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 id="2147483731" r:id="rId5"/>
    <p:sldMasterId id="2147483750" r:id="rId6"/>
  </p:sldMasterIdLst>
  <p:notesMasterIdLst>
    <p:notesMasterId r:id="rId36"/>
  </p:notesMasterIdLst>
  <p:sldIdLst>
    <p:sldId id="2442" r:id="rId7"/>
    <p:sldId id="2445" r:id="rId8"/>
    <p:sldId id="2468" r:id="rId9"/>
    <p:sldId id="2497" r:id="rId10"/>
    <p:sldId id="2472" r:id="rId11"/>
    <p:sldId id="257" r:id="rId12"/>
    <p:sldId id="264" r:id="rId13"/>
    <p:sldId id="265" r:id="rId14"/>
    <p:sldId id="2478" r:id="rId15"/>
    <p:sldId id="2496" r:id="rId16"/>
    <p:sldId id="2475" r:id="rId17"/>
    <p:sldId id="2456" r:id="rId18"/>
    <p:sldId id="2464" r:id="rId19"/>
    <p:sldId id="259" r:id="rId20"/>
    <p:sldId id="2488" r:id="rId21"/>
    <p:sldId id="266" r:id="rId22"/>
    <p:sldId id="269" r:id="rId23"/>
    <p:sldId id="272" r:id="rId24"/>
    <p:sldId id="271" r:id="rId25"/>
    <p:sldId id="270" r:id="rId26"/>
    <p:sldId id="260" r:id="rId27"/>
    <p:sldId id="261" r:id="rId28"/>
    <p:sldId id="2490" r:id="rId29"/>
    <p:sldId id="2495" r:id="rId30"/>
    <p:sldId id="2483" r:id="rId31"/>
    <p:sldId id="2492" r:id="rId32"/>
    <p:sldId id="2481" r:id="rId33"/>
    <p:sldId id="2451" r:id="rId34"/>
    <p:sldId id="2450" r:id="rId35"/>
  </p:sldIdLst>
  <p:sldSz cx="12192000" cy="6858000"/>
  <p:notesSz cx="6858000" cy="9144000"/>
  <p:embeddedFontLst>
    <p:embeddedFont>
      <p:font typeface="Arial Black" panose="020B0A04020102020204" pitchFamily="34" charset="0"/>
      <p:regular r:id="rId37"/>
      <p:bold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8BE74F-9F16-4FC6-004F-F4FE514C66B4}" name="Lianna Martin" initials="LM" userId="S::lianna.martin@hlp.nhs.uk::59b1ca76-3e9c-4230-8169-44b1a9e786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N, Lianna (HEALTHY LONDON PARTNERSHIP)" initials="ML(LP" lastIdx="1" clrIdx="0">
    <p:extLst>
      <p:ext uri="{19B8F6BF-5375-455C-9EA6-DF929625EA0E}">
        <p15:presenceInfo xmlns:p15="http://schemas.microsoft.com/office/powerpoint/2012/main" userId="S::lianna.martin@nhs.net::3bf04fc8-8821-4567-9979-194a1b828c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B0"/>
    <a:srgbClr val="0072C6"/>
    <a:srgbClr val="005EB8"/>
    <a:srgbClr val="C5D8E1"/>
    <a:srgbClr val="ADB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3DF43-3FDE-C2CB-04F6-0DE348A78494}" v="38" dt="2022-02-16T12:54:22.469"/>
    <p1510:client id="{1A893DC2-273F-4E86-AD71-EADD09984A0A}" v="1403" dt="2022-02-16T17:44:38.552"/>
    <p1510:client id="{332C57B8-A732-4C0F-8047-37C1490A612B}" v="511" dt="2022-02-16T12:17:51.962"/>
    <p1510:client id="{8B3C10AF-80E5-622D-5F27-B942FF8C869B}" v="426" dt="2022-02-16T11:46:36.482"/>
  </p1510:revLst>
</p1510:revInfo>
</file>

<file path=ppt/tableStyles.xml><?xml version="1.0" encoding="utf-8"?>
<a:tblStyleLst xmlns:a="http://schemas.openxmlformats.org/drawingml/2006/main" def="{B2261337-0275-4067-8E78-EA01C606D6E9}">
  <a:tblStyle styleId="{B2261337-0275-4067-8E78-EA01C606D6E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7ED"/>
          </a:solidFill>
        </a:fill>
      </a:tcStyle>
    </a:wholeTbl>
    <a:band1H>
      <a:tcTxStyle/>
      <a:tcStyle>
        <a:tcBdr/>
        <a:fill>
          <a:solidFill>
            <a:srgbClr val="F4CBD8"/>
          </a:solidFill>
        </a:fill>
      </a:tcStyle>
    </a:band1H>
    <a:band2H>
      <a:tcTxStyle/>
      <a:tcStyle>
        <a:tcBdr/>
      </a:tcStyle>
    </a:band2H>
    <a:band1V>
      <a:tcTxStyle/>
      <a:tcStyle>
        <a:tcBdr/>
        <a:fill>
          <a:solidFill>
            <a:srgbClr val="F4CBD8"/>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3.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gs" Target="tags/tag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8.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2.fntdata"/><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Brooks" userId="93ef732e-884d-4c04-8997-b138296c939b" providerId="ADAL" clId="{1A893DC2-273F-4E86-AD71-EADD09984A0A}"/>
    <pc:docChg chg="undo custSel addSld delSld modSld sldOrd">
      <pc:chgData name="Jennifer Brooks" userId="93ef732e-884d-4c04-8997-b138296c939b" providerId="ADAL" clId="{1A893DC2-273F-4E86-AD71-EADD09984A0A}" dt="2022-02-16T15:31:25.427" v="4853" actId="20577"/>
      <pc:docMkLst>
        <pc:docMk/>
      </pc:docMkLst>
      <pc:sldChg chg="delSp modSp mod">
        <pc:chgData name="Jennifer Brooks" userId="93ef732e-884d-4c04-8997-b138296c939b" providerId="ADAL" clId="{1A893DC2-273F-4E86-AD71-EADD09984A0A}" dt="2022-02-16T11:39:27.697" v="4744" actId="478"/>
        <pc:sldMkLst>
          <pc:docMk/>
          <pc:sldMk cId="876332427" sldId="257"/>
        </pc:sldMkLst>
        <pc:spChg chg="mod">
          <ac:chgData name="Jennifer Brooks" userId="93ef732e-884d-4c04-8997-b138296c939b" providerId="ADAL" clId="{1A893DC2-273F-4E86-AD71-EADD09984A0A}" dt="2022-02-16T09:59:57.863" v="4264" actId="1076"/>
          <ac:spMkLst>
            <pc:docMk/>
            <pc:sldMk cId="876332427" sldId="257"/>
            <ac:spMk id="275" creationId="{00000000-0000-0000-0000-000000000000}"/>
          </ac:spMkLst>
        </pc:spChg>
        <pc:graphicFrameChg chg="mod modGraphic">
          <ac:chgData name="Jennifer Brooks" userId="93ef732e-884d-4c04-8997-b138296c939b" providerId="ADAL" clId="{1A893DC2-273F-4E86-AD71-EADD09984A0A}" dt="2022-02-16T10:00:11.736" v="4268" actId="14100"/>
          <ac:graphicFrameMkLst>
            <pc:docMk/>
            <pc:sldMk cId="876332427" sldId="257"/>
            <ac:graphicFrameMk id="2" creationId="{C25F69A8-D7A3-4151-82A6-57FF173D3E97}"/>
          </ac:graphicFrameMkLst>
        </pc:graphicFrameChg>
        <pc:picChg chg="del mod">
          <ac:chgData name="Jennifer Brooks" userId="93ef732e-884d-4c04-8997-b138296c939b" providerId="ADAL" clId="{1A893DC2-273F-4E86-AD71-EADD09984A0A}" dt="2022-02-16T11:39:27.697" v="4744" actId="478"/>
          <ac:picMkLst>
            <pc:docMk/>
            <pc:sldMk cId="876332427" sldId="257"/>
            <ac:picMk id="3" creationId="{08E34870-7AAF-4355-A2F1-6E1F78D3A449}"/>
          </ac:picMkLst>
        </pc:picChg>
      </pc:sldChg>
      <pc:sldChg chg="addSp delSp modSp mod modClrScheme chgLayout">
        <pc:chgData name="Jennifer Brooks" userId="93ef732e-884d-4c04-8997-b138296c939b" providerId="ADAL" clId="{1A893DC2-273F-4E86-AD71-EADD09984A0A}" dt="2022-02-11T09:03:26.160" v="1671" actId="1076"/>
        <pc:sldMkLst>
          <pc:docMk/>
          <pc:sldMk cId="3039698453" sldId="259"/>
        </pc:sldMkLst>
        <pc:spChg chg="mod ord">
          <ac:chgData name="Jennifer Brooks" userId="93ef732e-884d-4c04-8997-b138296c939b" providerId="ADAL" clId="{1A893DC2-273F-4E86-AD71-EADD09984A0A}" dt="2022-02-11T08:59:43.193" v="1620" actId="700"/>
          <ac:spMkLst>
            <pc:docMk/>
            <pc:sldMk cId="3039698453" sldId="259"/>
            <ac:spMk id="2" creationId="{1C82765E-C786-5C45-9968-DB869C2AD02B}"/>
          </ac:spMkLst>
        </pc:spChg>
        <pc:spChg chg="mod ord">
          <ac:chgData name="Jennifer Brooks" userId="93ef732e-884d-4c04-8997-b138296c939b" providerId="ADAL" clId="{1A893DC2-273F-4E86-AD71-EADD09984A0A}" dt="2022-02-11T09:00:02.674" v="1625" actId="27636"/>
          <ac:spMkLst>
            <pc:docMk/>
            <pc:sldMk cId="3039698453" sldId="259"/>
            <ac:spMk id="3" creationId="{D404ABA0-09F7-FC4D-B0EF-55EA28F260A9}"/>
          </ac:spMkLst>
        </pc:spChg>
        <pc:spChg chg="mod">
          <ac:chgData name="Jennifer Brooks" userId="93ef732e-884d-4c04-8997-b138296c939b" providerId="ADAL" clId="{1A893DC2-273F-4E86-AD71-EADD09984A0A}" dt="2022-02-11T09:03:26.160" v="1671" actId="1076"/>
          <ac:spMkLst>
            <pc:docMk/>
            <pc:sldMk cId="3039698453" sldId="259"/>
            <ac:spMk id="4" creationId="{63BA83A7-A9E5-8540-9683-B18D15330022}"/>
          </ac:spMkLst>
        </pc:spChg>
        <pc:spChg chg="mod">
          <ac:chgData name="Jennifer Brooks" userId="93ef732e-884d-4c04-8997-b138296c939b" providerId="ADAL" clId="{1A893DC2-273F-4E86-AD71-EADD09984A0A}" dt="2022-02-11T09:02:42.101" v="1667" actId="1076"/>
          <ac:spMkLst>
            <pc:docMk/>
            <pc:sldMk cId="3039698453" sldId="259"/>
            <ac:spMk id="5" creationId="{8FDEED4D-771A-DC49-9057-7BD4B8B64215}"/>
          </ac:spMkLst>
        </pc:spChg>
        <pc:spChg chg="add del mod ord">
          <ac:chgData name="Jennifer Brooks" userId="93ef732e-884d-4c04-8997-b138296c939b" providerId="ADAL" clId="{1A893DC2-273F-4E86-AD71-EADD09984A0A}" dt="2022-02-11T08:59:50.155" v="1623" actId="478"/>
          <ac:spMkLst>
            <pc:docMk/>
            <pc:sldMk cId="3039698453" sldId="259"/>
            <ac:spMk id="6" creationId="{6D1E63A9-61F0-4260-9D03-CFD4D5CB7AF8}"/>
          </ac:spMkLst>
        </pc:spChg>
        <pc:spChg chg="add mod">
          <ac:chgData name="Jennifer Brooks" userId="93ef732e-884d-4c04-8997-b138296c939b" providerId="ADAL" clId="{1A893DC2-273F-4E86-AD71-EADD09984A0A}" dt="2022-02-11T09:02:17.640" v="1660" actId="14100"/>
          <ac:spMkLst>
            <pc:docMk/>
            <pc:sldMk cId="3039698453" sldId="259"/>
            <ac:spMk id="8" creationId="{C6A466CD-EF9D-4D56-884D-0A3153CDE311}"/>
          </ac:spMkLst>
        </pc:spChg>
      </pc:sldChg>
      <pc:sldChg chg="addSp modSp mod modClrScheme chgLayout">
        <pc:chgData name="Jennifer Brooks" userId="93ef732e-884d-4c04-8997-b138296c939b" providerId="ADAL" clId="{1A893DC2-273F-4E86-AD71-EADD09984A0A}" dt="2022-02-11T09:13:23.093" v="1777" actId="2711"/>
        <pc:sldMkLst>
          <pc:docMk/>
          <pc:sldMk cId="3233429653" sldId="260"/>
        </pc:sldMkLst>
        <pc:spChg chg="mod ord">
          <ac:chgData name="Jennifer Brooks" userId="93ef732e-884d-4c04-8997-b138296c939b" providerId="ADAL" clId="{1A893DC2-273F-4E86-AD71-EADD09984A0A}" dt="2022-02-11T09:12:54.393" v="1753" actId="700"/>
          <ac:spMkLst>
            <pc:docMk/>
            <pc:sldMk cId="3233429653" sldId="260"/>
            <ac:spMk id="2" creationId="{3C89B8C2-FD34-9649-BACB-3F3024701A97}"/>
          </ac:spMkLst>
        </pc:spChg>
        <pc:spChg chg="mod ord">
          <ac:chgData name="Jennifer Brooks" userId="93ef732e-884d-4c04-8997-b138296c939b" providerId="ADAL" clId="{1A893DC2-273F-4E86-AD71-EADD09984A0A}" dt="2022-02-11T09:12:59.657" v="1756" actId="27636"/>
          <ac:spMkLst>
            <pc:docMk/>
            <pc:sldMk cId="3233429653" sldId="260"/>
            <ac:spMk id="3" creationId="{F5317933-C776-8546-918D-38E3E30E93E6}"/>
          </ac:spMkLst>
        </pc:spChg>
        <pc:spChg chg="add mod ord">
          <ac:chgData name="Jennifer Brooks" userId="93ef732e-884d-4c04-8997-b138296c939b" providerId="ADAL" clId="{1A893DC2-273F-4E86-AD71-EADD09984A0A}" dt="2022-02-11T09:13:23.093" v="1777" actId="2711"/>
          <ac:spMkLst>
            <pc:docMk/>
            <pc:sldMk cId="3233429653" sldId="260"/>
            <ac:spMk id="4" creationId="{41D9191C-A86C-4E29-8C7A-47786CE6605B}"/>
          </ac:spMkLst>
        </pc:spChg>
      </pc:sldChg>
      <pc:sldChg chg="addSp delSp modSp mod modClrScheme chgLayout">
        <pc:chgData name="Jennifer Brooks" userId="93ef732e-884d-4c04-8997-b138296c939b" providerId="ADAL" clId="{1A893DC2-273F-4E86-AD71-EADD09984A0A}" dt="2022-02-11T09:16:12.204" v="1783" actId="2711"/>
        <pc:sldMkLst>
          <pc:docMk/>
          <pc:sldMk cId="865940988" sldId="261"/>
        </pc:sldMkLst>
        <pc:spChg chg="mod ord">
          <ac:chgData name="Jennifer Brooks" userId="93ef732e-884d-4c04-8997-b138296c939b" providerId="ADAL" clId="{1A893DC2-273F-4E86-AD71-EADD09984A0A}" dt="2022-02-11T09:15:44.734" v="1778" actId="700"/>
          <ac:spMkLst>
            <pc:docMk/>
            <pc:sldMk cId="865940988" sldId="261"/>
            <ac:spMk id="2" creationId="{9D641CFA-AFB6-624A-9EBB-9AEB5B89479A}"/>
          </ac:spMkLst>
        </pc:spChg>
        <pc:spChg chg="del mod ord">
          <ac:chgData name="Jennifer Brooks" userId="93ef732e-884d-4c04-8997-b138296c939b" providerId="ADAL" clId="{1A893DC2-273F-4E86-AD71-EADD09984A0A}" dt="2022-02-11T09:16:05.149" v="1782" actId="478"/>
          <ac:spMkLst>
            <pc:docMk/>
            <pc:sldMk cId="865940988" sldId="261"/>
            <ac:spMk id="3" creationId="{A66D9931-AFC5-0543-8F03-F2397157D52A}"/>
          </ac:spMkLst>
        </pc:spChg>
        <pc:spChg chg="add mod ord">
          <ac:chgData name="Jennifer Brooks" userId="93ef732e-884d-4c04-8997-b138296c939b" providerId="ADAL" clId="{1A893DC2-273F-4E86-AD71-EADD09984A0A}" dt="2022-02-11T09:16:12.204" v="1783" actId="2711"/>
          <ac:spMkLst>
            <pc:docMk/>
            <pc:sldMk cId="865940988" sldId="261"/>
            <ac:spMk id="4" creationId="{83B074FB-9093-44B1-AE09-4D20D4C9BE8F}"/>
          </ac:spMkLst>
        </pc:spChg>
        <pc:spChg chg="add mod">
          <ac:chgData name="Jennifer Brooks" userId="93ef732e-884d-4c04-8997-b138296c939b" providerId="ADAL" clId="{1A893DC2-273F-4E86-AD71-EADD09984A0A}" dt="2022-02-11T09:16:05.149" v="1782" actId="478"/>
          <ac:spMkLst>
            <pc:docMk/>
            <pc:sldMk cId="865940988" sldId="261"/>
            <ac:spMk id="6" creationId="{B7769F92-51B9-4D7A-9834-756B90BF25B8}"/>
          </ac:spMkLst>
        </pc:spChg>
      </pc:sldChg>
      <pc:sldChg chg="addSp delSp modSp add mod modClrScheme modAnim chgLayout">
        <pc:chgData name="Jennifer Brooks" userId="93ef732e-884d-4c04-8997-b138296c939b" providerId="ADAL" clId="{1A893DC2-273F-4E86-AD71-EADD09984A0A}" dt="2022-02-16T11:42:55.195" v="4757" actId="1076"/>
        <pc:sldMkLst>
          <pc:docMk/>
          <pc:sldMk cId="0" sldId="264"/>
        </pc:sldMkLst>
        <pc:spChg chg="add del mod ord">
          <ac:chgData name="Jennifer Brooks" userId="93ef732e-884d-4c04-8997-b138296c939b" providerId="ADAL" clId="{1A893DC2-273F-4E86-AD71-EADD09984A0A}" dt="2022-02-16T10:52:09.582" v="4736" actId="478"/>
          <ac:spMkLst>
            <pc:docMk/>
            <pc:sldMk cId="0" sldId="264"/>
            <ac:spMk id="2" creationId="{5F1B0909-5D46-40EA-A6A0-6F10B9F49A09}"/>
          </ac:spMkLst>
        </pc:spChg>
        <pc:spChg chg="mod ord">
          <ac:chgData name="Jennifer Brooks" userId="93ef732e-884d-4c04-8997-b138296c939b" providerId="ADAL" clId="{1A893DC2-273F-4E86-AD71-EADD09984A0A}" dt="2022-02-16T10:50:09.327" v="4703" actId="700"/>
          <ac:spMkLst>
            <pc:docMk/>
            <pc:sldMk cId="0" sldId="264"/>
            <ac:spMk id="892" creationId="{00000000-0000-0000-0000-000000000000}"/>
          </ac:spMkLst>
        </pc:spChg>
        <pc:spChg chg="del mod ord">
          <ac:chgData name="Jennifer Brooks" userId="93ef732e-884d-4c04-8997-b138296c939b" providerId="ADAL" clId="{1A893DC2-273F-4E86-AD71-EADD09984A0A}" dt="2022-02-16T10:50:09.327" v="4703" actId="700"/>
          <ac:spMkLst>
            <pc:docMk/>
            <pc:sldMk cId="0" sldId="264"/>
            <ac:spMk id="893" creationId="{00000000-0000-0000-0000-000000000000}"/>
          </ac:spMkLst>
        </pc:spChg>
        <pc:spChg chg="mod ord">
          <ac:chgData name="Jennifer Brooks" userId="93ef732e-884d-4c04-8997-b138296c939b" providerId="ADAL" clId="{1A893DC2-273F-4E86-AD71-EADD09984A0A}" dt="2022-02-16T11:42:55.195" v="4757" actId="1076"/>
          <ac:spMkLst>
            <pc:docMk/>
            <pc:sldMk cId="0" sldId="264"/>
            <ac:spMk id="894" creationId="{00000000-0000-0000-0000-000000000000}"/>
          </ac:spMkLst>
        </pc:spChg>
      </pc:sldChg>
      <pc:sldChg chg="addSp delSp modSp add mod modClrScheme chgLayout">
        <pc:chgData name="Jennifer Brooks" userId="93ef732e-884d-4c04-8997-b138296c939b" providerId="ADAL" clId="{1A893DC2-273F-4E86-AD71-EADD09984A0A}" dt="2022-02-16T11:42:25.488" v="4755" actId="1076"/>
        <pc:sldMkLst>
          <pc:docMk/>
          <pc:sldMk cId="0" sldId="265"/>
        </pc:sldMkLst>
        <pc:spChg chg="add mod ord">
          <ac:chgData name="Jennifer Brooks" userId="93ef732e-884d-4c04-8997-b138296c939b" providerId="ADAL" clId="{1A893DC2-273F-4E86-AD71-EADD09984A0A}" dt="2022-02-16T10:50:09.327" v="4703" actId="700"/>
          <ac:spMkLst>
            <pc:docMk/>
            <pc:sldMk cId="0" sldId="265"/>
            <ac:spMk id="2" creationId="{2014FF2D-9879-43CD-B2D2-5220E3A5E1DB}"/>
          </ac:spMkLst>
        </pc:spChg>
        <pc:spChg chg="mod ord">
          <ac:chgData name="Jennifer Brooks" userId="93ef732e-884d-4c04-8997-b138296c939b" providerId="ADAL" clId="{1A893DC2-273F-4E86-AD71-EADD09984A0A}" dt="2022-02-16T10:50:09.327" v="4703" actId="700"/>
          <ac:spMkLst>
            <pc:docMk/>
            <pc:sldMk cId="0" sldId="265"/>
            <ac:spMk id="896" creationId="{00000000-0000-0000-0000-000000000000}"/>
          </ac:spMkLst>
        </pc:spChg>
        <pc:spChg chg="del mod ord">
          <ac:chgData name="Jennifer Brooks" userId="93ef732e-884d-4c04-8997-b138296c939b" providerId="ADAL" clId="{1A893DC2-273F-4E86-AD71-EADD09984A0A}" dt="2022-02-16T10:50:09.327" v="4703" actId="700"/>
          <ac:spMkLst>
            <pc:docMk/>
            <pc:sldMk cId="0" sldId="265"/>
            <ac:spMk id="897" creationId="{00000000-0000-0000-0000-000000000000}"/>
          </ac:spMkLst>
        </pc:spChg>
        <pc:spChg chg="mod ord">
          <ac:chgData name="Jennifer Brooks" userId="93ef732e-884d-4c04-8997-b138296c939b" providerId="ADAL" clId="{1A893DC2-273F-4E86-AD71-EADD09984A0A}" dt="2022-02-16T11:42:25.488" v="4755" actId="1076"/>
          <ac:spMkLst>
            <pc:docMk/>
            <pc:sldMk cId="0" sldId="265"/>
            <ac:spMk id="898" creationId="{00000000-0000-0000-0000-000000000000}"/>
          </ac:spMkLst>
        </pc:spChg>
      </pc:sldChg>
      <pc:sldChg chg="addSp modSp mod modClrScheme chgLayout">
        <pc:chgData name="Jennifer Brooks" userId="93ef732e-884d-4c04-8997-b138296c939b" providerId="ADAL" clId="{1A893DC2-273F-4E86-AD71-EADD09984A0A}" dt="2022-02-11T12:02:58.843" v="2622" actId="20577"/>
        <pc:sldMkLst>
          <pc:docMk/>
          <pc:sldMk cId="451654538" sldId="266"/>
        </pc:sldMkLst>
        <pc:spChg chg="mod ord">
          <ac:chgData name="Jennifer Brooks" userId="93ef732e-884d-4c04-8997-b138296c939b" providerId="ADAL" clId="{1A893DC2-273F-4E86-AD71-EADD09984A0A}" dt="2022-02-11T09:09:12.050" v="1723" actId="700"/>
          <ac:spMkLst>
            <pc:docMk/>
            <pc:sldMk cId="451654538" sldId="266"/>
            <ac:spMk id="2" creationId="{9DD420EA-C7D8-5A44-BEFC-531B6A0839DC}"/>
          </ac:spMkLst>
        </pc:spChg>
        <pc:spChg chg="mod ord">
          <ac:chgData name="Jennifer Brooks" userId="93ef732e-884d-4c04-8997-b138296c939b" providerId="ADAL" clId="{1A893DC2-273F-4E86-AD71-EADD09984A0A}" dt="2022-02-11T09:09:19.546" v="1726" actId="27636"/>
          <ac:spMkLst>
            <pc:docMk/>
            <pc:sldMk cId="451654538" sldId="266"/>
            <ac:spMk id="3" creationId="{6EF2D693-2BED-1E42-A5E7-DA5745EC164B}"/>
          </ac:spMkLst>
        </pc:spChg>
        <pc:spChg chg="add mod ord">
          <ac:chgData name="Jennifer Brooks" userId="93ef732e-884d-4c04-8997-b138296c939b" providerId="ADAL" clId="{1A893DC2-273F-4E86-AD71-EADD09984A0A}" dt="2022-02-11T12:02:58.843" v="2622" actId="20577"/>
          <ac:spMkLst>
            <pc:docMk/>
            <pc:sldMk cId="451654538" sldId="266"/>
            <ac:spMk id="4" creationId="{21EF83A8-ABB4-4E03-9DFC-DB4FC1FC7F42}"/>
          </ac:spMkLst>
        </pc:spChg>
      </pc:sldChg>
      <pc:sldChg chg="addSp delSp modSp mod modClrScheme chgLayout">
        <pc:chgData name="Jennifer Brooks" userId="93ef732e-884d-4c04-8997-b138296c939b" providerId="ADAL" clId="{1A893DC2-273F-4E86-AD71-EADD09984A0A}" dt="2022-02-15T16:29:41.862" v="3834" actId="27636"/>
        <pc:sldMkLst>
          <pc:docMk/>
          <pc:sldMk cId="2711879807" sldId="269"/>
        </pc:sldMkLst>
        <pc:spChg chg="mod ord">
          <ac:chgData name="Jennifer Brooks" userId="93ef732e-884d-4c04-8997-b138296c939b" providerId="ADAL" clId="{1A893DC2-273F-4E86-AD71-EADD09984A0A}" dt="2022-02-11T09:09:37.101" v="1730" actId="700"/>
          <ac:spMkLst>
            <pc:docMk/>
            <pc:sldMk cId="2711879807" sldId="269"/>
            <ac:spMk id="2" creationId="{9DD420EA-C7D8-5A44-BEFC-531B6A0839DC}"/>
          </ac:spMkLst>
        </pc:spChg>
        <pc:spChg chg="del mod ord">
          <ac:chgData name="Jennifer Brooks" userId="93ef732e-884d-4c04-8997-b138296c939b" providerId="ADAL" clId="{1A893DC2-273F-4E86-AD71-EADD09984A0A}" dt="2022-02-11T09:09:50.140" v="1734" actId="478"/>
          <ac:spMkLst>
            <pc:docMk/>
            <pc:sldMk cId="2711879807" sldId="269"/>
            <ac:spMk id="3" creationId="{6EF2D693-2BED-1E42-A5E7-DA5745EC164B}"/>
          </ac:spMkLst>
        </pc:spChg>
        <pc:spChg chg="add mod ord">
          <ac:chgData name="Jennifer Brooks" userId="93ef732e-884d-4c04-8997-b138296c939b" providerId="ADAL" clId="{1A893DC2-273F-4E86-AD71-EADD09984A0A}" dt="2022-02-15T16:29:41.862" v="3834" actId="27636"/>
          <ac:spMkLst>
            <pc:docMk/>
            <pc:sldMk cId="2711879807" sldId="269"/>
            <ac:spMk id="4" creationId="{A14D5E44-036C-4C74-8EC6-85E7BE80EB3B}"/>
          </ac:spMkLst>
        </pc:spChg>
        <pc:spChg chg="add mod">
          <ac:chgData name="Jennifer Brooks" userId="93ef732e-884d-4c04-8997-b138296c939b" providerId="ADAL" clId="{1A893DC2-273F-4E86-AD71-EADD09984A0A}" dt="2022-02-11T09:09:50.140" v="1734" actId="478"/>
          <ac:spMkLst>
            <pc:docMk/>
            <pc:sldMk cId="2711879807" sldId="269"/>
            <ac:spMk id="6" creationId="{D777DAD9-60A5-4105-8D0B-6FE348C9DF3A}"/>
          </ac:spMkLst>
        </pc:spChg>
      </pc:sldChg>
      <pc:sldChg chg="addSp modSp mod modClrScheme chgLayout">
        <pc:chgData name="Jennifer Brooks" userId="93ef732e-884d-4c04-8997-b138296c939b" providerId="ADAL" clId="{1A893DC2-273F-4E86-AD71-EADD09984A0A}" dt="2022-02-11T12:11:16.347" v="2974" actId="27636"/>
        <pc:sldMkLst>
          <pc:docMk/>
          <pc:sldMk cId="3488229086" sldId="270"/>
        </pc:sldMkLst>
        <pc:spChg chg="mod ord">
          <ac:chgData name="Jennifer Brooks" userId="93ef732e-884d-4c04-8997-b138296c939b" providerId="ADAL" clId="{1A893DC2-273F-4E86-AD71-EADD09984A0A}" dt="2022-02-11T09:12:43.591" v="1750" actId="700"/>
          <ac:spMkLst>
            <pc:docMk/>
            <pc:sldMk cId="3488229086" sldId="270"/>
            <ac:spMk id="2" creationId="{9DD420EA-C7D8-5A44-BEFC-531B6A0839DC}"/>
          </ac:spMkLst>
        </pc:spChg>
        <pc:spChg chg="mod ord">
          <ac:chgData name="Jennifer Brooks" userId="93ef732e-884d-4c04-8997-b138296c939b" providerId="ADAL" clId="{1A893DC2-273F-4E86-AD71-EADD09984A0A}" dt="2022-02-11T09:12:43.591" v="1750" actId="700"/>
          <ac:spMkLst>
            <pc:docMk/>
            <pc:sldMk cId="3488229086" sldId="270"/>
            <ac:spMk id="3" creationId="{6EF2D693-2BED-1E42-A5E7-DA5745EC164B}"/>
          </ac:spMkLst>
        </pc:spChg>
        <pc:spChg chg="add mod ord">
          <ac:chgData name="Jennifer Brooks" userId="93ef732e-884d-4c04-8997-b138296c939b" providerId="ADAL" clId="{1A893DC2-273F-4E86-AD71-EADD09984A0A}" dt="2022-02-11T12:11:16.347" v="2974" actId="27636"/>
          <ac:spMkLst>
            <pc:docMk/>
            <pc:sldMk cId="3488229086" sldId="270"/>
            <ac:spMk id="4" creationId="{B642490A-058F-41EF-831C-FDB810D7BB94}"/>
          </ac:spMkLst>
        </pc:spChg>
      </pc:sldChg>
      <pc:sldChg chg="addSp modSp mod modClrScheme chgLayout">
        <pc:chgData name="Jennifer Brooks" userId="93ef732e-884d-4c04-8997-b138296c939b" providerId="ADAL" clId="{1A893DC2-273F-4E86-AD71-EADD09984A0A}" dt="2022-02-11T09:12:28.930" v="1748" actId="2711"/>
        <pc:sldMkLst>
          <pc:docMk/>
          <pc:sldMk cId="2312617486" sldId="271"/>
        </pc:sldMkLst>
        <pc:spChg chg="mod ord">
          <ac:chgData name="Jennifer Brooks" userId="93ef732e-884d-4c04-8997-b138296c939b" providerId="ADAL" clId="{1A893DC2-273F-4E86-AD71-EADD09984A0A}" dt="2022-02-11T09:12:21.005" v="1745" actId="700"/>
          <ac:spMkLst>
            <pc:docMk/>
            <pc:sldMk cId="2312617486" sldId="271"/>
            <ac:spMk id="2" creationId="{9DD420EA-C7D8-5A44-BEFC-531B6A0839DC}"/>
          </ac:spMkLst>
        </pc:spChg>
        <pc:spChg chg="mod ord">
          <ac:chgData name="Jennifer Brooks" userId="93ef732e-884d-4c04-8997-b138296c939b" providerId="ADAL" clId="{1A893DC2-273F-4E86-AD71-EADD09984A0A}" dt="2022-02-11T09:12:21.005" v="1745" actId="700"/>
          <ac:spMkLst>
            <pc:docMk/>
            <pc:sldMk cId="2312617486" sldId="271"/>
            <ac:spMk id="3" creationId="{6EF2D693-2BED-1E42-A5E7-DA5745EC164B}"/>
          </ac:spMkLst>
        </pc:spChg>
        <pc:spChg chg="add mod ord">
          <ac:chgData name="Jennifer Brooks" userId="93ef732e-884d-4c04-8997-b138296c939b" providerId="ADAL" clId="{1A893DC2-273F-4E86-AD71-EADD09984A0A}" dt="2022-02-11T09:12:28.930" v="1748" actId="2711"/>
          <ac:spMkLst>
            <pc:docMk/>
            <pc:sldMk cId="2312617486" sldId="271"/>
            <ac:spMk id="4" creationId="{73C2FCD7-7E09-4C19-BA63-ED4582AB0D04}"/>
          </ac:spMkLst>
        </pc:spChg>
      </pc:sldChg>
      <pc:sldChg chg="addSp modSp mod modClrScheme chgLayout">
        <pc:chgData name="Jennifer Brooks" userId="93ef732e-884d-4c04-8997-b138296c939b" providerId="ADAL" clId="{1A893DC2-273F-4E86-AD71-EADD09984A0A}" dt="2022-02-11T12:01:20.343" v="2382" actId="20577"/>
        <pc:sldMkLst>
          <pc:docMk/>
          <pc:sldMk cId="1631755858" sldId="272"/>
        </pc:sldMkLst>
        <pc:spChg chg="mod ord">
          <ac:chgData name="Jennifer Brooks" userId="93ef732e-884d-4c04-8997-b138296c939b" providerId="ADAL" clId="{1A893DC2-273F-4E86-AD71-EADD09984A0A}" dt="2022-02-11T09:11:44" v="1736" actId="700"/>
          <ac:spMkLst>
            <pc:docMk/>
            <pc:sldMk cId="1631755858" sldId="272"/>
            <ac:spMk id="2" creationId="{9DD420EA-C7D8-5A44-BEFC-531B6A0839DC}"/>
          </ac:spMkLst>
        </pc:spChg>
        <pc:spChg chg="mod ord">
          <ac:chgData name="Jennifer Brooks" userId="93ef732e-884d-4c04-8997-b138296c939b" providerId="ADAL" clId="{1A893DC2-273F-4E86-AD71-EADD09984A0A}" dt="2022-02-11T09:11:47.904" v="1739" actId="27636"/>
          <ac:spMkLst>
            <pc:docMk/>
            <pc:sldMk cId="1631755858" sldId="272"/>
            <ac:spMk id="3" creationId="{6EF2D693-2BED-1E42-A5E7-DA5745EC164B}"/>
          </ac:spMkLst>
        </pc:spChg>
        <pc:spChg chg="add mod ord">
          <ac:chgData name="Jennifer Brooks" userId="93ef732e-884d-4c04-8997-b138296c939b" providerId="ADAL" clId="{1A893DC2-273F-4E86-AD71-EADD09984A0A}" dt="2022-02-11T12:01:20.343" v="2382" actId="20577"/>
          <ac:spMkLst>
            <pc:docMk/>
            <pc:sldMk cId="1631755858" sldId="272"/>
            <ac:spMk id="4" creationId="{E40BCEF3-598D-4909-9EBA-934C08A44879}"/>
          </ac:spMkLst>
        </pc:spChg>
      </pc:sldChg>
      <pc:sldChg chg="del">
        <pc:chgData name="Jennifer Brooks" userId="93ef732e-884d-4c04-8997-b138296c939b" providerId="ADAL" clId="{1A893DC2-273F-4E86-AD71-EADD09984A0A}" dt="2022-02-11T09:09:01.500" v="1721" actId="47"/>
        <pc:sldMkLst>
          <pc:docMk/>
          <pc:sldMk cId="2565502797" sldId="273"/>
        </pc:sldMkLst>
      </pc:sldChg>
      <pc:sldChg chg="addSp modSp mod">
        <pc:chgData name="Jennifer Brooks" userId="93ef732e-884d-4c04-8997-b138296c939b" providerId="ADAL" clId="{1A893DC2-273F-4E86-AD71-EADD09984A0A}" dt="2022-02-07T09:23:38.052" v="949" actId="403"/>
        <pc:sldMkLst>
          <pc:docMk/>
          <pc:sldMk cId="775657316" sldId="2442"/>
        </pc:sldMkLst>
        <pc:spChg chg="add mod">
          <ac:chgData name="Jennifer Brooks" userId="93ef732e-884d-4c04-8997-b138296c939b" providerId="ADAL" clId="{1A893DC2-273F-4E86-AD71-EADD09984A0A}" dt="2022-02-07T09:23:38.052" v="949" actId="403"/>
          <ac:spMkLst>
            <pc:docMk/>
            <pc:sldMk cId="775657316" sldId="2442"/>
            <ac:spMk id="12" creationId="{7C45B5AC-79BD-4C8A-8B48-C8D7C5FF933D}"/>
          </ac:spMkLst>
        </pc:spChg>
        <pc:picChg chg="add mod">
          <ac:chgData name="Jennifer Brooks" userId="93ef732e-884d-4c04-8997-b138296c939b" providerId="ADAL" clId="{1A893DC2-273F-4E86-AD71-EADD09984A0A}" dt="2022-02-07T09:23:23.349" v="945" actId="1076"/>
          <ac:picMkLst>
            <pc:docMk/>
            <pc:sldMk cId="775657316" sldId="2442"/>
            <ac:picMk id="4" creationId="{DDC83A9C-3975-4E7F-B2A0-298B6433A8F6}"/>
          </ac:picMkLst>
        </pc:picChg>
      </pc:sldChg>
      <pc:sldChg chg="modSp mod">
        <pc:chgData name="Jennifer Brooks" userId="93ef732e-884d-4c04-8997-b138296c939b" providerId="ADAL" clId="{1A893DC2-273F-4E86-AD71-EADD09984A0A}" dt="2022-02-16T11:23:17.466" v="4741" actId="1076"/>
        <pc:sldMkLst>
          <pc:docMk/>
          <pc:sldMk cId="312568688" sldId="2468"/>
        </pc:sldMkLst>
        <pc:graphicFrameChg chg="mod modGraphic">
          <ac:chgData name="Jennifer Brooks" userId="93ef732e-884d-4c04-8997-b138296c939b" providerId="ADAL" clId="{1A893DC2-273F-4E86-AD71-EADD09984A0A}" dt="2022-02-16T11:23:17.466" v="4741" actId="1076"/>
          <ac:graphicFrameMkLst>
            <pc:docMk/>
            <pc:sldMk cId="312568688" sldId="2468"/>
            <ac:graphicFrameMk id="5" creationId="{501B5BD3-E9B9-47E2-B491-D1C561DA5EE5}"/>
          </ac:graphicFrameMkLst>
        </pc:graphicFrameChg>
      </pc:sldChg>
      <pc:sldChg chg="del">
        <pc:chgData name="Jennifer Brooks" userId="93ef732e-884d-4c04-8997-b138296c939b" providerId="ADAL" clId="{1A893DC2-273F-4E86-AD71-EADD09984A0A}" dt="2022-02-16T09:59:26.463" v="4257" actId="47"/>
        <pc:sldMkLst>
          <pc:docMk/>
          <pc:sldMk cId="2547057058" sldId="2469"/>
        </pc:sldMkLst>
      </pc:sldChg>
      <pc:sldChg chg="ord">
        <pc:chgData name="Jennifer Brooks" userId="93ef732e-884d-4c04-8997-b138296c939b" providerId="ADAL" clId="{1A893DC2-273F-4E86-AD71-EADD09984A0A}" dt="2022-02-16T10:01:36.058" v="4270"/>
        <pc:sldMkLst>
          <pc:docMk/>
          <pc:sldMk cId="3652100312" sldId="2472"/>
        </pc:sldMkLst>
      </pc:sldChg>
      <pc:sldChg chg="del">
        <pc:chgData name="Jennifer Brooks" userId="93ef732e-884d-4c04-8997-b138296c939b" providerId="ADAL" clId="{1A893DC2-273F-4E86-AD71-EADD09984A0A}" dt="2022-02-16T10:50:01.904" v="4698" actId="47"/>
        <pc:sldMkLst>
          <pc:docMk/>
          <pc:sldMk cId="2077809836" sldId="2473"/>
        </pc:sldMkLst>
      </pc:sldChg>
      <pc:sldChg chg="del">
        <pc:chgData name="Jennifer Brooks" userId="93ef732e-884d-4c04-8997-b138296c939b" providerId="ADAL" clId="{1A893DC2-273F-4E86-AD71-EADD09984A0A}" dt="2022-02-15T14:54:43.444" v="3719" actId="47"/>
        <pc:sldMkLst>
          <pc:docMk/>
          <pc:sldMk cId="1550492247" sldId="2474"/>
        </pc:sldMkLst>
      </pc:sldChg>
      <pc:sldChg chg="modSp mod">
        <pc:chgData name="Jennifer Brooks" userId="93ef732e-884d-4c04-8997-b138296c939b" providerId="ADAL" clId="{1A893DC2-273F-4E86-AD71-EADD09984A0A}" dt="2022-02-16T11:43:15.843" v="4764" actId="20577"/>
        <pc:sldMkLst>
          <pc:docMk/>
          <pc:sldMk cId="1061210448" sldId="2475"/>
        </pc:sldMkLst>
        <pc:spChg chg="mod">
          <ac:chgData name="Jennifer Brooks" userId="93ef732e-884d-4c04-8997-b138296c939b" providerId="ADAL" clId="{1A893DC2-273F-4E86-AD71-EADD09984A0A}" dt="2022-02-09T15:08:49.019" v="1329" actId="20577"/>
          <ac:spMkLst>
            <pc:docMk/>
            <pc:sldMk cId="1061210448" sldId="2475"/>
            <ac:spMk id="2" creationId="{C9E708E2-826B-415D-814C-4FAE5D928BAF}"/>
          </ac:spMkLst>
        </pc:spChg>
        <pc:spChg chg="mod">
          <ac:chgData name="Jennifer Brooks" userId="93ef732e-884d-4c04-8997-b138296c939b" providerId="ADAL" clId="{1A893DC2-273F-4E86-AD71-EADD09984A0A}" dt="2022-02-16T11:43:15.843" v="4764" actId="20577"/>
          <ac:spMkLst>
            <pc:docMk/>
            <pc:sldMk cId="1061210448" sldId="2475"/>
            <ac:spMk id="4" creationId="{01AF390D-481C-46AF-9339-BEAB94B4B2F0}"/>
          </ac:spMkLst>
        </pc:spChg>
      </pc:sldChg>
      <pc:sldChg chg="del">
        <pc:chgData name="Jennifer Brooks" userId="93ef732e-884d-4c04-8997-b138296c939b" providerId="ADAL" clId="{1A893DC2-273F-4E86-AD71-EADD09984A0A}" dt="2022-02-03T10:02:04.229" v="0" actId="47"/>
        <pc:sldMkLst>
          <pc:docMk/>
          <pc:sldMk cId="874559982" sldId="2476"/>
        </pc:sldMkLst>
      </pc:sldChg>
      <pc:sldChg chg="modSp add mod">
        <pc:chgData name="Jennifer Brooks" userId="93ef732e-884d-4c04-8997-b138296c939b" providerId="ADAL" clId="{1A893DC2-273F-4E86-AD71-EADD09984A0A}" dt="2022-02-16T15:31:25.427" v="4853" actId="20577"/>
        <pc:sldMkLst>
          <pc:docMk/>
          <pc:sldMk cId="1779926608" sldId="2478"/>
        </pc:sldMkLst>
        <pc:spChg chg="mod">
          <ac:chgData name="Jennifer Brooks" userId="93ef732e-884d-4c04-8997-b138296c939b" providerId="ADAL" clId="{1A893DC2-273F-4E86-AD71-EADD09984A0A}" dt="2022-02-16T15:31:25.427" v="4853" actId="20577"/>
          <ac:spMkLst>
            <pc:docMk/>
            <pc:sldMk cId="1779926608" sldId="2478"/>
            <ac:spMk id="4" creationId="{F2146812-D367-4C42-8745-7111E66B5825}"/>
          </ac:spMkLst>
        </pc:spChg>
      </pc:sldChg>
      <pc:sldChg chg="modSp del mod">
        <pc:chgData name="Jennifer Brooks" userId="93ef732e-884d-4c04-8997-b138296c939b" providerId="ADAL" clId="{1A893DC2-273F-4E86-AD71-EADD09984A0A}" dt="2022-02-16T09:56:13.289" v="4152" actId="2696"/>
        <pc:sldMkLst>
          <pc:docMk/>
          <pc:sldMk cId="3215465700" sldId="2478"/>
        </pc:sldMkLst>
        <pc:spChg chg="mod">
          <ac:chgData name="Jennifer Brooks" userId="93ef732e-884d-4c04-8997-b138296c939b" providerId="ADAL" clId="{1A893DC2-273F-4E86-AD71-EADD09984A0A}" dt="2022-02-16T09:56:09.763" v="4151" actId="20577"/>
          <ac:spMkLst>
            <pc:docMk/>
            <pc:sldMk cId="3215465700" sldId="2478"/>
            <ac:spMk id="2" creationId="{FE410565-97F4-40FE-B783-FAFBFD892591}"/>
          </ac:spMkLst>
        </pc:spChg>
        <pc:spChg chg="mod">
          <ac:chgData name="Jennifer Brooks" userId="93ef732e-884d-4c04-8997-b138296c939b" providerId="ADAL" clId="{1A893DC2-273F-4E86-AD71-EADD09984A0A}" dt="2022-02-16T09:34:19.872" v="4087" actId="113"/>
          <ac:spMkLst>
            <pc:docMk/>
            <pc:sldMk cId="3215465700" sldId="2478"/>
            <ac:spMk id="4" creationId="{F2146812-D367-4C42-8745-7111E66B5825}"/>
          </ac:spMkLst>
        </pc:spChg>
      </pc:sldChg>
      <pc:sldChg chg="del">
        <pc:chgData name="Jennifer Brooks" userId="93ef732e-884d-4c04-8997-b138296c939b" providerId="ADAL" clId="{1A893DC2-273F-4E86-AD71-EADD09984A0A}" dt="2022-02-03T10:37:02.379" v="791" actId="47"/>
        <pc:sldMkLst>
          <pc:docMk/>
          <pc:sldMk cId="836283017" sldId="2479"/>
        </pc:sldMkLst>
      </pc:sldChg>
      <pc:sldChg chg="modSp del mod">
        <pc:chgData name="Jennifer Brooks" userId="93ef732e-884d-4c04-8997-b138296c939b" providerId="ADAL" clId="{1A893DC2-273F-4E86-AD71-EADD09984A0A}" dt="2022-02-09T15:08:23.492" v="1326" actId="47"/>
        <pc:sldMkLst>
          <pc:docMk/>
          <pc:sldMk cId="2389235614" sldId="2480"/>
        </pc:sldMkLst>
        <pc:spChg chg="mod">
          <ac:chgData name="Jennifer Brooks" userId="93ef732e-884d-4c04-8997-b138296c939b" providerId="ADAL" clId="{1A893DC2-273F-4E86-AD71-EADD09984A0A}" dt="2022-02-03T10:38:03.511" v="815" actId="20577"/>
          <ac:spMkLst>
            <pc:docMk/>
            <pc:sldMk cId="2389235614" sldId="2480"/>
            <ac:spMk id="2" creationId="{8078DB2E-BEC1-4D7A-9BCF-94F856F2CEAD}"/>
          </ac:spMkLst>
        </pc:spChg>
        <pc:spChg chg="mod">
          <ac:chgData name="Jennifer Brooks" userId="93ef732e-884d-4c04-8997-b138296c939b" providerId="ADAL" clId="{1A893DC2-273F-4E86-AD71-EADD09984A0A}" dt="2022-02-03T10:37:59.270" v="805" actId="20577"/>
          <ac:spMkLst>
            <pc:docMk/>
            <pc:sldMk cId="2389235614" sldId="2480"/>
            <ac:spMk id="4" creationId="{03FD8886-7069-4EA5-8AA1-FAE98BC5FBAC}"/>
          </ac:spMkLst>
        </pc:spChg>
      </pc:sldChg>
      <pc:sldChg chg="addSp modSp mod">
        <pc:chgData name="Jennifer Brooks" userId="93ef732e-884d-4c04-8997-b138296c939b" providerId="ADAL" clId="{1A893DC2-273F-4E86-AD71-EADD09984A0A}" dt="2022-02-16T10:35:14.055" v="4697" actId="20577"/>
        <pc:sldMkLst>
          <pc:docMk/>
          <pc:sldMk cId="2928650360" sldId="2481"/>
        </pc:sldMkLst>
        <pc:spChg chg="mod">
          <ac:chgData name="Jennifer Brooks" userId="93ef732e-884d-4c04-8997-b138296c939b" providerId="ADAL" clId="{1A893DC2-273F-4E86-AD71-EADD09984A0A}" dt="2022-02-11T11:54:14.684" v="2023" actId="20577"/>
          <ac:spMkLst>
            <pc:docMk/>
            <pc:sldMk cId="2928650360" sldId="2481"/>
            <ac:spMk id="3" creationId="{F63FB801-316D-4C5F-B616-44124F24B970}"/>
          </ac:spMkLst>
        </pc:spChg>
        <pc:spChg chg="mod">
          <ac:chgData name="Jennifer Brooks" userId="93ef732e-884d-4c04-8997-b138296c939b" providerId="ADAL" clId="{1A893DC2-273F-4E86-AD71-EADD09984A0A}" dt="2022-02-16T10:22:11.488" v="4670" actId="20577"/>
          <ac:spMkLst>
            <pc:docMk/>
            <pc:sldMk cId="2928650360" sldId="2481"/>
            <ac:spMk id="4" creationId="{790C8B87-9613-4383-8106-FA1870816EE1}"/>
          </ac:spMkLst>
        </pc:spChg>
        <pc:spChg chg="add mod">
          <ac:chgData name="Jennifer Brooks" userId="93ef732e-884d-4c04-8997-b138296c939b" providerId="ADAL" clId="{1A893DC2-273F-4E86-AD71-EADD09984A0A}" dt="2022-02-16T10:35:14.055" v="4697" actId="20577"/>
          <ac:spMkLst>
            <pc:docMk/>
            <pc:sldMk cId="2928650360" sldId="2481"/>
            <ac:spMk id="6" creationId="{B6A6F8DC-500F-4322-B2F6-F185FB637D09}"/>
          </ac:spMkLst>
        </pc:spChg>
        <pc:graphicFrameChg chg="add mod">
          <ac:chgData name="Jennifer Brooks" userId="93ef732e-884d-4c04-8997-b138296c939b" providerId="ADAL" clId="{1A893DC2-273F-4E86-AD71-EADD09984A0A}" dt="2022-02-16T10:21:48.813" v="4585" actId="14100"/>
          <ac:graphicFrameMkLst>
            <pc:docMk/>
            <pc:sldMk cId="2928650360" sldId="2481"/>
            <ac:graphicFrameMk id="5" creationId="{F680437D-6686-4D86-A7BA-4525CBBD67A6}"/>
          </ac:graphicFrameMkLst>
        </pc:graphicFrameChg>
        <pc:graphicFrameChg chg="add mod">
          <ac:chgData name="Jennifer Brooks" userId="93ef732e-884d-4c04-8997-b138296c939b" providerId="ADAL" clId="{1A893DC2-273F-4E86-AD71-EADD09984A0A}" dt="2022-02-16T10:21:50.045" v="4586" actId="1076"/>
          <ac:graphicFrameMkLst>
            <pc:docMk/>
            <pc:sldMk cId="2928650360" sldId="2481"/>
            <ac:graphicFrameMk id="7" creationId="{FFD735FD-1996-474B-8B35-02F411794BB2}"/>
          </ac:graphicFrameMkLst>
        </pc:graphicFrameChg>
      </pc:sldChg>
      <pc:sldChg chg="modSp new del mod">
        <pc:chgData name="Jennifer Brooks" userId="93ef732e-884d-4c04-8997-b138296c939b" providerId="ADAL" clId="{1A893DC2-273F-4E86-AD71-EADD09984A0A}" dt="2022-02-09T09:23:05.290" v="998" actId="2696"/>
        <pc:sldMkLst>
          <pc:docMk/>
          <pc:sldMk cId="2433849687" sldId="2482"/>
        </pc:sldMkLst>
        <pc:spChg chg="mod">
          <ac:chgData name="Jennifer Brooks" userId="93ef732e-884d-4c04-8997-b138296c939b" providerId="ADAL" clId="{1A893DC2-273F-4E86-AD71-EADD09984A0A}" dt="2022-02-03T10:11:56.657" v="66" actId="20577"/>
          <ac:spMkLst>
            <pc:docMk/>
            <pc:sldMk cId="2433849687" sldId="2482"/>
            <ac:spMk id="2" creationId="{099A2409-2DF4-4374-93E3-8B50E4268346}"/>
          </ac:spMkLst>
        </pc:spChg>
        <pc:spChg chg="mod">
          <ac:chgData name="Jennifer Brooks" userId="93ef732e-884d-4c04-8997-b138296c939b" providerId="ADAL" clId="{1A893DC2-273F-4E86-AD71-EADD09984A0A}" dt="2022-02-09T09:21:26.164" v="957" actId="20577"/>
          <ac:spMkLst>
            <pc:docMk/>
            <pc:sldMk cId="2433849687" sldId="2482"/>
            <ac:spMk id="4" creationId="{AA9A2836-E49B-4631-BFBF-A2F7EAEF8E17}"/>
          </ac:spMkLst>
        </pc:spChg>
      </pc:sldChg>
      <pc:sldChg chg="modSp add del mod">
        <pc:chgData name="Jennifer Brooks" userId="93ef732e-884d-4c04-8997-b138296c939b" providerId="ADAL" clId="{1A893DC2-273F-4E86-AD71-EADD09984A0A}" dt="2022-02-09T15:08:22.904" v="1325" actId="47"/>
        <pc:sldMkLst>
          <pc:docMk/>
          <pc:sldMk cId="2850358278" sldId="2483"/>
        </pc:sldMkLst>
        <pc:spChg chg="mod">
          <ac:chgData name="Jennifer Brooks" userId="93ef732e-884d-4c04-8997-b138296c939b" providerId="ADAL" clId="{1A893DC2-273F-4E86-AD71-EADD09984A0A}" dt="2022-02-03T10:37:39.267" v="804" actId="20577"/>
          <ac:spMkLst>
            <pc:docMk/>
            <pc:sldMk cId="2850358278" sldId="2483"/>
            <ac:spMk id="4" creationId="{87EC79A1-27C3-4646-9FB9-132035B29359}"/>
          </ac:spMkLst>
        </pc:spChg>
      </pc:sldChg>
      <pc:sldChg chg="modSp add mod">
        <pc:chgData name="Jennifer Brooks" userId="93ef732e-884d-4c04-8997-b138296c939b" providerId="ADAL" clId="{1A893DC2-273F-4E86-AD71-EADD09984A0A}" dt="2022-02-16T12:53:49.447" v="4842" actId="20577"/>
        <pc:sldMkLst>
          <pc:docMk/>
          <pc:sldMk cId="3626440795" sldId="2483"/>
        </pc:sldMkLst>
        <pc:spChg chg="mod">
          <ac:chgData name="Jennifer Brooks" userId="93ef732e-884d-4c04-8997-b138296c939b" providerId="ADAL" clId="{1A893DC2-273F-4E86-AD71-EADD09984A0A}" dt="2022-02-16T12:53:49.447" v="4842" actId="20577"/>
          <ac:spMkLst>
            <pc:docMk/>
            <pc:sldMk cId="3626440795" sldId="2483"/>
            <ac:spMk id="4" creationId="{5A9F4029-4F81-4207-9863-1847C5638839}"/>
          </ac:spMkLst>
        </pc:spChg>
      </pc:sldChg>
      <pc:sldChg chg="new del">
        <pc:chgData name="Jennifer Brooks" userId="93ef732e-884d-4c04-8997-b138296c939b" providerId="ADAL" clId="{1A893DC2-273F-4E86-AD71-EADD09984A0A}" dt="2022-02-07T09:11:01.047" v="843" actId="47"/>
        <pc:sldMkLst>
          <pc:docMk/>
          <pc:sldMk cId="3056347603" sldId="2484"/>
        </pc:sldMkLst>
      </pc:sldChg>
      <pc:sldChg chg="addSp modSp add del setBg">
        <pc:chgData name="Jennifer Brooks" userId="93ef732e-884d-4c04-8997-b138296c939b" providerId="ADAL" clId="{1A893DC2-273F-4E86-AD71-EADD09984A0A}" dt="2022-02-16T10:10:16.803" v="4271" actId="2696"/>
        <pc:sldMkLst>
          <pc:docMk/>
          <pc:sldMk cId="3878500112" sldId="2485"/>
        </pc:sldMkLst>
        <pc:spChg chg="add mod">
          <ac:chgData name="Jennifer Brooks" userId="93ef732e-884d-4c04-8997-b138296c939b" providerId="ADAL" clId="{1A893DC2-273F-4E86-AD71-EADD09984A0A}" dt="2022-02-07T09:10:50.520" v="833"/>
          <ac:spMkLst>
            <pc:docMk/>
            <pc:sldMk cId="3878500112" sldId="2485"/>
            <ac:spMk id="6" creationId="{4AA91612-196E-4A35-AD0B-9ACBF127DF47}"/>
          </ac:spMkLst>
        </pc:spChg>
        <pc:spChg chg="add mod">
          <ac:chgData name="Jennifer Brooks" userId="93ef732e-884d-4c04-8997-b138296c939b" providerId="ADAL" clId="{1A893DC2-273F-4E86-AD71-EADD09984A0A}" dt="2022-02-07T09:10:50.609" v="842"/>
          <ac:spMkLst>
            <pc:docMk/>
            <pc:sldMk cId="3878500112" sldId="2485"/>
            <ac:spMk id="7" creationId="{7527335C-696A-40D5-BB02-F8FB06FA2563}"/>
          </ac:spMkLst>
        </pc:spChg>
        <pc:picChg chg="add mod">
          <ac:chgData name="Jennifer Brooks" userId="93ef732e-884d-4c04-8997-b138296c939b" providerId="ADAL" clId="{1A893DC2-273F-4E86-AD71-EADD09984A0A}" dt="2022-02-07T09:10:50.267" v="823"/>
          <ac:picMkLst>
            <pc:docMk/>
            <pc:sldMk cId="3878500112" sldId="2485"/>
            <ac:picMk id="3" creationId="{5E11BEEE-2B3B-4C72-BF70-A98309B2BDC4}"/>
          </ac:picMkLst>
        </pc:picChg>
        <pc:picChg chg="add mod">
          <ac:chgData name="Jennifer Brooks" userId="93ef732e-884d-4c04-8997-b138296c939b" providerId="ADAL" clId="{1A893DC2-273F-4E86-AD71-EADD09984A0A}" dt="2022-02-07T09:10:50.418" v="825"/>
          <ac:picMkLst>
            <pc:docMk/>
            <pc:sldMk cId="3878500112" sldId="2485"/>
            <ac:picMk id="5" creationId="{FB532963-D1B1-451B-9BE4-0A378C3595A9}"/>
          </ac:picMkLst>
        </pc:picChg>
      </pc:sldChg>
      <pc:sldChg chg="addSp modSp add del ord setBg">
        <pc:chgData name="Jennifer Brooks" userId="93ef732e-884d-4c04-8997-b138296c939b" providerId="ADAL" clId="{1A893DC2-273F-4E86-AD71-EADD09984A0A}" dt="2022-02-07T09:18:34.094" v="871" actId="2696"/>
        <pc:sldMkLst>
          <pc:docMk/>
          <pc:sldMk cId="779689301" sldId="2486"/>
        </pc:sldMkLst>
        <pc:spChg chg="add mod">
          <ac:chgData name="Jennifer Brooks" userId="93ef732e-884d-4c04-8997-b138296c939b" providerId="ADAL" clId="{1A893DC2-273F-4E86-AD71-EADD09984A0A}" dt="2022-02-07T09:11:23.690" v="859"/>
          <ac:spMkLst>
            <pc:docMk/>
            <pc:sldMk cId="779689301" sldId="2486"/>
            <ac:spMk id="6" creationId="{5575861E-1C3C-439A-9EF8-1A7B42A96DA5}"/>
          </ac:spMkLst>
        </pc:spChg>
        <pc:spChg chg="add mod">
          <ac:chgData name="Jennifer Brooks" userId="93ef732e-884d-4c04-8997-b138296c939b" providerId="ADAL" clId="{1A893DC2-273F-4E86-AD71-EADD09984A0A}" dt="2022-02-07T09:11:23.758" v="868"/>
          <ac:spMkLst>
            <pc:docMk/>
            <pc:sldMk cId="779689301" sldId="2486"/>
            <ac:spMk id="7" creationId="{E30740D0-DE38-4EAF-BF70-A467830F3397}"/>
          </ac:spMkLst>
        </pc:spChg>
        <pc:picChg chg="add mod">
          <ac:chgData name="Jennifer Brooks" userId="93ef732e-884d-4c04-8997-b138296c939b" providerId="ADAL" clId="{1A893DC2-273F-4E86-AD71-EADD09984A0A}" dt="2022-02-07T09:11:23.028" v="849"/>
          <ac:picMkLst>
            <pc:docMk/>
            <pc:sldMk cId="779689301" sldId="2486"/>
            <ac:picMk id="3" creationId="{3DE1D16E-0628-42D3-8711-A653CD299197}"/>
          </ac:picMkLst>
        </pc:picChg>
        <pc:picChg chg="add mod">
          <ac:chgData name="Jennifer Brooks" userId="93ef732e-884d-4c04-8997-b138296c939b" providerId="ADAL" clId="{1A893DC2-273F-4E86-AD71-EADD09984A0A}" dt="2022-02-07T09:11:23.585" v="851"/>
          <ac:picMkLst>
            <pc:docMk/>
            <pc:sldMk cId="779689301" sldId="2486"/>
            <ac:picMk id="5" creationId="{5806D752-0B68-41AE-A219-75C02CF509A5}"/>
          </ac:picMkLst>
        </pc:picChg>
      </pc:sldChg>
      <pc:sldChg chg="addSp modSp add del ord setBg">
        <pc:chgData name="Jennifer Brooks" userId="93ef732e-884d-4c04-8997-b138296c939b" providerId="ADAL" clId="{1A893DC2-273F-4E86-AD71-EADD09984A0A}" dt="2022-02-16T12:50:14.175" v="4766" actId="47"/>
        <pc:sldMkLst>
          <pc:docMk/>
          <pc:sldMk cId="3509291388" sldId="2486"/>
        </pc:sldMkLst>
        <pc:spChg chg="add mod">
          <ac:chgData name="Jennifer Brooks" userId="93ef732e-884d-4c04-8997-b138296c939b" providerId="ADAL" clId="{1A893DC2-273F-4E86-AD71-EADD09984A0A}" dt="2022-02-07T09:19:02.548" v="887"/>
          <ac:spMkLst>
            <pc:docMk/>
            <pc:sldMk cId="3509291388" sldId="2486"/>
            <ac:spMk id="6" creationId="{1F9BE42E-B19F-49F6-882B-3FBCB099F903}"/>
          </ac:spMkLst>
        </pc:spChg>
        <pc:spChg chg="add mod">
          <ac:chgData name="Jennifer Brooks" userId="93ef732e-884d-4c04-8997-b138296c939b" providerId="ADAL" clId="{1A893DC2-273F-4E86-AD71-EADD09984A0A}" dt="2022-02-07T09:19:02.599" v="896"/>
          <ac:spMkLst>
            <pc:docMk/>
            <pc:sldMk cId="3509291388" sldId="2486"/>
            <ac:spMk id="7" creationId="{1D0F1120-2599-4AD9-A681-99CBFAA991F4}"/>
          </ac:spMkLst>
        </pc:spChg>
        <pc:picChg chg="add mod">
          <ac:chgData name="Jennifer Brooks" userId="93ef732e-884d-4c04-8997-b138296c939b" providerId="ADAL" clId="{1A893DC2-273F-4E86-AD71-EADD09984A0A}" dt="2022-02-07T09:19:01.448" v="877"/>
          <ac:picMkLst>
            <pc:docMk/>
            <pc:sldMk cId="3509291388" sldId="2486"/>
            <ac:picMk id="3" creationId="{B39604E8-0AD6-46B6-8A45-C4F9E7FB6078}"/>
          </ac:picMkLst>
        </pc:picChg>
        <pc:picChg chg="add mod">
          <ac:chgData name="Jennifer Brooks" userId="93ef732e-884d-4c04-8997-b138296c939b" providerId="ADAL" clId="{1A893DC2-273F-4E86-AD71-EADD09984A0A}" dt="2022-02-07T09:19:02.473" v="879"/>
          <ac:picMkLst>
            <pc:docMk/>
            <pc:sldMk cId="3509291388" sldId="2486"/>
            <ac:picMk id="5" creationId="{E67DD474-9E1A-4B8C-808D-854168246AD4}"/>
          </ac:picMkLst>
        </pc:picChg>
      </pc:sldChg>
      <pc:sldChg chg="addSp delSp modSp add del mod setBg">
        <pc:chgData name="Jennifer Brooks" userId="93ef732e-884d-4c04-8997-b138296c939b" providerId="ADAL" clId="{1A893DC2-273F-4E86-AD71-EADD09984A0A}" dt="2022-02-07T09:23:08.468" v="939" actId="47"/>
        <pc:sldMkLst>
          <pc:docMk/>
          <pc:sldMk cId="302343773" sldId="2487"/>
        </pc:sldMkLst>
        <pc:spChg chg="add mod">
          <ac:chgData name="Jennifer Brooks" userId="93ef732e-884d-4c04-8997-b138296c939b" providerId="ADAL" clId="{1A893DC2-273F-4E86-AD71-EADD09984A0A}" dt="2022-02-07T09:22:28.738" v="920"/>
          <ac:spMkLst>
            <pc:docMk/>
            <pc:sldMk cId="302343773" sldId="2487"/>
            <ac:spMk id="6" creationId="{2B5206C0-0483-441D-98E6-F03CE7178769}"/>
          </ac:spMkLst>
        </pc:spChg>
        <pc:spChg chg="add mod">
          <ac:chgData name="Jennifer Brooks" userId="93ef732e-884d-4c04-8997-b138296c939b" providerId="ADAL" clId="{1A893DC2-273F-4E86-AD71-EADD09984A0A}" dt="2022-02-07T09:22:28.819" v="929"/>
          <ac:spMkLst>
            <pc:docMk/>
            <pc:sldMk cId="302343773" sldId="2487"/>
            <ac:spMk id="7" creationId="{28ADE647-011B-4323-9A08-E165AC8AED1C}"/>
          </ac:spMkLst>
        </pc:spChg>
        <pc:picChg chg="add mod">
          <ac:chgData name="Jennifer Brooks" userId="93ef732e-884d-4c04-8997-b138296c939b" providerId="ADAL" clId="{1A893DC2-273F-4E86-AD71-EADD09984A0A}" dt="2022-02-07T09:22:28.522" v="910"/>
          <ac:picMkLst>
            <pc:docMk/>
            <pc:sldMk cId="302343773" sldId="2487"/>
            <ac:picMk id="3" creationId="{6DEC560F-DC51-427F-AF35-B09CED256277}"/>
          </ac:picMkLst>
        </pc:picChg>
        <pc:picChg chg="add del mod">
          <ac:chgData name="Jennifer Brooks" userId="93ef732e-884d-4c04-8997-b138296c939b" providerId="ADAL" clId="{1A893DC2-273F-4E86-AD71-EADD09984A0A}" dt="2022-02-07T09:23:06.582" v="938" actId="478"/>
          <ac:picMkLst>
            <pc:docMk/>
            <pc:sldMk cId="302343773" sldId="2487"/>
            <ac:picMk id="5" creationId="{08F6EFA6-2BD7-483C-BC42-C6638CEC99F4}"/>
          </ac:picMkLst>
        </pc:picChg>
      </pc:sldChg>
      <pc:sldChg chg="modSp new del mod">
        <pc:chgData name="Jennifer Brooks" userId="93ef732e-884d-4c04-8997-b138296c939b" providerId="ADAL" clId="{1A893DC2-273F-4E86-AD71-EADD09984A0A}" dt="2022-02-11T12:16:24.013" v="2975" actId="47"/>
        <pc:sldMkLst>
          <pc:docMk/>
          <pc:sldMk cId="921373960" sldId="2487"/>
        </pc:sldMkLst>
        <pc:spChg chg="mod">
          <ac:chgData name="Jennifer Brooks" userId="93ef732e-884d-4c04-8997-b138296c939b" providerId="ADAL" clId="{1A893DC2-273F-4E86-AD71-EADD09984A0A}" dt="2022-02-09T09:21:41.964" v="997" actId="20577"/>
          <ac:spMkLst>
            <pc:docMk/>
            <pc:sldMk cId="921373960" sldId="2487"/>
            <ac:spMk id="2" creationId="{AA6D961A-0A4A-496B-97BC-DFC571E98137}"/>
          </ac:spMkLst>
        </pc:spChg>
      </pc:sldChg>
      <pc:sldChg chg="modSp new del mod">
        <pc:chgData name="Jennifer Brooks" userId="93ef732e-884d-4c04-8997-b138296c939b" providerId="ADAL" clId="{1A893DC2-273F-4E86-AD71-EADD09984A0A}" dt="2022-02-11T08:58:45.600" v="1618" actId="47"/>
        <pc:sldMkLst>
          <pc:docMk/>
          <pc:sldMk cId="728556490" sldId="2488"/>
        </pc:sldMkLst>
        <pc:spChg chg="mod">
          <ac:chgData name="Jennifer Brooks" userId="93ef732e-884d-4c04-8997-b138296c939b" providerId="ADAL" clId="{1A893DC2-273F-4E86-AD71-EADD09984A0A}" dt="2022-02-11T08:56:14" v="1617"/>
          <ac:spMkLst>
            <pc:docMk/>
            <pc:sldMk cId="728556490" sldId="2488"/>
            <ac:spMk id="2" creationId="{7EB42964-7D00-4784-A713-A1E787DF3873}"/>
          </ac:spMkLst>
        </pc:spChg>
      </pc:sldChg>
      <pc:sldChg chg="addSp modSp new mod">
        <pc:chgData name="Jennifer Brooks" userId="93ef732e-884d-4c04-8997-b138296c939b" providerId="ADAL" clId="{1A893DC2-273F-4E86-AD71-EADD09984A0A}" dt="2022-02-11T09:07:28.987" v="1718" actId="403"/>
        <pc:sldMkLst>
          <pc:docMk/>
          <pc:sldMk cId="2379602588" sldId="2488"/>
        </pc:sldMkLst>
        <pc:spChg chg="mod">
          <ac:chgData name="Jennifer Brooks" userId="93ef732e-884d-4c04-8997-b138296c939b" providerId="ADAL" clId="{1A893DC2-273F-4E86-AD71-EADD09984A0A}" dt="2022-02-11T09:05:34.064" v="1693" actId="20577"/>
          <ac:spMkLst>
            <pc:docMk/>
            <pc:sldMk cId="2379602588" sldId="2488"/>
            <ac:spMk id="2" creationId="{83EA774F-5337-4C0E-8028-42D0FB70AF08}"/>
          </ac:spMkLst>
        </pc:spChg>
        <pc:graphicFrameChg chg="add mod modGraphic">
          <ac:chgData name="Jennifer Brooks" userId="93ef732e-884d-4c04-8997-b138296c939b" providerId="ADAL" clId="{1A893DC2-273F-4E86-AD71-EADD09984A0A}" dt="2022-02-11T09:07:28.987" v="1718" actId="403"/>
          <ac:graphicFrameMkLst>
            <pc:docMk/>
            <pc:sldMk cId="2379602588" sldId="2488"/>
            <ac:graphicFrameMk id="5" creationId="{B7202224-4301-4701-86B4-919D3CC1CC30}"/>
          </ac:graphicFrameMkLst>
        </pc:graphicFrameChg>
      </pc:sldChg>
      <pc:sldChg chg="modSp new del mod">
        <pc:chgData name="Jennifer Brooks" userId="93ef732e-884d-4c04-8997-b138296c939b" providerId="ADAL" clId="{1A893DC2-273F-4E86-AD71-EADD09984A0A}" dt="2022-02-16T11:44:38.027" v="4765" actId="47"/>
        <pc:sldMkLst>
          <pc:docMk/>
          <pc:sldMk cId="3374930325" sldId="2489"/>
        </pc:sldMkLst>
        <pc:spChg chg="mod">
          <ac:chgData name="Jennifer Brooks" userId="93ef732e-884d-4c04-8997-b138296c939b" providerId="ADAL" clId="{1A893DC2-273F-4E86-AD71-EADD09984A0A}" dt="2022-02-11T09:09:03.310" v="1722"/>
          <ac:spMkLst>
            <pc:docMk/>
            <pc:sldMk cId="3374930325" sldId="2489"/>
            <ac:spMk id="2" creationId="{F0394084-D5E3-45E2-A5FD-02BC6CD46AFD}"/>
          </ac:spMkLst>
        </pc:spChg>
      </pc:sldChg>
      <pc:sldChg chg="addSp modSp add ord setBg">
        <pc:chgData name="Jennifer Brooks" userId="93ef732e-884d-4c04-8997-b138296c939b" providerId="ADAL" clId="{1A893DC2-273F-4E86-AD71-EADD09984A0A}" dt="2022-02-16T09:17:46.367" v="3860"/>
        <pc:sldMkLst>
          <pc:docMk/>
          <pc:sldMk cId="904247479" sldId="2490"/>
        </pc:sldMkLst>
        <pc:spChg chg="add mod">
          <ac:chgData name="Jennifer Brooks" userId="93ef732e-884d-4c04-8997-b138296c939b" providerId="ADAL" clId="{1A893DC2-273F-4E86-AD71-EADD09984A0A}" dt="2022-02-16T09:17:42.429" v="3858"/>
          <ac:spMkLst>
            <pc:docMk/>
            <pc:sldMk cId="904247479" sldId="2490"/>
            <ac:spMk id="6" creationId="{B502D801-ED66-49CA-9682-91A1F46502F1}"/>
          </ac:spMkLst>
        </pc:spChg>
        <pc:spChg chg="add mod">
          <ac:chgData name="Jennifer Brooks" userId="93ef732e-884d-4c04-8997-b138296c939b" providerId="ADAL" clId="{1A893DC2-273F-4E86-AD71-EADD09984A0A}" dt="2022-02-11T12:19:19.493" v="3215"/>
          <ac:spMkLst>
            <pc:docMk/>
            <pc:sldMk cId="904247479" sldId="2490"/>
            <ac:spMk id="7" creationId="{F615ACCA-4371-4860-946E-A8E6F9BC2C80}"/>
          </ac:spMkLst>
        </pc:spChg>
        <pc:picChg chg="add mod">
          <ac:chgData name="Jennifer Brooks" userId="93ef732e-884d-4c04-8997-b138296c939b" providerId="ADAL" clId="{1A893DC2-273F-4E86-AD71-EADD09984A0A}" dt="2022-02-11T12:19:18.916" v="3196"/>
          <ac:picMkLst>
            <pc:docMk/>
            <pc:sldMk cId="904247479" sldId="2490"/>
            <ac:picMk id="3" creationId="{CF7A9E71-6D89-47EE-875B-27317E6677A7}"/>
          </ac:picMkLst>
        </pc:picChg>
        <pc:picChg chg="add mod">
          <ac:chgData name="Jennifer Brooks" userId="93ef732e-884d-4c04-8997-b138296c939b" providerId="ADAL" clId="{1A893DC2-273F-4E86-AD71-EADD09984A0A}" dt="2022-02-11T12:19:19.195" v="3198"/>
          <ac:picMkLst>
            <pc:docMk/>
            <pc:sldMk cId="904247479" sldId="2490"/>
            <ac:picMk id="5" creationId="{EFACB928-F561-44CA-AC85-4D704EB47057}"/>
          </ac:picMkLst>
        </pc:picChg>
      </pc:sldChg>
      <pc:sldChg chg="addSp delSp modSp new del mod modClrScheme chgLayout">
        <pc:chgData name="Jennifer Brooks" userId="93ef732e-884d-4c04-8997-b138296c939b" providerId="ADAL" clId="{1A893DC2-273F-4E86-AD71-EADD09984A0A}" dt="2022-02-16T09:56:14.819" v="4153" actId="47"/>
        <pc:sldMkLst>
          <pc:docMk/>
          <pc:sldMk cId="2575432161" sldId="2491"/>
        </pc:sldMkLst>
        <pc:spChg chg="del">
          <ac:chgData name="Jennifer Brooks" userId="93ef732e-884d-4c04-8997-b138296c939b" providerId="ADAL" clId="{1A893DC2-273F-4E86-AD71-EADD09984A0A}" dt="2022-02-16T09:17:53.279" v="3862" actId="700"/>
          <ac:spMkLst>
            <pc:docMk/>
            <pc:sldMk cId="2575432161" sldId="2491"/>
            <ac:spMk id="2" creationId="{54B6C600-1EB4-4870-87CE-5D0A866B6618}"/>
          </ac:spMkLst>
        </pc:spChg>
        <pc:spChg chg="del mod ord">
          <ac:chgData name="Jennifer Brooks" userId="93ef732e-884d-4c04-8997-b138296c939b" providerId="ADAL" clId="{1A893DC2-273F-4E86-AD71-EADD09984A0A}" dt="2022-02-16T09:17:53.279" v="3862" actId="700"/>
          <ac:spMkLst>
            <pc:docMk/>
            <pc:sldMk cId="2575432161" sldId="2491"/>
            <ac:spMk id="3" creationId="{E3952889-EB21-493F-A464-A4506C40F142}"/>
          </ac:spMkLst>
        </pc:spChg>
        <pc:spChg chg="del">
          <ac:chgData name="Jennifer Brooks" userId="93ef732e-884d-4c04-8997-b138296c939b" providerId="ADAL" clId="{1A893DC2-273F-4E86-AD71-EADD09984A0A}" dt="2022-02-16T09:17:53.279" v="3862" actId="700"/>
          <ac:spMkLst>
            <pc:docMk/>
            <pc:sldMk cId="2575432161" sldId="2491"/>
            <ac:spMk id="4" creationId="{E22599BD-865C-485D-B7E4-5032D4585CF8}"/>
          </ac:spMkLst>
        </pc:spChg>
        <pc:spChg chg="add mod ord">
          <ac:chgData name="Jennifer Brooks" userId="93ef732e-884d-4c04-8997-b138296c939b" providerId="ADAL" clId="{1A893DC2-273F-4E86-AD71-EADD09984A0A}" dt="2022-02-16T09:34:05.737" v="4085" actId="20577"/>
          <ac:spMkLst>
            <pc:docMk/>
            <pc:sldMk cId="2575432161" sldId="2491"/>
            <ac:spMk id="5" creationId="{9D782890-A6A8-43C7-BE02-98B16C033FD5}"/>
          </ac:spMkLst>
        </pc:spChg>
      </pc:sldChg>
      <pc:sldChg chg="add ord">
        <pc:chgData name="Jennifer Brooks" userId="93ef732e-884d-4c04-8997-b138296c939b" providerId="ADAL" clId="{1A893DC2-273F-4E86-AD71-EADD09984A0A}" dt="2022-02-16T12:52:54.028" v="4768"/>
        <pc:sldMkLst>
          <pc:docMk/>
          <pc:sldMk cId="332235081" sldId="2492"/>
        </pc:sldMkLst>
      </pc:sldChg>
      <pc:sldChg chg="modSp new del mod">
        <pc:chgData name="Jennifer Brooks" userId="93ef732e-884d-4c04-8997-b138296c939b" providerId="ADAL" clId="{1A893DC2-273F-4E86-AD71-EADD09984A0A}" dt="2022-02-16T09:56:16.921" v="4154" actId="47"/>
        <pc:sldMkLst>
          <pc:docMk/>
          <pc:sldMk cId="2621981554" sldId="2492"/>
        </pc:sldMkLst>
        <pc:spChg chg="mod">
          <ac:chgData name="Jennifer Brooks" userId="93ef732e-884d-4c04-8997-b138296c939b" providerId="ADAL" clId="{1A893DC2-273F-4E86-AD71-EADD09984A0A}" dt="2022-02-16T09:23:35.355" v="3985" actId="20577"/>
          <ac:spMkLst>
            <pc:docMk/>
            <pc:sldMk cId="2621981554" sldId="2492"/>
            <ac:spMk id="2" creationId="{8DB3DE8B-5B0A-4069-AD10-1B5F349683C7}"/>
          </ac:spMkLst>
        </pc:spChg>
      </pc:sldChg>
      <pc:sldChg chg="new del">
        <pc:chgData name="Jennifer Brooks" userId="93ef732e-884d-4c04-8997-b138296c939b" providerId="ADAL" clId="{1A893DC2-273F-4E86-AD71-EADD09984A0A}" dt="2022-02-16T10:10:32.147" v="4272" actId="47"/>
        <pc:sldMkLst>
          <pc:docMk/>
          <pc:sldMk cId="3628588184" sldId="2493"/>
        </pc:sldMkLst>
      </pc:sldChg>
      <pc:sldChg chg="new del">
        <pc:chgData name="Jennifer Brooks" userId="93ef732e-884d-4c04-8997-b138296c939b" providerId="ADAL" clId="{1A893DC2-273F-4E86-AD71-EADD09984A0A}" dt="2022-02-16T09:37:18.457" v="4141" actId="47"/>
        <pc:sldMkLst>
          <pc:docMk/>
          <pc:sldMk cId="56197044" sldId="2494"/>
        </pc:sldMkLst>
      </pc:sldChg>
      <pc:sldChg chg="addSp modSp add del setBg">
        <pc:chgData name="Jennifer Brooks" userId="93ef732e-884d-4c04-8997-b138296c939b" providerId="ADAL" clId="{1A893DC2-273F-4E86-AD71-EADD09984A0A}" dt="2022-02-16T09:35:57.535" v="4114" actId="47"/>
        <pc:sldMkLst>
          <pc:docMk/>
          <pc:sldMk cId="3750202156" sldId="2494"/>
        </pc:sldMkLst>
        <pc:spChg chg="add mod">
          <ac:chgData name="Jennifer Brooks" userId="93ef732e-884d-4c04-8997-b138296c939b" providerId="ADAL" clId="{1A893DC2-273F-4E86-AD71-EADD09984A0A}" dt="2022-02-16T09:35:17.795" v="4104"/>
          <ac:spMkLst>
            <pc:docMk/>
            <pc:sldMk cId="3750202156" sldId="2494"/>
            <ac:spMk id="6" creationId="{82485B91-7297-4DE6-B3C1-2717A8BE828A}"/>
          </ac:spMkLst>
        </pc:spChg>
        <pc:spChg chg="add mod">
          <ac:chgData name="Jennifer Brooks" userId="93ef732e-884d-4c04-8997-b138296c939b" providerId="ADAL" clId="{1A893DC2-273F-4E86-AD71-EADD09984A0A}" dt="2022-02-16T09:35:17.882" v="4113"/>
          <ac:spMkLst>
            <pc:docMk/>
            <pc:sldMk cId="3750202156" sldId="2494"/>
            <ac:spMk id="7" creationId="{49DDC8D3-5962-420A-83E6-AEE509FC48F3}"/>
          </ac:spMkLst>
        </pc:spChg>
        <pc:picChg chg="add mod">
          <ac:chgData name="Jennifer Brooks" userId="93ef732e-884d-4c04-8997-b138296c939b" providerId="ADAL" clId="{1A893DC2-273F-4E86-AD71-EADD09984A0A}" dt="2022-02-16T09:35:17.449" v="4094"/>
          <ac:picMkLst>
            <pc:docMk/>
            <pc:sldMk cId="3750202156" sldId="2494"/>
            <ac:picMk id="3" creationId="{A0CDE5F3-C916-4AD9-9AA7-26CBC35EF113}"/>
          </ac:picMkLst>
        </pc:picChg>
        <pc:picChg chg="add mod">
          <ac:chgData name="Jennifer Brooks" userId="93ef732e-884d-4c04-8997-b138296c939b" providerId="ADAL" clId="{1A893DC2-273F-4E86-AD71-EADD09984A0A}" dt="2022-02-16T09:35:17.675" v="4096"/>
          <ac:picMkLst>
            <pc:docMk/>
            <pc:sldMk cId="3750202156" sldId="2494"/>
            <ac:picMk id="5" creationId="{D5824289-6ECC-408C-8A52-95AE29DA052A}"/>
          </ac:picMkLst>
        </pc:picChg>
      </pc:sldChg>
      <pc:sldChg chg="addSp modSp add setBg">
        <pc:chgData name="Jennifer Brooks" userId="93ef732e-884d-4c04-8997-b138296c939b" providerId="ADAL" clId="{1A893DC2-273F-4E86-AD71-EADD09984A0A}" dt="2022-02-16T09:36:28.804" v="4140"/>
        <pc:sldMkLst>
          <pc:docMk/>
          <pc:sldMk cId="3882366744" sldId="2495"/>
        </pc:sldMkLst>
        <pc:spChg chg="add mod">
          <ac:chgData name="Jennifer Brooks" userId="93ef732e-884d-4c04-8997-b138296c939b" providerId="ADAL" clId="{1A893DC2-273F-4E86-AD71-EADD09984A0A}" dt="2022-02-16T09:36:28.728" v="4131"/>
          <ac:spMkLst>
            <pc:docMk/>
            <pc:sldMk cId="3882366744" sldId="2495"/>
            <ac:spMk id="6" creationId="{E1F9258F-BDA5-4E7F-B1EC-BA339246EE7C}"/>
          </ac:spMkLst>
        </pc:spChg>
        <pc:spChg chg="add mod">
          <ac:chgData name="Jennifer Brooks" userId="93ef732e-884d-4c04-8997-b138296c939b" providerId="ADAL" clId="{1A893DC2-273F-4E86-AD71-EADD09984A0A}" dt="2022-02-16T09:36:28.804" v="4140"/>
          <ac:spMkLst>
            <pc:docMk/>
            <pc:sldMk cId="3882366744" sldId="2495"/>
            <ac:spMk id="7" creationId="{2D84521A-A472-4201-A989-AA870A3F6E50}"/>
          </ac:spMkLst>
        </pc:spChg>
        <pc:picChg chg="add mod">
          <ac:chgData name="Jennifer Brooks" userId="93ef732e-884d-4c04-8997-b138296c939b" providerId="ADAL" clId="{1A893DC2-273F-4E86-AD71-EADD09984A0A}" dt="2022-02-16T09:36:28.351" v="4121"/>
          <ac:picMkLst>
            <pc:docMk/>
            <pc:sldMk cId="3882366744" sldId="2495"/>
            <ac:picMk id="3" creationId="{2E18B2BC-0EAF-432C-8C84-17F2D37AACB9}"/>
          </ac:picMkLst>
        </pc:picChg>
        <pc:picChg chg="add mod">
          <ac:chgData name="Jennifer Brooks" userId="93ef732e-884d-4c04-8997-b138296c939b" providerId="ADAL" clId="{1A893DC2-273F-4E86-AD71-EADD09984A0A}" dt="2022-02-16T09:36:28.602" v="4123"/>
          <ac:picMkLst>
            <pc:docMk/>
            <pc:sldMk cId="3882366744" sldId="2495"/>
            <ac:picMk id="5" creationId="{C8DF4CC2-D11A-4EED-BEBA-A0DFD1877029}"/>
          </ac:picMkLst>
        </pc:picChg>
      </pc:sldChg>
      <pc:sldChg chg="addSp delSp modSp add mod ord modClrScheme chgLayout">
        <pc:chgData name="Jennifer Brooks" userId="93ef732e-884d-4c04-8997-b138296c939b" providerId="ADAL" clId="{1A893DC2-273F-4E86-AD71-EADD09984A0A}" dt="2022-02-16T10:51:46.567" v="4726" actId="403"/>
        <pc:sldMkLst>
          <pc:docMk/>
          <pc:sldMk cId="0" sldId="2496"/>
        </pc:sldMkLst>
        <pc:spChg chg="add mod ord">
          <ac:chgData name="Jennifer Brooks" userId="93ef732e-884d-4c04-8997-b138296c939b" providerId="ADAL" clId="{1A893DC2-273F-4E86-AD71-EADD09984A0A}" dt="2022-02-16T10:50:09.327" v="4703" actId="700"/>
          <ac:spMkLst>
            <pc:docMk/>
            <pc:sldMk cId="0" sldId="2496"/>
            <ac:spMk id="2" creationId="{AE9ED22A-D810-42E5-B2BD-D561632095E9}"/>
          </ac:spMkLst>
        </pc:spChg>
        <pc:spChg chg="mod ord">
          <ac:chgData name="Jennifer Brooks" userId="93ef732e-884d-4c04-8997-b138296c939b" providerId="ADAL" clId="{1A893DC2-273F-4E86-AD71-EADD09984A0A}" dt="2022-02-16T10:50:09.327" v="4703" actId="700"/>
          <ac:spMkLst>
            <pc:docMk/>
            <pc:sldMk cId="0" sldId="2496"/>
            <ac:spMk id="900" creationId="{00000000-0000-0000-0000-000000000000}"/>
          </ac:spMkLst>
        </pc:spChg>
        <pc:spChg chg="del mod ord">
          <ac:chgData name="Jennifer Brooks" userId="93ef732e-884d-4c04-8997-b138296c939b" providerId="ADAL" clId="{1A893DC2-273F-4E86-AD71-EADD09984A0A}" dt="2022-02-16T10:50:09.327" v="4703" actId="700"/>
          <ac:spMkLst>
            <pc:docMk/>
            <pc:sldMk cId="0" sldId="2496"/>
            <ac:spMk id="901" creationId="{00000000-0000-0000-0000-000000000000}"/>
          </ac:spMkLst>
        </pc:spChg>
        <pc:spChg chg="mod ord">
          <ac:chgData name="Jennifer Brooks" userId="93ef732e-884d-4c04-8997-b138296c939b" providerId="ADAL" clId="{1A893DC2-273F-4E86-AD71-EADD09984A0A}" dt="2022-02-16T10:51:46.567" v="4726" actId="403"/>
          <ac:spMkLst>
            <pc:docMk/>
            <pc:sldMk cId="0" sldId="2496"/>
            <ac:spMk id="902" creationId="{00000000-0000-0000-0000-000000000000}"/>
          </ac:spMkLst>
        </pc:spChg>
      </pc:sldChg>
      <pc:sldMasterChg chg="delSldLayout">
        <pc:chgData name="Jennifer Brooks" userId="93ef732e-884d-4c04-8997-b138296c939b" providerId="ADAL" clId="{1A893DC2-273F-4E86-AD71-EADD09984A0A}" dt="2022-02-16T11:44:38.027" v="4765" actId="47"/>
        <pc:sldMasterMkLst>
          <pc:docMk/>
          <pc:sldMasterMk cId="0" sldId="2147483683"/>
        </pc:sldMasterMkLst>
        <pc:sldLayoutChg chg="del">
          <pc:chgData name="Jennifer Brooks" userId="93ef732e-884d-4c04-8997-b138296c939b" providerId="ADAL" clId="{1A893DC2-273F-4E86-AD71-EADD09984A0A}" dt="2022-02-16T11:44:38.027" v="4765" actId="47"/>
          <pc:sldLayoutMkLst>
            <pc:docMk/>
            <pc:sldMasterMk cId="0" sldId="2147483683"/>
            <pc:sldLayoutMk cId="0" sldId="2147483654"/>
          </pc:sldLayoutMkLst>
        </pc:sldLayoutChg>
      </pc:sldMasterChg>
    </pc:docChg>
  </pc:docChgLst>
  <pc:docChgLst>
    <pc:chgData name="Lianna Martin" userId="S::lianna.martin@hlp.nhs.uk::59b1ca76-3e9c-4230-8169-44b1a9e78614" providerId="AD" clId="Web-{0E83DF43-3FDE-C2CB-04F6-0DE348A78494}"/>
    <pc:docChg chg="delSld modSld sldOrd">
      <pc:chgData name="Lianna Martin" userId="S::lianna.martin@hlp.nhs.uk::59b1ca76-3e9c-4230-8169-44b1a9e78614" providerId="AD" clId="Web-{0E83DF43-3FDE-C2CB-04F6-0DE348A78494}" dt="2022-02-16T12:54:17.703" v="36" actId="20577"/>
      <pc:docMkLst>
        <pc:docMk/>
      </pc:docMkLst>
      <pc:sldChg chg="del">
        <pc:chgData name="Lianna Martin" userId="S::lianna.martin@hlp.nhs.uk::59b1ca76-3e9c-4230-8169-44b1a9e78614" providerId="AD" clId="Web-{0E83DF43-3FDE-C2CB-04F6-0DE348A78494}" dt="2022-02-16T12:53:42.500" v="28"/>
        <pc:sldMkLst>
          <pc:docMk/>
          <pc:sldMk cId="3426149039" sldId="2435"/>
        </pc:sldMkLst>
      </pc:sldChg>
      <pc:sldChg chg="del">
        <pc:chgData name="Lianna Martin" userId="S::lianna.martin@hlp.nhs.uk::59b1ca76-3e9c-4230-8169-44b1a9e78614" providerId="AD" clId="Web-{0E83DF43-3FDE-C2CB-04F6-0DE348A78494}" dt="2022-02-16T12:53:38.312" v="27"/>
        <pc:sldMkLst>
          <pc:docMk/>
          <pc:sldMk cId="1353737493" sldId="2444"/>
        </pc:sldMkLst>
      </pc:sldChg>
      <pc:sldChg chg="modSp">
        <pc:chgData name="Lianna Martin" userId="S::lianna.martin@hlp.nhs.uk::59b1ca76-3e9c-4230-8169-44b1a9e78614" providerId="AD" clId="Web-{0E83DF43-3FDE-C2CB-04F6-0DE348A78494}" dt="2022-02-16T12:54:17.703" v="36" actId="20577"/>
        <pc:sldMkLst>
          <pc:docMk/>
          <pc:sldMk cId="3593208960" sldId="2450"/>
        </pc:sldMkLst>
        <pc:spChg chg="mod">
          <ac:chgData name="Lianna Martin" userId="S::lianna.martin@hlp.nhs.uk::59b1ca76-3e9c-4230-8169-44b1a9e78614" providerId="AD" clId="Web-{0E83DF43-3FDE-C2CB-04F6-0DE348A78494}" dt="2022-02-16T12:54:17.703" v="36" actId="20577"/>
          <ac:spMkLst>
            <pc:docMk/>
            <pc:sldMk cId="3593208960" sldId="2450"/>
            <ac:spMk id="275" creationId="{00000000-0000-0000-0000-000000000000}"/>
          </ac:spMkLst>
        </pc:spChg>
      </pc:sldChg>
      <pc:sldChg chg="modSp">
        <pc:chgData name="Lianna Martin" userId="S::lianna.martin@hlp.nhs.uk::59b1ca76-3e9c-4230-8169-44b1a9e78614" providerId="AD" clId="Web-{0E83DF43-3FDE-C2CB-04F6-0DE348A78494}" dt="2022-02-16T12:51:31.637" v="25" actId="20577"/>
        <pc:sldMkLst>
          <pc:docMk/>
          <pc:sldMk cId="3652100312" sldId="2472"/>
        </pc:sldMkLst>
        <pc:spChg chg="mod">
          <ac:chgData name="Lianna Martin" userId="S::lianna.martin@hlp.nhs.uk::59b1ca76-3e9c-4230-8169-44b1a9e78614" providerId="AD" clId="Web-{0E83DF43-3FDE-C2CB-04F6-0DE348A78494}" dt="2022-02-16T12:51:31.637" v="25" actId="20577"/>
          <ac:spMkLst>
            <pc:docMk/>
            <pc:sldMk cId="3652100312" sldId="2472"/>
            <ac:spMk id="4" creationId="{2E443FB8-D14F-4612-81D3-E1721D93B346}"/>
          </ac:spMkLst>
        </pc:spChg>
      </pc:sldChg>
      <pc:sldChg chg="ord">
        <pc:chgData name="Lianna Martin" userId="S::lianna.martin@hlp.nhs.uk::59b1ca76-3e9c-4230-8169-44b1a9e78614" providerId="AD" clId="Web-{0E83DF43-3FDE-C2CB-04F6-0DE348A78494}" dt="2022-02-16T12:52:25.232" v="26"/>
        <pc:sldMkLst>
          <pc:docMk/>
          <pc:sldMk cId="3626440795" sldId="2483"/>
        </pc:sldMkLst>
      </pc:sldChg>
    </pc:docChg>
  </pc:docChgLst>
  <pc:docChgLst>
    <pc:chgData name="SHAHID, Hina (HALF PENNY STEPS HEALTH CENTRE)" userId="S::hina.shahid1_nhs.net#ext#@healthylondonpartnership.onmicrosoft.com::51d19483-f91b-43c8-b2ce-c2589c6ba54a" providerId="AD" clId="Web-{F2A37B53-8132-488B-B9BB-D7A16C92E802}"/>
    <pc:docChg chg="modSld">
      <pc:chgData name="SHAHID, Hina (HALF PENNY STEPS HEALTH CENTRE)" userId="S::hina.shahid1_nhs.net#ext#@healthylondonpartnership.onmicrosoft.com::51d19483-f91b-43c8-b2ce-c2589c6ba54a" providerId="AD" clId="Web-{F2A37B53-8132-488B-B9BB-D7A16C92E802}" dt="2022-02-09T15:45:46.597" v="0" actId="20577"/>
      <pc:docMkLst>
        <pc:docMk/>
      </pc:docMkLst>
      <pc:sldChg chg="modSp">
        <pc:chgData name="SHAHID, Hina (HALF PENNY STEPS HEALTH CENTRE)" userId="S::hina.shahid1_nhs.net#ext#@healthylondonpartnership.onmicrosoft.com::51d19483-f91b-43c8-b2ce-c2589c6ba54a" providerId="AD" clId="Web-{F2A37B53-8132-488B-B9BB-D7A16C92E802}" dt="2022-02-09T15:45:46.597" v="0" actId="20577"/>
        <pc:sldMkLst>
          <pc:docMk/>
          <pc:sldMk cId="1966429202" sldId="2441"/>
        </pc:sldMkLst>
        <pc:spChg chg="mod">
          <ac:chgData name="SHAHID, Hina (HALF PENNY STEPS HEALTH CENTRE)" userId="S::hina.shahid1_nhs.net#ext#@healthylondonpartnership.onmicrosoft.com::51d19483-f91b-43c8-b2ce-c2589c6ba54a" providerId="AD" clId="Web-{F2A37B53-8132-488B-B9BB-D7A16C92E802}" dt="2022-02-09T15:45:46.597" v="0" actId="20577"/>
          <ac:spMkLst>
            <pc:docMk/>
            <pc:sldMk cId="1966429202" sldId="2441"/>
            <ac:spMk id="23" creationId="{6DE3AAB9-7FA3-476C-8FA0-1CAC265E3E87}"/>
          </ac:spMkLst>
        </pc:spChg>
      </pc:sldChg>
    </pc:docChg>
  </pc:docChgLst>
  <pc:docChgLst>
    <pc:chgData name="SHAHID, Hina (HALF PENNY STEPS HEALTH CENTRE)" userId="S::hina.shahid1_nhs.net#ext#@healthylondonpartnership.onmicrosoft.com::51d19483-f91b-43c8-b2ce-c2589c6ba54a" providerId="AD" clId="Web-{332C57B8-A732-4C0F-8047-37C1490A612B}"/>
    <pc:docChg chg="modSld">
      <pc:chgData name="SHAHID, Hina (HALF PENNY STEPS HEALTH CENTRE)" userId="S::hina.shahid1_nhs.net#ext#@healthylondonpartnership.onmicrosoft.com::51d19483-f91b-43c8-b2ce-c2589c6ba54a" providerId="AD" clId="Web-{332C57B8-A732-4C0F-8047-37C1490A612B}" dt="2022-02-16T11:53:57.052" v="330" actId="20577"/>
      <pc:docMkLst>
        <pc:docMk/>
      </pc:docMkLst>
      <pc:sldChg chg="addSp modSp">
        <pc:chgData name="SHAHID, Hina (HALF PENNY STEPS HEALTH CENTRE)" userId="S::hina.shahid1_nhs.net#ext#@healthylondonpartnership.onmicrosoft.com::51d19483-f91b-43c8-b2ce-c2589c6ba54a" providerId="AD" clId="Web-{332C57B8-A732-4C0F-8047-37C1490A612B}" dt="2022-02-16T11:53:57.052" v="330" actId="20577"/>
        <pc:sldMkLst>
          <pc:docMk/>
          <pc:sldMk cId="3039698453" sldId="259"/>
        </pc:sldMkLst>
        <pc:spChg chg="mod">
          <ac:chgData name="SHAHID, Hina (HALF PENNY STEPS HEALTH CENTRE)" userId="S::hina.shahid1_nhs.net#ext#@healthylondonpartnership.onmicrosoft.com::51d19483-f91b-43c8-b2ce-c2589c6ba54a" providerId="AD" clId="Web-{332C57B8-A732-4C0F-8047-37C1490A612B}" dt="2022-02-16T11:53:46.364" v="325" actId="20577"/>
          <ac:spMkLst>
            <pc:docMk/>
            <pc:sldMk cId="3039698453" sldId="259"/>
            <ac:spMk id="4" creationId="{63BA83A7-A9E5-8540-9683-B18D15330022}"/>
          </ac:spMkLst>
        </pc:spChg>
        <pc:spChg chg="mod">
          <ac:chgData name="SHAHID, Hina (HALF PENNY STEPS HEALTH CENTRE)" userId="S::hina.shahid1_nhs.net#ext#@healthylondonpartnership.onmicrosoft.com::51d19483-f91b-43c8-b2ce-c2589c6ba54a" providerId="AD" clId="Web-{332C57B8-A732-4C0F-8047-37C1490A612B}" dt="2022-02-16T09:43:47.133" v="57" actId="14100"/>
          <ac:spMkLst>
            <pc:docMk/>
            <pc:sldMk cId="3039698453" sldId="259"/>
            <ac:spMk id="5" creationId="{8FDEED4D-771A-DC49-9057-7BD4B8B64215}"/>
          </ac:spMkLst>
        </pc:spChg>
        <pc:spChg chg="add mod">
          <ac:chgData name="SHAHID, Hina (HALF PENNY STEPS HEALTH CENTRE)" userId="S::hina.shahid1_nhs.net#ext#@healthylondonpartnership.onmicrosoft.com::51d19483-f91b-43c8-b2ce-c2589c6ba54a" providerId="AD" clId="Web-{332C57B8-A732-4C0F-8047-37C1490A612B}" dt="2022-02-16T11:53:51.755" v="326" actId="1076"/>
          <ac:spMkLst>
            <pc:docMk/>
            <pc:sldMk cId="3039698453" sldId="259"/>
            <ac:spMk id="7" creationId="{E5747306-5615-4558-8A85-C4F6793DF16F}"/>
          </ac:spMkLst>
        </pc:spChg>
        <pc:spChg chg="mod">
          <ac:chgData name="SHAHID, Hina (HALF PENNY STEPS HEALTH CENTRE)" userId="S::hina.shahid1_nhs.net#ext#@healthylondonpartnership.onmicrosoft.com::51d19483-f91b-43c8-b2ce-c2589c6ba54a" providerId="AD" clId="Web-{332C57B8-A732-4C0F-8047-37C1490A612B}" dt="2022-02-16T11:53:57.052" v="330" actId="20577"/>
          <ac:spMkLst>
            <pc:docMk/>
            <pc:sldMk cId="3039698453" sldId="259"/>
            <ac:spMk id="8" creationId="{C6A466CD-EF9D-4D56-884D-0A3153CDE311}"/>
          </ac:spMkLst>
        </pc:spChg>
      </pc:sldChg>
      <pc:sldChg chg="modSp">
        <pc:chgData name="SHAHID, Hina (HALF PENNY STEPS HEALTH CENTRE)" userId="S::hina.shahid1_nhs.net#ext#@healthylondonpartnership.onmicrosoft.com::51d19483-f91b-43c8-b2ce-c2589c6ba54a" providerId="AD" clId="Web-{332C57B8-A732-4C0F-8047-37C1490A612B}" dt="2022-02-16T10:02:27.613" v="221" actId="20577"/>
        <pc:sldMkLst>
          <pc:docMk/>
          <pc:sldMk cId="3233429653" sldId="260"/>
        </pc:sldMkLst>
        <pc:spChg chg="mod">
          <ac:chgData name="SHAHID, Hina (HALF PENNY STEPS HEALTH CENTRE)" userId="S::hina.shahid1_nhs.net#ext#@healthylondonpartnership.onmicrosoft.com::51d19483-f91b-43c8-b2ce-c2589c6ba54a" providerId="AD" clId="Web-{332C57B8-A732-4C0F-8047-37C1490A612B}" dt="2022-02-16T10:02:27.613" v="221" actId="20577"/>
          <ac:spMkLst>
            <pc:docMk/>
            <pc:sldMk cId="3233429653" sldId="260"/>
            <ac:spMk id="4" creationId="{41D9191C-A86C-4E29-8C7A-47786CE6605B}"/>
          </ac:spMkLst>
        </pc:spChg>
      </pc:sldChg>
      <pc:sldChg chg="modSp">
        <pc:chgData name="SHAHID, Hina (HALF PENNY STEPS HEALTH CENTRE)" userId="S::hina.shahid1_nhs.net#ext#@healthylondonpartnership.onmicrosoft.com::51d19483-f91b-43c8-b2ce-c2589c6ba54a" providerId="AD" clId="Web-{332C57B8-A732-4C0F-8047-37C1490A612B}" dt="2022-02-16T10:04:31.622" v="231" actId="20577"/>
        <pc:sldMkLst>
          <pc:docMk/>
          <pc:sldMk cId="865940988" sldId="261"/>
        </pc:sldMkLst>
        <pc:spChg chg="mod">
          <ac:chgData name="SHAHID, Hina (HALF PENNY STEPS HEALTH CENTRE)" userId="S::hina.shahid1_nhs.net#ext#@healthylondonpartnership.onmicrosoft.com::51d19483-f91b-43c8-b2ce-c2589c6ba54a" providerId="AD" clId="Web-{332C57B8-A732-4C0F-8047-37C1490A612B}" dt="2022-02-16T10:04:31.622" v="231" actId="20577"/>
          <ac:spMkLst>
            <pc:docMk/>
            <pc:sldMk cId="865940988" sldId="261"/>
            <ac:spMk id="4" creationId="{83B074FB-9093-44B1-AE09-4D20D4C9BE8F}"/>
          </ac:spMkLst>
        </pc:spChg>
      </pc:sldChg>
      <pc:sldChg chg="modSp">
        <pc:chgData name="SHAHID, Hina (HALF PENNY STEPS HEALTH CENTRE)" userId="S::hina.shahid1_nhs.net#ext#@healthylondonpartnership.onmicrosoft.com::51d19483-f91b-43c8-b2ce-c2589c6ba54a" providerId="AD" clId="Web-{332C57B8-A732-4C0F-8047-37C1490A612B}" dt="2022-02-16T09:57:07.264" v="151" actId="20577"/>
        <pc:sldMkLst>
          <pc:docMk/>
          <pc:sldMk cId="451654538" sldId="266"/>
        </pc:sldMkLst>
        <pc:spChg chg="mod">
          <ac:chgData name="SHAHID, Hina (HALF PENNY STEPS HEALTH CENTRE)" userId="S::hina.shahid1_nhs.net#ext#@healthylondonpartnership.onmicrosoft.com::51d19483-f91b-43c8-b2ce-c2589c6ba54a" providerId="AD" clId="Web-{332C57B8-A732-4C0F-8047-37C1490A612B}" dt="2022-02-16T09:57:07.264" v="151" actId="20577"/>
          <ac:spMkLst>
            <pc:docMk/>
            <pc:sldMk cId="451654538" sldId="266"/>
            <ac:spMk id="4" creationId="{21EF83A8-ABB4-4E03-9DFC-DB4FC1FC7F42}"/>
          </ac:spMkLst>
        </pc:spChg>
      </pc:sldChg>
      <pc:sldChg chg="modSp">
        <pc:chgData name="SHAHID, Hina (HALF PENNY STEPS HEALTH CENTRE)" userId="S::hina.shahid1_nhs.net#ext#@healthylondonpartnership.onmicrosoft.com::51d19483-f91b-43c8-b2ce-c2589c6ba54a" providerId="AD" clId="Web-{332C57B8-A732-4C0F-8047-37C1490A612B}" dt="2022-02-16T09:51:06.850" v="118" actId="20577"/>
        <pc:sldMkLst>
          <pc:docMk/>
          <pc:sldMk cId="2711879807" sldId="269"/>
        </pc:sldMkLst>
        <pc:spChg chg="mod">
          <ac:chgData name="SHAHID, Hina (HALF PENNY STEPS HEALTH CENTRE)" userId="S::hina.shahid1_nhs.net#ext#@healthylondonpartnership.onmicrosoft.com::51d19483-f91b-43c8-b2ce-c2589c6ba54a" providerId="AD" clId="Web-{332C57B8-A732-4C0F-8047-37C1490A612B}" dt="2022-02-16T09:51:06.850" v="118" actId="20577"/>
          <ac:spMkLst>
            <pc:docMk/>
            <pc:sldMk cId="2711879807" sldId="269"/>
            <ac:spMk id="4" creationId="{A14D5E44-036C-4C74-8EC6-85E7BE80EB3B}"/>
          </ac:spMkLst>
        </pc:spChg>
      </pc:sldChg>
      <pc:sldChg chg="modSp">
        <pc:chgData name="SHAHID, Hina (HALF PENNY STEPS HEALTH CENTRE)" userId="S::hina.shahid1_nhs.net#ext#@healthylondonpartnership.onmicrosoft.com::51d19483-f91b-43c8-b2ce-c2589c6ba54a" providerId="AD" clId="Web-{332C57B8-A732-4C0F-8047-37C1490A612B}" dt="2022-02-16T10:02:13.034" v="216" actId="20577"/>
        <pc:sldMkLst>
          <pc:docMk/>
          <pc:sldMk cId="3488229086" sldId="270"/>
        </pc:sldMkLst>
        <pc:spChg chg="mod">
          <ac:chgData name="SHAHID, Hina (HALF PENNY STEPS HEALTH CENTRE)" userId="S::hina.shahid1_nhs.net#ext#@healthylondonpartnership.onmicrosoft.com::51d19483-f91b-43c8-b2ce-c2589c6ba54a" providerId="AD" clId="Web-{332C57B8-A732-4C0F-8047-37C1490A612B}" dt="2022-02-16T10:02:13.034" v="216" actId="20577"/>
          <ac:spMkLst>
            <pc:docMk/>
            <pc:sldMk cId="3488229086" sldId="270"/>
            <ac:spMk id="4" creationId="{B642490A-058F-41EF-831C-FDB810D7BB94}"/>
          </ac:spMkLst>
        </pc:spChg>
      </pc:sldChg>
      <pc:sldChg chg="modSp">
        <pc:chgData name="SHAHID, Hina (HALF PENNY STEPS HEALTH CENTRE)" userId="S::hina.shahid1_nhs.net#ext#@healthylondonpartnership.onmicrosoft.com::51d19483-f91b-43c8-b2ce-c2589c6ba54a" providerId="AD" clId="Web-{332C57B8-A732-4C0F-8047-37C1490A612B}" dt="2022-02-16T10:00:47.966" v="188" actId="20577"/>
        <pc:sldMkLst>
          <pc:docMk/>
          <pc:sldMk cId="2312617486" sldId="271"/>
        </pc:sldMkLst>
        <pc:spChg chg="mod">
          <ac:chgData name="SHAHID, Hina (HALF PENNY STEPS HEALTH CENTRE)" userId="S::hina.shahid1_nhs.net#ext#@healthylondonpartnership.onmicrosoft.com::51d19483-f91b-43c8-b2ce-c2589c6ba54a" providerId="AD" clId="Web-{332C57B8-A732-4C0F-8047-37C1490A612B}" dt="2022-02-16T10:00:47.966" v="188" actId="20577"/>
          <ac:spMkLst>
            <pc:docMk/>
            <pc:sldMk cId="2312617486" sldId="271"/>
            <ac:spMk id="4" creationId="{73C2FCD7-7E09-4C19-BA63-ED4582AB0D04}"/>
          </ac:spMkLst>
        </pc:spChg>
      </pc:sldChg>
      <pc:sldChg chg="modSp">
        <pc:chgData name="SHAHID, Hina (HALF PENNY STEPS HEALTH CENTRE)" userId="S::hina.shahid1_nhs.net#ext#@healthylondonpartnership.onmicrosoft.com::51d19483-f91b-43c8-b2ce-c2589c6ba54a" providerId="AD" clId="Web-{332C57B8-A732-4C0F-8047-37C1490A612B}" dt="2022-02-16T09:58:38.036" v="158" actId="20577"/>
        <pc:sldMkLst>
          <pc:docMk/>
          <pc:sldMk cId="1631755858" sldId="272"/>
        </pc:sldMkLst>
        <pc:spChg chg="mod">
          <ac:chgData name="SHAHID, Hina (HALF PENNY STEPS HEALTH CENTRE)" userId="S::hina.shahid1_nhs.net#ext#@healthylondonpartnership.onmicrosoft.com::51d19483-f91b-43c8-b2ce-c2589c6ba54a" providerId="AD" clId="Web-{332C57B8-A732-4C0F-8047-37C1490A612B}" dt="2022-02-16T09:58:38.036" v="158" actId="20577"/>
          <ac:spMkLst>
            <pc:docMk/>
            <pc:sldMk cId="1631755858" sldId="272"/>
            <ac:spMk id="4" creationId="{E40BCEF3-598D-4909-9EBA-934C08A44879}"/>
          </ac:spMkLst>
        </pc:spChg>
      </pc:sldChg>
      <pc:sldChg chg="modSp">
        <pc:chgData name="SHAHID, Hina (HALF PENNY STEPS HEALTH CENTRE)" userId="S::hina.shahid1_nhs.net#ext#@healthylondonpartnership.onmicrosoft.com::51d19483-f91b-43c8-b2ce-c2589c6ba54a" providerId="AD" clId="Web-{332C57B8-A732-4C0F-8047-37C1490A612B}" dt="2022-02-16T10:41:32.315" v="299" actId="20577"/>
        <pc:sldMkLst>
          <pc:docMk/>
          <pc:sldMk cId="1425057551" sldId="2456"/>
        </pc:sldMkLst>
        <pc:spChg chg="mod">
          <ac:chgData name="SHAHID, Hina (HALF PENNY STEPS HEALTH CENTRE)" userId="S::hina.shahid1_nhs.net#ext#@healthylondonpartnership.onmicrosoft.com::51d19483-f91b-43c8-b2ce-c2589c6ba54a" providerId="AD" clId="Web-{332C57B8-A732-4C0F-8047-37C1490A612B}" dt="2022-02-16T10:41:32.315" v="299" actId="20577"/>
          <ac:spMkLst>
            <pc:docMk/>
            <pc:sldMk cId="1425057551" sldId="2456"/>
            <ac:spMk id="3" creationId="{40D911A0-914E-4C00-A3B5-10684E60974A}"/>
          </ac:spMkLst>
        </pc:spChg>
        <pc:spChg chg="mod">
          <ac:chgData name="SHAHID, Hina (HALF PENNY STEPS HEALTH CENTRE)" userId="S::hina.shahid1_nhs.net#ext#@healthylondonpartnership.onmicrosoft.com::51d19483-f91b-43c8-b2ce-c2589c6ba54a" providerId="AD" clId="Web-{332C57B8-A732-4C0F-8047-37C1490A612B}" dt="2022-02-16T10:07:49.525" v="262" actId="1076"/>
          <ac:spMkLst>
            <pc:docMk/>
            <pc:sldMk cId="1425057551" sldId="2456"/>
            <ac:spMk id="15" creationId="{5A2A27AD-3988-4632-A56E-120FC3934335}"/>
          </ac:spMkLst>
        </pc:spChg>
      </pc:sldChg>
    </pc:docChg>
  </pc:docChgLst>
  <pc:docChgLst>
    <pc:chgData name="Lianna Martin" userId="S::lianna.martin@hlp.nhs.uk::59b1ca76-3e9c-4230-8169-44b1a9e78614" providerId="AD" clId="Web-{8B3C10AF-80E5-622D-5F27-B942FF8C869B}"/>
    <pc:docChg chg="addSld delSld modSld sldOrd">
      <pc:chgData name="Lianna Martin" userId="S::lianna.martin@hlp.nhs.uk::59b1ca76-3e9c-4230-8169-44b1a9e78614" providerId="AD" clId="Web-{8B3C10AF-80E5-622D-5F27-B942FF8C869B}" dt="2022-02-16T11:46:36.482" v="331" actId="14100"/>
      <pc:docMkLst>
        <pc:docMk/>
      </pc:docMkLst>
      <pc:sldChg chg="modSp">
        <pc:chgData name="Lianna Martin" userId="S::lianna.martin@hlp.nhs.uk::59b1ca76-3e9c-4230-8169-44b1a9e78614" providerId="AD" clId="Web-{8B3C10AF-80E5-622D-5F27-B942FF8C869B}" dt="2022-02-16T11:46:36.482" v="331" actId="14100"/>
        <pc:sldMkLst>
          <pc:docMk/>
          <pc:sldMk cId="865940988" sldId="261"/>
        </pc:sldMkLst>
        <pc:spChg chg="mod">
          <ac:chgData name="Lianna Martin" userId="S::lianna.martin@hlp.nhs.uk::59b1ca76-3e9c-4230-8169-44b1a9e78614" providerId="AD" clId="Web-{8B3C10AF-80E5-622D-5F27-B942FF8C869B}" dt="2022-02-16T11:46:36.482" v="331" actId="14100"/>
          <ac:spMkLst>
            <pc:docMk/>
            <pc:sldMk cId="865940988" sldId="261"/>
            <ac:spMk id="4" creationId="{83B074FB-9093-44B1-AE09-4D20D4C9BE8F}"/>
          </ac:spMkLst>
        </pc:spChg>
      </pc:sldChg>
      <pc:sldChg chg="modSp">
        <pc:chgData name="Lianna Martin" userId="S::lianna.martin@hlp.nhs.uk::59b1ca76-3e9c-4230-8169-44b1a9e78614" providerId="AD" clId="Web-{8B3C10AF-80E5-622D-5F27-B942FF8C869B}" dt="2022-02-16T11:42:22.458" v="320" actId="1076"/>
        <pc:sldMkLst>
          <pc:docMk/>
          <pc:sldMk cId="0" sldId="264"/>
        </pc:sldMkLst>
        <pc:spChg chg="mod">
          <ac:chgData name="Lianna Martin" userId="S::lianna.martin@hlp.nhs.uk::59b1ca76-3e9c-4230-8169-44b1a9e78614" providerId="AD" clId="Web-{8B3C10AF-80E5-622D-5F27-B942FF8C869B}" dt="2022-02-16T11:42:22.458" v="320" actId="1076"/>
          <ac:spMkLst>
            <pc:docMk/>
            <pc:sldMk cId="0" sldId="264"/>
            <ac:spMk id="894" creationId="{00000000-0000-0000-0000-000000000000}"/>
          </ac:spMkLst>
        </pc:spChg>
      </pc:sldChg>
      <pc:sldChg chg="modSp">
        <pc:chgData name="Lianna Martin" userId="S::lianna.martin@hlp.nhs.uk::59b1ca76-3e9c-4230-8169-44b1a9e78614" providerId="AD" clId="Web-{8B3C10AF-80E5-622D-5F27-B942FF8C869B}" dt="2022-02-16T11:41:21.550" v="315" actId="1076"/>
        <pc:sldMkLst>
          <pc:docMk/>
          <pc:sldMk cId="0" sldId="265"/>
        </pc:sldMkLst>
        <pc:spChg chg="mod">
          <ac:chgData name="Lianna Martin" userId="S::lianna.martin@hlp.nhs.uk::59b1ca76-3e9c-4230-8169-44b1a9e78614" providerId="AD" clId="Web-{8B3C10AF-80E5-622D-5F27-B942FF8C869B}" dt="2022-02-16T11:41:21.550" v="315" actId="1076"/>
          <ac:spMkLst>
            <pc:docMk/>
            <pc:sldMk cId="0" sldId="265"/>
            <ac:spMk id="898" creationId="{00000000-0000-0000-0000-000000000000}"/>
          </ac:spMkLst>
        </pc:spChg>
      </pc:sldChg>
      <pc:sldChg chg="modSp">
        <pc:chgData name="Lianna Martin" userId="S::lianna.martin@hlp.nhs.uk::59b1ca76-3e9c-4230-8169-44b1a9e78614" providerId="AD" clId="Web-{8B3C10AF-80E5-622D-5F27-B942FF8C869B}" dt="2022-02-16T09:32:04.328" v="97" actId="20577"/>
        <pc:sldMkLst>
          <pc:docMk/>
          <pc:sldMk cId="451654538" sldId="266"/>
        </pc:sldMkLst>
        <pc:spChg chg="mod">
          <ac:chgData name="Lianna Martin" userId="S::lianna.martin@hlp.nhs.uk::59b1ca76-3e9c-4230-8169-44b1a9e78614" providerId="AD" clId="Web-{8B3C10AF-80E5-622D-5F27-B942FF8C869B}" dt="2022-02-16T09:32:04.328" v="97" actId="20577"/>
          <ac:spMkLst>
            <pc:docMk/>
            <pc:sldMk cId="451654538" sldId="266"/>
            <ac:spMk id="4" creationId="{21EF83A8-ABB4-4E03-9DFC-DB4FC1FC7F42}"/>
          </ac:spMkLst>
        </pc:spChg>
      </pc:sldChg>
      <pc:sldChg chg="modSp">
        <pc:chgData name="Lianna Martin" userId="S::lianna.martin@hlp.nhs.uk::59b1ca76-3e9c-4230-8169-44b1a9e78614" providerId="AD" clId="Web-{8B3C10AF-80E5-622D-5F27-B942FF8C869B}" dt="2022-02-16T09:32:28.842" v="100" actId="20577"/>
        <pc:sldMkLst>
          <pc:docMk/>
          <pc:sldMk cId="2711879807" sldId="269"/>
        </pc:sldMkLst>
        <pc:spChg chg="mod">
          <ac:chgData name="Lianna Martin" userId="S::lianna.martin@hlp.nhs.uk::59b1ca76-3e9c-4230-8169-44b1a9e78614" providerId="AD" clId="Web-{8B3C10AF-80E5-622D-5F27-B942FF8C869B}" dt="2022-02-16T09:32:28.842" v="100" actId="20577"/>
          <ac:spMkLst>
            <pc:docMk/>
            <pc:sldMk cId="2711879807" sldId="269"/>
            <ac:spMk id="4" creationId="{A14D5E44-036C-4C74-8EC6-85E7BE80EB3B}"/>
          </ac:spMkLst>
        </pc:spChg>
      </pc:sldChg>
      <pc:sldChg chg="modSp">
        <pc:chgData name="Lianna Martin" userId="S::lianna.martin@hlp.nhs.uk::59b1ca76-3e9c-4230-8169-44b1a9e78614" providerId="AD" clId="Web-{8B3C10AF-80E5-622D-5F27-B942FF8C869B}" dt="2022-02-16T09:33:32.437" v="110" actId="20577"/>
        <pc:sldMkLst>
          <pc:docMk/>
          <pc:sldMk cId="3488229086" sldId="270"/>
        </pc:sldMkLst>
        <pc:spChg chg="mod">
          <ac:chgData name="Lianna Martin" userId="S::lianna.martin@hlp.nhs.uk::59b1ca76-3e9c-4230-8169-44b1a9e78614" providerId="AD" clId="Web-{8B3C10AF-80E5-622D-5F27-B942FF8C869B}" dt="2022-02-16T09:33:32.437" v="110" actId="20577"/>
          <ac:spMkLst>
            <pc:docMk/>
            <pc:sldMk cId="3488229086" sldId="270"/>
            <ac:spMk id="4" creationId="{B642490A-058F-41EF-831C-FDB810D7BB94}"/>
          </ac:spMkLst>
        </pc:spChg>
      </pc:sldChg>
      <pc:sldChg chg="modSp">
        <pc:chgData name="Lianna Martin" userId="S::lianna.martin@hlp.nhs.uk::59b1ca76-3e9c-4230-8169-44b1a9e78614" providerId="AD" clId="Web-{8B3C10AF-80E5-622D-5F27-B942FF8C869B}" dt="2022-02-16T09:33:09.124" v="105" actId="20577"/>
        <pc:sldMkLst>
          <pc:docMk/>
          <pc:sldMk cId="2312617486" sldId="271"/>
        </pc:sldMkLst>
        <pc:spChg chg="mod">
          <ac:chgData name="Lianna Martin" userId="S::lianna.martin@hlp.nhs.uk::59b1ca76-3e9c-4230-8169-44b1a9e78614" providerId="AD" clId="Web-{8B3C10AF-80E5-622D-5F27-B942FF8C869B}" dt="2022-02-16T09:33:09.124" v="105" actId="20577"/>
          <ac:spMkLst>
            <pc:docMk/>
            <pc:sldMk cId="2312617486" sldId="271"/>
            <ac:spMk id="4" creationId="{73C2FCD7-7E09-4C19-BA63-ED4582AB0D04}"/>
          </ac:spMkLst>
        </pc:spChg>
      </pc:sldChg>
      <pc:sldChg chg="modSp">
        <pc:chgData name="Lianna Martin" userId="S::lianna.martin@hlp.nhs.uk::59b1ca76-3e9c-4230-8169-44b1a9e78614" providerId="AD" clId="Web-{8B3C10AF-80E5-622D-5F27-B942FF8C869B}" dt="2022-02-16T09:32:54.936" v="103" actId="20577"/>
        <pc:sldMkLst>
          <pc:docMk/>
          <pc:sldMk cId="1631755858" sldId="272"/>
        </pc:sldMkLst>
        <pc:spChg chg="mod">
          <ac:chgData name="Lianna Martin" userId="S::lianna.martin@hlp.nhs.uk::59b1ca76-3e9c-4230-8169-44b1a9e78614" providerId="AD" clId="Web-{8B3C10AF-80E5-622D-5F27-B942FF8C869B}" dt="2022-02-16T09:32:54.936" v="103" actId="20577"/>
          <ac:spMkLst>
            <pc:docMk/>
            <pc:sldMk cId="1631755858" sldId="272"/>
            <ac:spMk id="4" creationId="{E40BCEF3-598D-4909-9EBA-934C08A44879}"/>
          </ac:spMkLst>
        </pc:spChg>
      </pc:sldChg>
      <pc:sldChg chg="ord">
        <pc:chgData name="Lianna Martin" userId="S::lianna.martin@hlp.nhs.uk::59b1ca76-3e9c-4230-8169-44b1a9e78614" providerId="AD" clId="Web-{8B3C10AF-80E5-622D-5F27-B942FF8C869B}" dt="2022-02-16T10:18:04.275" v="150"/>
        <pc:sldMkLst>
          <pc:docMk/>
          <pc:sldMk cId="3426149039" sldId="2435"/>
        </pc:sldMkLst>
      </pc:sldChg>
      <pc:sldChg chg="modSp del">
        <pc:chgData name="Lianna Martin" userId="S::lianna.martin@hlp.nhs.uk::59b1ca76-3e9c-4230-8169-44b1a9e78614" providerId="AD" clId="Web-{8B3C10AF-80E5-622D-5F27-B942FF8C869B}" dt="2022-02-16T10:04:48.800" v="111"/>
        <pc:sldMkLst>
          <pc:docMk/>
          <pc:sldMk cId="1966429202" sldId="2441"/>
        </pc:sldMkLst>
        <pc:spChg chg="mod">
          <ac:chgData name="Lianna Martin" userId="S::lianna.martin@hlp.nhs.uk::59b1ca76-3e9c-4230-8169-44b1a9e78614" providerId="AD" clId="Web-{8B3C10AF-80E5-622D-5F27-B942FF8C869B}" dt="2022-02-16T09:23:53.906" v="94" actId="20577"/>
          <ac:spMkLst>
            <pc:docMk/>
            <pc:sldMk cId="1966429202" sldId="2441"/>
            <ac:spMk id="17" creationId="{7210748C-9376-4AD8-8F4A-F92E8F399625}"/>
          </ac:spMkLst>
        </pc:spChg>
      </pc:sldChg>
      <pc:sldChg chg="ord">
        <pc:chgData name="Lianna Martin" userId="S::lianna.martin@hlp.nhs.uk::59b1ca76-3e9c-4230-8169-44b1a9e78614" providerId="AD" clId="Web-{8B3C10AF-80E5-622D-5F27-B942FF8C869B}" dt="2022-02-16T10:18:04.275" v="151"/>
        <pc:sldMkLst>
          <pc:docMk/>
          <pc:sldMk cId="1353737493" sldId="2444"/>
        </pc:sldMkLst>
      </pc:sldChg>
      <pc:sldChg chg="modSp ord">
        <pc:chgData name="Lianna Martin" userId="S::lianna.martin@hlp.nhs.uk::59b1ca76-3e9c-4230-8169-44b1a9e78614" providerId="AD" clId="Web-{8B3C10AF-80E5-622D-5F27-B942FF8C869B}" dt="2022-02-16T11:38:44.827" v="287" actId="20577"/>
        <pc:sldMkLst>
          <pc:docMk/>
          <pc:sldMk cId="939924083" sldId="2445"/>
        </pc:sldMkLst>
        <pc:spChg chg="mod">
          <ac:chgData name="Lianna Martin" userId="S::lianna.martin@hlp.nhs.uk::59b1ca76-3e9c-4230-8169-44b1a9e78614" providerId="AD" clId="Web-{8B3C10AF-80E5-622D-5F27-B942FF8C869B}" dt="2022-02-16T11:38:44.827" v="287" actId="20577"/>
          <ac:spMkLst>
            <pc:docMk/>
            <pc:sldMk cId="939924083" sldId="2445"/>
            <ac:spMk id="275" creationId="{00000000-0000-0000-0000-000000000000}"/>
          </ac:spMkLst>
        </pc:spChg>
      </pc:sldChg>
      <pc:sldChg chg="ord">
        <pc:chgData name="Lianna Martin" userId="S::lianna.martin@hlp.nhs.uk::59b1ca76-3e9c-4230-8169-44b1a9e78614" providerId="AD" clId="Web-{8B3C10AF-80E5-622D-5F27-B942FF8C869B}" dt="2022-02-16T09:19:02.351" v="91"/>
        <pc:sldMkLst>
          <pc:docMk/>
          <pc:sldMk cId="1050949322" sldId="2451"/>
        </pc:sldMkLst>
      </pc:sldChg>
      <pc:sldChg chg="addSp delSp modSp ord">
        <pc:chgData name="Lianna Martin" userId="S::lianna.martin@hlp.nhs.uk::59b1ca76-3e9c-4230-8169-44b1a9e78614" providerId="AD" clId="Web-{8B3C10AF-80E5-622D-5F27-B942FF8C869B}" dt="2022-02-16T11:38:48.562" v="288" actId="20577"/>
        <pc:sldMkLst>
          <pc:docMk/>
          <pc:sldMk cId="312568688" sldId="2468"/>
        </pc:sldMkLst>
        <pc:spChg chg="mod">
          <ac:chgData name="Lianna Martin" userId="S::lianna.martin@hlp.nhs.uk::59b1ca76-3e9c-4230-8169-44b1a9e78614" providerId="AD" clId="Web-{8B3C10AF-80E5-622D-5F27-B942FF8C869B}" dt="2022-02-16T11:36:26.261" v="232" actId="20577"/>
          <ac:spMkLst>
            <pc:docMk/>
            <pc:sldMk cId="312568688" sldId="2468"/>
            <ac:spMk id="4" creationId="{C1AF47A0-125E-41AC-A768-2F19B26A71B4}"/>
          </ac:spMkLst>
        </pc:spChg>
        <pc:spChg chg="add mod">
          <ac:chgData name="Lianna Martin" userId="S::lianna.martin@hlp.nhs.uk::59b1ca76-3e9c-4230-8169-44b1a9e78614" providerId="AD" clId="Web-{8B3C10AF-80E5-622D-5F27-B942FF8C869B}" dt="2022-02-16T11:36:33.855" v="235" actId="20577"/>
          <ac:spMkLst>
            <pc:docMk/>
            <pc:sldMk cId="312568688" sldId="2468"/>
            <ac:spMk id="8" creationId="{317CD5F9-C15C-48FD-81A7-BECAD24A792B}"/>
          </ac:spMkLst>
        </pc:spChg>
        <pc:spChg chg="add mod">
          <ac:chgData name="Lianna Martin" userId="S::lianna.martin@hlp.nhs.uk::59b1ca76-3e9c-4230-8169-44b1a9e78614" providerId="AD" clId="Web-{8B3C10AF-80E5-622D-5F27-B942FF8C869B}" dt="2022-02-16T11:33:52.756" v="207" actId="1076"/>
          <ac:spMkLst>
            <pc:docMk/>
            <pc:sldMk cId="312568688" sldId="2468"/>
            <ac:spMk id="9" creationId="{7EEB305B-1C92-4614-A015-70638D4BC87B}"/>
          </ac:spMkLst>
        </pc:spChg>
        <pc:spChg chg="mod">
          <ac:chgData name="Lianna Martin" userId="S::lianna.martin@hlp.nhs.uk::59b1ca76-3e9c-4230-8169-44b1a9e78614" providerId="AD" clId="Web-{8B3C10AF-80E5-622D-5F27-B942FF8C869B}" dt="2022-02-16T11:36:19.979" v="230" actId="20577"/>
          <ac:spMkLst>
            <pc:docMk/>
            <pc:sldMk cId="312568688" sldId="2468"/>
            <ac:spMk id="20" creationId="{0193D88B-E385-44CB-986E-C48A2A759B9D}"/>
          </ac:spMkLst>
        </pc:spChg>
        <pc:spChg chg="mod">
          <ac:chgData name="Lianna Martin" userId="S::lianna.martin@hlp.nhs.uk::59b1ca76-3e9c-4230-8169-44b1a9e78614" providerId="AD" clId="Web-{8B3C10AF-80E5-622D-5F27-B942FF8C869B}" dt="2022-02-16T11:38:48.562" v="288" actId="20577"/>
          <ac:spMkLst>
            <pc:docMk/>
            <pc:sldMk cId="312568688" sldId="2468"/>
            <ac:spMk id="275" creationId="{00000000-0000-0000-0000-000000000000}"/>
          </ac:spMkLst>
        </pc:spChg>
        <pc:graphicFrameChg chg="del mod modGraphic">
          <ac:chgData name="Lianna Martin" userId="S::lianna.martin@hlp.nhs.uk::59b1ca76-3e9c-4230-8169-44b1a9e78614" providerId="AD" clId="Web-{8B3C10AF-80E5-622D-5F27-B942FF8C869B}" dt="2022-02-16T11:32:50.786" v="193"/>
          <ac:graphicFrameMkLst>
            <pc:docMk/>
            <pc:sldMk cId="312568688" sldId="2468"/>
            <ac:graphicFrameMk id="5" creationId="{501B5BD3-E9B9-47E2-B491-D1C561DA5EE5}"/>
          </ac:graphicFrameMkLst>
        </pc:graphicFrameChg>
        <pc:picChg chg="add mod">
          <ac:chgData name="Lianna Martin" userId="S::lianna.martin@hlp.nhs.uk::59b1ca76-3e9c-4230-8169-44b1a9e78614" providerId="AD" clId="Web-{8B3C10AF-80E5-622D-5F27-B942FF8C869B}" dt="2022-02-16T11:09:09.597" v="166" actId="1076"/>
          <ac:picMkLst>
            <pc:docMk/>
            <pc:sldMk cId="312568688" sldId="2468"/>
            <ac:picMk id="2" creationId="{FF3A1419-8BC7-4C4A-B8CF-4599D21D1752}"/>
          </ac:picMkLst>
        </pc:picChg>
        <pc:picChg chg="mod">
          <ac:chgData name="Lianna Martin" userId="S::lianna.martin@hlp.nhs.uk::59b1ca76-3e9c-4230-8169-44b1a9e78614" providerId="AD" clId="Web-{8B3C10AF-80E5-622D-5F27-B942FF8C869B}" dt="2022-02-16T11:09:02.737" v="164" actId="1076"/>
          <ac:picMkLst>
            <pc:docMk/>
            <pc:sldMk cId="312568688" sldId="2468"/>
            <ac:picMk id="3" creationId="{3A60F5F9-B7AC-4453-81A9-844496B8826D}"/>
          </ac:picMkLst>
        </pc:picChg>
        <pc:picChg chg="mod">
          <ac:chgData name="Lianna Martin" userId="S::lianna.martin@hlp.nhs.uk::59b1ca76-3e9c-4230-8169-44b1a9e78614" providerId="AD" clId="Web-{8B3C10AF-80E5-622D-5F27-B942FF8C869B}" dt="2022-02-16T11:08:08.593" v="163" actId="1076"/>
          <ac:picMkLst>
            <pc:docMk/>
            <pc:sldMk cId="312568688" sldId="2468"/>
            <ac:picMk id="7" creationId="{DC013C42-C51B-4807-B88C-236CCB0DBB6E}"/>
          </ac:picMkLst>
        </pc:picChg>
      </pc:sldChg>
      <pc:sldChg chg="modSp del ord">
        <pc:chgData name="Lianna Martin" userId="S::lianna.martin@hlp.nhs.uk::59b1ca76-3e9c-4230-8169-44b1a9e78614" providerId="AD" clId="Web-{8B3C10AF-80E5-622D-5F27-B942FF8C869B}" dt="2022-02-16T11:34:10.554" v="208"/>
        <pc:sldMkLst>
          <pc:docMk/>
          <pc:sldMk cId="2055263868" sldId="2471"/>
        </pc:sldMkLst>
        <pc:spChg chg="mod">
          <ac:chgData name="Lianna Martin" userId="S::lianna.martin@hlp.nhs.uk::59b1ca76-3e9c-4230-8169-44b1a9e78614" providerId="AD" clId="Web-{8B3C10AF-80E5-622D-5F27-B942FF8C869B}" dt="2022-02-16T11:13:14.019" v="178" actId="20577"/>
          <ac:spMkLst>
            <pc:docMk/>
            <pc:sldMk cId="2055263868" sldId="2471"/>
            <ac:spMk id="2" creationId="{56102742-EB47-4920-9C1C-EB8A16F6BC9F}"/>
          </ac:spMkLst>
        </pc:spChg>
        <pc:spChg chg="mod">
          <ac:chgData name="Lianna Martin" userId="S::lianna.martin@hlp.nhs.uk::59b1ca76-3e9c-4230-8169-44b1a9e78614" providerId="AD" clId="Web-{8B3C10AF-80E5-622D-5F27-B942FF8C869B}" dt="2022-02-16T11:13:31.442" v="185" actId="20577"/>
          <ac:spMkLst>
            <pc:docMk/>
            <pc:sldMk cId="2055263868" sldId="2471"/>
            <ac:spMk id="3" creationId="{1FCDC924-CE06-4C9B-8181-198575F99540}"/>
          </ac:spMkLst>
        </pc:spChg>
        <pc:spChg chg="mod">
          <ac:chgData name="Lianna Martin" userId="S::lianna.martin@hlp.nhs.uk::59b1ca76-3e9c-4230-8169-44b1a9e78614" providerId="AD" clId="Web-{8B3C10AF-80E5-622D-5F27-B942FF8C869B}" dt="2022-02-16T11:32:20.160" v="188" actId="14100"/>
          <ac:spMkLst>
            <pc:docMk/>
            <pc:sldMk cId="2055263868" sldId="2471"/>
            <ac:spMk id="5" creationId="{859705A0-ED8A-4136-BDAE-B7AFBAC0A8B4}"/>
          </ac:spMkLst>
        </pc:spChg>
      </pc:sldChg>
      <pc:sldChg chg="modSp">
        <pc:chgData name="Lianna Martin" userId="S::lianna.martin@hlp.nhs.uk::59b1ca76-3e9c-4230-8169-44b1a9e78614" providerId="AD" clId="Web-{8B3C10AF-80E5-622D-5F27-B942FF8C869B}" dt="2022-02-16T11:45:28.886" v="322" actId="20577"/>
        <pc:sldMkLst>
          <pc:docMk/>
          <pc:sldMk cId="3652100312" sldId="2472"/>
        </pc:sldMkLst>
        <pc:spChg chg="mod">
          <ac:chgData name="Lianna Martin" userId="S::lianna.martin@hlp.nhs.uk::59b1ca76-3e9c-4230-8169-44b1a9e78614" providerId="AD" clId="Web-{8B3C10AF-80E5-622D-5F27-B942FF8C869B}" dt="2022-02-16T11:45:28.886" v="322" actId="20577"/>
          <ac:spMkLst>
            <pc:docMk/>
            <pc:sldMk cId="3652100312" sldId="2472"/>
            <ac:spMk id="2" creationId="{658ED0C5-AE63-448D-84CB-E7E300EAD7E1}"/>
          </ac:spMkLst>
        </pc:spChg>
        <pc:spChg chg="mod">
          <ac:chgData name="Lianna Martin" userId="S::lianna.martin@hlp.nhs.uk::59b1ca76-3e9c-4230-8169-44b1a9e78614" providerId="AD" clId="Web-{8B3C10AF-80E5-622D-5F27-B942FF8C869B}" dt="2022-02-16T11:39:33.750" v="295" actId="20577"/>
          <ac:spMkLst>
            <pc:docMk/>
            <pc:sldMk cId="3652100312" sldId="2472"/>
            <ac:spMk id="3" creationId="{9B67461E-C453-4636-8CAF-9F01230033CC}"/>
          </ac:spMkLst>
        </pc:spChg>
        <pc:spChg chg="mod">
          <ac:chgData name="Lianna Martin" userId="S::lianna.martin@hlp.nhs.uk::59b1ca76-3e9c-4230-8169-44b1a9e78614" providerId="AD" clId="Web-{8B3C10AF-80E5-622D-5F27-B942FF8C869B}" dt="2022-02-16T11:39:40.594" v="297" actId="20577"/>
          <ac:spMkLst>
            <pc:docMk/>
            <pc:sldMk cId="3652100312" sldId="2472"/>
            <ac:spMk id="4" creationId="{2E443FB8-D14F-4612-81D3-E1721D93B346}"/>
          </ac:spMkLst>
        </pc:spChg>
      </pc:sldChg>
      <pc:sldChg chg="modSp">
        <pc:chgData name="Lianna Martin" userId="S::lianna.martin@hlp.nhs.uk::59b1ca76-3e9c-4230-8169-44b1a9e78614" providerId="AD" clId="Web-{8B3C10AF-80E5-622D-5F27-B942FF8C869B}" dt="2022-02-16T09:18:18.772" v="90"/>
        <pc:sldMkLst>
          <pc:docMk/>
          <pc:sldMk cId="2379602588" sldId="2488"/>
        </pc:sldMkLst>
        <pc:graphicFrameChg chg="mod modGraphic">
          <ac:chgData name="Lianna Martin" userId="S::lianna.martin@hlp.nhs.uk::59b1ca76-3e9c-4230-8169-44b1a9e78614" providerId="AD" clId="Web-{8B3C10AF-80E5-622D-5F27-B942FF8C869B}" dt="2022-02-16T09:18:18.772" v="90"/>
          <ac:graphicFrameMkLst>
            <pc:docMk/>
            <pc:sldMk cId="2379602588" sldId="2488"/>
            <ac:graphicFrameMk id="5" creationId="{B7202224-4301-4701-86B4-919D3CC1CC30}"/>
          </ac:graphicFrameMkLst>
        </pc:graphicFrameChg>
      </pc:sldChg>
      <pc:sldChg chg="addSp delSp add del ord replId">
        <pc:chgData name="Lianna Martin" userId="S::lianna.martin@hlp.nhs.uk::59b1ca76-3e9c-4230-8169-44b1a9e78614" providerId="AD" clId="Web-{8B3C10AF-80E5-622D-5F27-B942FF8C869B}" dt="2022-02-16T10:38:43.965" v="158"/>
        <pc:sldMkLst>
          <pc:docMk/>
          <pc:sldMk cId="1778305128" sldId="2496"/>
        </pc:sldMkLst>
        <pc:spChg chg="add">
          <ac:chgData name="Lianna Martin" userId="S::lianna.martin@hlp.nhs.uk::59b1ca76-3e9c-4230-8169-44b1a9e78614" providerId="AD" clId="Web-{8B3C10AF-80E5-622D-5F27-B942FF8C869B}" dt="2022-02-16T10:38:34.012" v="155"/>
          <ac:spMkLst>
            <pc:docMk/>
            <pc:sldMk cId="1778305128" sldId="2496"/>
            <ac:spMk id="4" creationId="{44B80B63-357D-4258-957F-31DE8D9C0D95}"/>
          </ac:spMkLst>
        </pc:spChg>
        <pc:spChg chg="add del">
          <ac:chgData name="Lianna Martin" userId="S::lianna.martin@hlp.nhs.uk::59b1ca76-3e9c-4230-8169-44b1a9e78614" providerId="AD" clId="Web-{8B3C10AF-80E5-622D-5F27-B942FF8C869B}" dt="2022-02-16T10:38:36.559" v="157"/>
          <ac:spMkLst>
            <pc:docMk/>
            <pc:sldMk cId="1778305128" sldId="2496"/>
            <ac:spMk id="5" creationId="{0B9BD923-40F4-40C5-9156-957E197011AD}"/>
          </ac:spMkLst>
        </pc:spChg>
      </pc:sldChg>
      <pc:sldChg chg="modSp add replId">
        <pc:chgData name="Lianna Martin" userId="S::lianna.martin@hlp.nhs.uk::59b1ca76-3e9c-4230-8169-44b1a9e78614" providerId="AD" clId="Web-{8B3C10AF-80E5-622D-5F27-B942FF8C869B}" dt="2022-02-16T11:37:15.918" v="284"/>
        <pc:sldMkLst>
          <pc:docMk/>
          <pc:sldMk cId="190529881" sldId="2497"/>
        </pc:sldMkLst>
        <pc:spChg chg="mod">
          <ac:chgData name="Lianna Martin" userId="S::lianna.martin@hlp.nhs.uk::59b1ca76-3e9c-4230-8169-44b1a9e78614" providerId="AD" clId="Web-{8B3C10AF-80E5-622D-5F27-B942FF8C869B}" dt="2022-02-16T11:36:39.402" v="237" actId="20577"/>
          <ac:spMkLst>
            <pc:docMk/>
            <pc:sldMk cId="190529881" sldId="2497"/>
            <ac:spMk id="4" creationId="{C1AF47A0-125E-41AC-A768-2F19B26A71B4}"/>
          </ac:spMkLst>
        </pc:spChg>
        <pc:spChg chg="mod">
          <ac:chgData name="Lianna Martin" userId="S::lianna.martin@hlp.nhs.uk::59b1ca76-3e9c-4230-8169-44b1a9e78614" providerId="AD" clId="Web-{8B3C10AF-80E5-622D-5F27-B942FF8C869B}" dt="2022-02-16T11:36:46.339" v="240" actId="20577"/>
          <ac:spMkLst>
            <pc:docMk/>
            <pc:sldMk cId="190529881" sldId="2497"/>
            <ac:spMk id="8" creationId="{317CD5F9-C15C-48FD-81A7-BECAD24A792B}"/>
          </ac:spMkLst>
        </pc:spChg>
        <pc:spChg chg="mod">
          <ac:chgData name="Lianna Martin" userId="S::lianna.martin@hlp.nhs.uk::59b1ca76-3e9c-4230-8169-44b1a9e78614" providerId="AD" clId="Web-{8B3C10AF-80E5-622D-5F27-B942FF8C869B}" dt="2022-02-16T11:36:49.199" v="242" actId="20577"/>
          <ac:spMkLst>
            <pc:docMk/>
            <pc:sldMk cId="190529881" sldId="2497"/>
            <ac:spMk id="20" creationId="{0193D88B-E385-44CB-986E-C48A2A759B9D}"/>
          </ac:spMkLst>
        </pc:spChg>
        <pc:graphicFrameChg chg="mod modGraphic">
          <ac:chgData name="Lianna Martin" userId="S::lianna.martin@hlp.nhs.uk::59b1ca76-3e9c-4230-8169-44b1a9e78614" providerId="AD" clId="Web-{8B3C10AF-80E5-622D-5F27-B942FF8C869B}" dt="2022-02-16T11:37:15.918" v="284"/>
          <ac:graphicFrameMkLst>
            <pc:docMk/>
            <pc:sldMk cId="190529881" sldId="2497"/>
            <ac:graphicFrameMk id="5" creationId="{501B5BD3-E9B9-47E2-B491-D1C561DA5EE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8840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5143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74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86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27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53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76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2433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46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29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4325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4" y="188914"/>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34434" y="188914"/>
            <a:ext cx="11523133" cy="503783"/>
          </a:xfrm>
          <a:prstGeom prst="rect">
            <a:avLst/>
          </a:prstGeom>
          <a:solidFill>
            <a:srgbClr val="E3248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4"/>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4"/>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ontent and Two Column">
  <p:cSld name="5_Content and Two Column">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34434" y="188914"/>
            <a:ext cx="11523133" cy="503783"/>
          </a:xfrm>
          <a:prstGeom prst="rect">
            <a:avLst/>
          </a:prstGeom>
          <a:solidFill>
            <a:srgbClr val="E3248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1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1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1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Three Column">
  <p:cSld name="5_Title and Three Column">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1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1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1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16"/>
          <p:cNvSpPr txBox="1"/>
          <p:nvPr/>
        </p:nvSpPr>
        <p:spPr>
          <a:xfrm>
            <a:off x="336000" y="190801"/>
            <a:ext cx="11523133" cy="503783"/>
          </a:xfrm>
          <a:prstGeom prst="rect">
            <a:avLst/>
          </a:prstGeom>
          <a:solidFill>
            <a:srgbClr val="E3248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12" name="Google Shape;112;p1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and key message">
  <p:cSld name="5_Title and key message">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 name="Google Shape;115;p1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1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17"/>
          <p:cNvSpPr txBox="1"/>
          <p:nvPr/>
        </p:nvSpPr>
        <p:spPr>
          <a:xfrm>
            <a:off x="335360" y="190801"/>
            <a:ext cx="11523133" cy="503783"/>
          </a:xfrm>
          <a:prstGeom prst="rect">
            <a:avLst/>
          </a:prstGeom>
          <a:solidFill>
            <a:srgbClr val="E3248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19" name="Google Shape;119;p1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eviderslide">
  <p:cSld name="2_Deviderslide">
    <p:spTree>
      <p:nvGrpSpPr>
        <p:cNvPr id="1" name="Shape 120"/>
        <p:cNvGrpSpPr/>
        <p:nvPr/>
      </p:nvGrpSpPr>
      <p:grpSpPr>
        <a:xfrm>
          <a:off x="0" y="0"/>
          <a:ext cx="0" cy="0"/>
          <a:chOff x="0" y="0"/>
          <a:chExt cx="0" cy="0"/>
        </a:xfrm>
      </p:grpSpPr>
      <p:sp>
        <p:nvSpPr>
          <p:cNvPr id="121" name="Google Shape;121;p18"/>
          <p:cNvSpPr/>
          <p:nvPr/>
        </p:nvSpPr>
        <p:spPr>
          <a:xfrm>
            <a:off x="0" y="0"/>
            <a:ext cx="12192000" cy="6858000"/>
          </a:xfrm>
          <a:prstGeom prst="rect">
            <a:avLst/>
          </a:prstGeom>
          <a:solidFill>
            <a:srgbClr val="A25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1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18"/>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03</a:t>
            </a:r>
            <a:endParaRPr sz="8800">
              <a:solidFill>
                <a:schemeClr val="lt1"/>
              </a:solidFill>
              <a:latin typeface="Arial"/>
              <a:ea typeface="Arial"/>
              <a:cs typeface="Arial"/>
              <a:sym typeface="Arial"/>
            </a:endParaRPr>
          </a:p>
        </p:txBody>
      </p:sp>
      <p:sp>
        <p:nvSpPr>
          <p:cNvPr id="124" name="Google Shape;124;p1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25" name="Google Shape;125;p1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26" name="Google Shape;126;p1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34434" y="188914"/>
            <a:ext cx="11523133" cy="503783"/>
          </a:xfrm>
          <a:prstGeom prst="rect">
            <a:avLst/>
          </a:prstGeom>
          <a:solidFill>
            <a:srgbClr val="A25BA0"/>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9" name="Google Shape;129;p1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1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1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ontent and Two Column">
  <p:cSld name="2_Content and Two Column">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34434" y="188914"/>
            <a:ext cx="11523133" cy="503783"/>
          </a:xfrm>
          <a:prstGeom prst="rect">
            <a:avLst/>
          </a:prstGeom>
          <a:solidFill>
            <a:srgbClr val="A25BA0"/>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2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2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Three Column">
  <p:cSld name="2_Title and Three Column">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2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2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21"/>
          <p:cNvSpPr txBox="1"/>
          <p:nvPr/>
        </p:nvSpPr>
        <p:spPr>
          <a:xfrm>
            <a:off x="336000" y="190801"/>
            <a:ext cx="11523133" cy="503783"/>
          </a:xfrm>
          <a:prstGeom prst="rect">
            <a:avLst/>
          </a:prstGeom>
          <a:solidFill>
            <a:srgbClr val="A25BA0"/>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45" name="Google Shape;145;p2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and key message">
  <p:cSld name="2_Title and key message">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2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2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72C6"/>
              </a:buClr>
              <a:buSzPts val="2200"/>
              <a:buNone/>
              <a:defRPr sz="2200">
                <a:solidFill>
                  <a:srgbClr val="0072C6"/>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22"/>
          <p:cNvSpPr txBox="1"/>
          <p:nvPr/>
        </p:nvSpPr>
        <p:spPr>
          <a:xfrm>
            <a:off x="335360" y="190801"/>
            <a:ext cx="11523133" cy="503783"/>
          </a:xfrm>
          <a:prstGeom prst="rect">
            <a:avLst/>
          </a:prstGeom>
          <a:solidFill>
            <a:schemeClr val="accent2"/>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52" name="Google Shape;152;p2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Deviderslide">
  <p:cSld name="3_Deviderslide">
    <p:spTree>
      <p:nvGrpSpPr>
        <p:cNvPr id="1" name="Shape 153"/>
        <p:cNvGrpSpPr/>
        <p:nvPr/>
      </p:nvGrpSpPr>
      <p:grpSpPr>
        <a:xfrm>
          <a:off x="0" y="0"/>
          <a:ext cx="0" cy="0"/>
          <a:chOff x="0" y="0"/>
          <a:chExt cx="0" cy="0"/>
        </a:xfrm>
      </p:grpSpPr>
      <p:sp>
        <p:nvSpPr>
          <p:cNvPr id="154" name="Google Shape;154;p23"/>
          <p:cNvSpPr/>
          <p:nvPr/>
        </p:nvSpPr>
        <p:spPr>
          <a:xfrm>
            <a:off x="0" y="0"/>
            <a:ext cx="12192000" cy="6858000"/>
          </a:xfrm>
          <a:prstGeom prst="rect">
            <a:avLst/>
          </a:prstGeom>
          <a:solidFill>
            <a:srgbClr val="33BB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2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3"/>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04</a:t>
            </a:r>
            <a:endParaRPr sz="8800">
              <a:solidFill>
                <a:schemeClr val="lt1"/>
              </a:solidFill>
              <a:latin typeface="Arial"/>
              <a:ea typeface="Arial"/>
              <a:cs typeface="Arial"/>
              <a:sym typeface="Arial"/>
            </a:endParaRPr>
          </a:p>
        </p:txBody>
      </p:sp>
      <p:sp>
        <p:nvSpPr>
          <p:cNvPr id="157" name="Google Shape;157;p2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58" name="Google Shape;158;p2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59" name="Google Shape;159;p2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and Two Column">
  <p:cSld name="Content and Two Column">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34434" y="188914"/>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334434" y="188914"/>
            <a:ext cx="11523133" cy="503783"/>
          </a:xfrm>
          <a:prstGeom prst="rect">
            <a:avLst/>
          </a:prstGeom>
          <a:solidFill>
            <a:srgbClr val="33BBB1"/>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2" name="Google Shape;162;p24"/>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2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24"/>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Content and Two Column">
  <p:cSld name="3_Content and Two Column">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34434" y="188914"/>
            <a:ext cx="11523133" cy="503783"/>
          </a:xfrm>
          <a:prstGeom prst="rect">
            <a:avLst/>
          </a:prstGeom>
          <a:solidFill>
            <a:srgbClr val="33BBB1"/>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7" name="Google Shape;167;p2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2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2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2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and Three Column">
  <p:cSld name="3_Title and Three Column">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2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2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2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2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26"/>
          <p:cNvSpPr txBox="1"/>
          <p:nvPr/>
        </p:nvSpPr>
        <p:spPr>
          <a:xfrm>
            <a:off x="336000" y="190801"/>
            <a:ext cx="11523133" cy="503783"/>
          </a:xfrm>
          <a:prstGeom prst="rect">
            <a:avLst/>
          </a:prstGeom>
          <a:solidFill>
            <a:srgbClr val="33BBB1"/>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78" name="Google Shape;178;p2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key message">
  <p:cSld name="3_Title and key message">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2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2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2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27"/>
          <p:cNvSpPr txBox="1"/>
          <p:nvPr/>
        </p:nvSpPr>
        <p:spPr>
          <a:xfrm>
            <a:off x="335360" y="190801"/>
            <a:ext cx="11523133" cy="503783"/>
          </a:xfrm>
          <a:prstGeom prst="rect">
            <a:avLst/>
          </a:prstGeom>
          <a:solidFill>
            <a:srgbClr val="33BBB1"/>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85" name="Google Shape;185;p2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Deviderslide">
  <p:cSld name="4_Deviderslide">
    <p:spTree>
      <p:nvGrpSpPr>
        <p:cNvPr id="1" name="Shape 186"/>
        <p:cNvGrpSpPr/>
        <p:nvPr/>
      </p:nvGrpSpPr>
      <p:grpSpPr>
        <a:xfrm>
          <a:off x="0" y="0"/>
          <a:ext cx="0" cy="0"/>
          <a:chOff x="0" y="0"/>
          <a:chExt cx="0" cy="0"/>
        </a:xfrm>
      </p:grpSpPr>
      <p:sp>
        <p:nvSpPr>
          <p:cNvPr id="187" name="Google Shape;187;p28"/>
          <p:cNvSpPr/>
          <p:nvPr/>
        </p:nvSpPr>
        <p:spPr>
          <a:xfrm>
            <a:off x="0" y="0"/>
            <a:ext cx="12192000" cy="6858000"/>
          </a:xfrm>
          <a:prstGeom prst="rect">
            <a:avLst/>
          </a:prstGeom>
          <a:solidFill>
            <a:srgbClr val="0038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 name="Google Shape;188;p2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28"/>
          <p:cNvSpPr/>
          <p:nvPr/>
        </p:nvSpPr>
        <p:spPr>
          <a:xfrm>
            <a:off x="334433" y="188912"/>
            <a:ext cx="2209172"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05</a:t>
            </a:r>
            <a:endParaRPr sz="8800">
              <a:solidFill>
                <a:schemeClr val="lt1"/>
              </a:solidFill>
              <a:latin typeface="Arial"/>
              <a:ea typeface="Arial"/>
              <a:cs typeface="Arial"/>
              <a:sym typeface="Arial"/>
            </a:endParaRPr>
          </a:p>
        </p:txBody>
      </p:sp>
      <p:sp>
        <p:nvSpPr>
          <p:cNvPr id="190" name="Google Shape;190;p2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91" name="Google Shape;191;p2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92" name="Google Shape;192;p2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34434" y="188914"/>
            <a:ext cx="11523133" cy="503783"/>
          </a:xfrm>
          <a:prstGeom prst="rect">
            <a:avLst/>
          </a:prstGeom>
          <a:solidFill>
            <a:schemeClr val="accent4"/>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2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2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2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Content and Two Column">
  <p:cSld name="4_Content and Two Column">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334434" y="188914"/>
            <a:ext cx="11523133" cy="503783"/>
          </a:xfrm>
          <a:prstGeom prst="rect">
            <a:avLst/>
          </a:prstGeom>
          <a:solidFill>
            <a:schemeClr val="accent4"/>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0" name="Google Shape;200;p3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3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3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3" name="Google Shape;203;p3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Title and Three Column">
  <p:cSld name="4_Title and Three Column">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6" name="Google Shape;206;p3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3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3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3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31"/>
          <p:cNvSpPr txBox="1"/>
          <p:nvPr/>
        </p:nvSpPr>
        <p:spPr>
          <a:xfrm>
            <a:off x="336000" y="190801"/>
            <a:ext cx="11523133" cy="503783"/>
          </a:xfrm>
          <a:prstGeom prst="rect">
            <a:avLst/>
          </a:prstGeom>
          <a:solidFill>
            <a:schemeClr val="accent4"/>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211" name="Google Shape;211;p3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Title and key message">
  <p:cSld name="4_Title and key message">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3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3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3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32"/>
          <p:cNvSpPr txBox="1"/>
          <p:nvPr/>
        </p:nvSpPr>
        <p:spPr>
          <a:xfrm>
            <a:off x="335360" y="190801"/>
            <a:ext cx="11523133" cy="503783"/>
          </a:xfrm>
          <a:prstGeom prst="rect">
            <a:avLst/>
          </a:prstGeom>
          <a:solidFill>
            <a:schemeClr val="accent4"/>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218" name="Google Shape;218;p3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5_Deviderslide">
  <p:cSld name="5_Deviderslide">
    <p:spTree>
      <p:nvGrpSpPr>
        <p:cNvPr id="1" name="Shape 219"/>
        <p:cNvGrpSpPr/>
        <p:nvPr/>
      </p:nvGrpSpPr>
      <p:grpSpPr>
        <a:xfrm>
          <a:off x="0" y="0"/>
          <a:ext cx="0" cy="0"/>
          <a:chOff x="0" y="0"/>
          <a:chExt cx="0" cy="0"/>
        </a:xfrm>
      </p:grpSpPr>
      <p:sp>
        <p:nvSpPr>
          <p:cNvPr id="220" name="Google Shape;220;p33"/>
          <p:cNvSpPr/>
          <p:nvPr/>
        </p:nvSpPr>
        <p:spPr>
          <a:xfrm>
            <a:off x="0" y="0"/>
            <a:ext cx="12192000" cy="6858000"/>
          </a:xfrm>
          <a:prstGeom prst="rect">
            <a:avLst/>
          </a:prstGeom>
          <a:solidFill>
            <a:srgbClr val="E324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1" name="Google Shape;221;p3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33"/>
          <p:cNvSpPr/>
          <p:nvPr/>
        </p:nvSpPr>
        <p:spPr>
          <a:xfrm>
            <a:off x="334433" y="188912"/>
            <a:ext cx="2209172"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06</a:t>
            </a:r>
            <a:endParaRPr sz="8800">
              <a:solidFill>
                <a:schemeClr val="lt1"/>
              </a:solidFill>
              <a:latin typeface="Arial"/>
              <a:ea typeface="Arial"/>
              <a:cs typeface="Arial"/>
              <a:sym typeface="Arial"/>
            </a:endParaRPr>
          </a:p>
        </p:txBody>
      </p:sp>
      <p:sp>
        <p:nvSpPr>
          <p:cNvPr id="223" name="Google Shape;223;p3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24" name="Google Shape;224;p3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25" name="Google Shape;225;p3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
  <p:cSld name="Title and Three Column">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6"/>
          <p:cNvSpPr txBox="1"/>
          <p:nvPr/>
        </p:nvSpPr>
        <p:spPr>
          <a:xfrm>
            <a:off x="336000" y="190801"/>
            <a:ext cx="11523133" cy="503783"/>
          </a:xfrm>
          <a:prstGeom prst="rect">
            <a:avLst/>
          </a:prstGeom>
          <a:solidFill>
            <a:srgbClr val="0072C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46" name="Google Shape;46;p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6_Deviderslide">
  <p:cSld name="6_Deviderslide">
    <p:spTree>
      <p:nvGrpSpPr>
        <p:cNvPr id="1" name="Shape 226"/>
        <p:cNvGrpSpPr/>
        <p:nvPr/>
      </p:nvGrpSpPr>
      <p:grpSpPr>
        <a:xfrm>
          <a:off x="0" y="0"/>
          <a:ext cx="0" cy="0"/>
          <a:chOff x="0" y="0"/>
          <a:chExt cx="0" cy="0"/>
        </a:xfrm>
      </p:grpSpPr>
      <p:sp>
        <p:nvSpPr>
          <p:cNvPr id="227" name="Google Shape;227;p34"/>
          <p:cNvSpPr/>
          <p:nvPr/>
        </p:nvSpPr>
        <p:spPr>
          <a:xfrm>
            <a:off x="0" y="0"/>
            <a:ext cx="12192000" cy="6858000"/>
          </a:xfrm>
          <a:prstGeom prst="rect">
            <a:avLst/>
          </a:prstGeom>
          <a:solidFill>
            <a:srgbClr val="A25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4"/>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9" name="Google Shape;229;p34"/>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07</a:t>
            </a:r>
            <a:endParaRPr sz="8800">
              <a:solidFill>
                <a:schemeClr val="lt1"/>
              </a:solidFill>
              <a:latin typeface="Arial"/>
              <a:ea typeface="Arial"/>
              <a:cs typeface="Arial"/>
              <a:sym typeface="Arial"/>
            </a:endParaRPr>
          </a:p>
        </p:txBody>
      </p:sp>
      <p:sp>
        <p:nvSpPr>
          <p:cNvPr id="230" name="Google Shape;230;p34"/>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31" name="Google Shape;231;p34"/>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32" name="Google Shape;232;p3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Deviderslide">
  <p:cSld name="8_Deviderslide">
    <p:spTree>
      <p:nvGrpSpPr>
        <p:cNvPr id="1" name="Shape 233"/>
        <p:cNvGrpSpPr/>
        <p:nvPr/>
      </p:nvGrpSpPr>
      <p:grpSpPr>
        <a:xfrm>
          <a:off x="0" y="0"/>
          <a:ext cx="0" cy="0"/>
          <a:chOff x="0" y="0"/>
          <a:chExt cx="0" cy="0"/>
        </a:xfrm>
      </p:grpSpPr>
      <p:sp>
        <p:nvSpPr>
          <p:cNvPr id="234" name="Google Shape;234;p35"/>
          <p:cNvSpPr/>
          <p:nvPr/>
        </p:nvSpPr>
        <p:spPr>
          <a:xfrm>
            <a:off x="0" y="0"/>
            <a:ext cx="12192000" cy="6858000"/>
          </a:xfrm>
          <a:prstGeom prst="rect">
            <a:avLst/>
          </a:prstGeom>
          <a:solidFill>
            <a:srgbClr val="33BB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5" name="Google Shape;235;p35"/>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6" name="Google Shape;236;p35"/>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09</a:t>
            </a:r>
            <a:endParaRPr sz="8800">
              <a:solidFill>
                <a:schemeClr val="lt1"/>
              </a:solidFill>
              <a:latin typeface="Arial"/>
              <a:ea typeface="Arial"/>
              <a:cs typeface="Arial"/>
              <a:sym typeface="Arial"/>
            </a:endParaRPr>
          </a:p>
        </p:txBody>
      </p:sp>
      <p:sp>
        <p:nvSpPr>
          <p:cNvPr id="237" name="Google Shape;237;p35"/>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38" name="Google Shape;238;p35"/>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39" name="Google Shape;239;p3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40"/>
        <p:cNvGrpSpPr/>
        <p:nvPr/>
      </p:nvGrpSpPr>
      <p:grpSpPr>
        <a:xfrm>
          <a:off x="0" y="0"/>
          <a:ext cx="0" cy="0"/>
          <a:chOff x="0" y="0"/>
          <a:chExt cx="0" cy="0"/>
        </a:xfrm>
      </p:grpSpPr>
      <p:sp>
        <p:nvSpPr>
          <p:cNvPr id="241" name="Google Shape;241;p36"/>
          <p:cNvSpPr txBox="1">
            <a:spLocks noGrp="1"/>
          </p:cNvSpPr>
          <p:nvPr>
            <p:ph type="body" idx="1"/>
          </p:nvPr>
        </p:nvSpPr>
        <p:spPr>
          <a:xfrm>
            <a:off x="335723" y="1660327"/>
            <a:ext cx="10464800" cy="57664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72C6"/>
              </a:buClr>
              <a:buSzPts val="2400"/>
              <a:buNone/>
              <a:defRPr sz="2400" b="1">
                <a:solidFill>
                  <a:srgbClr val="0072C6"/>
                </a:solidFil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3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p36"/>
          <p:cNvSpPr txBox="1">
            <a:spLocks noGrp="1"/>
          </p:cNvSpPr>
          <p:nvPr>
            <p:ph type="body" idx="2"/>
          </p:nvPr>
        </p:nvSpPr>
        <p:spPr>
          <a:xfrm>
            <a:off x="334434" y="2275200"/>
            <a:ext cx="11523133" cy="410612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44" name="Google Shape;244;p36"/>
          <p:cNvPicPr preferRelativeResize="0"/>
          <p:nvPr/>
        </p:nvPicPr>
        <p:blipFill rotWithShape="1">
          <a:blip r:embed="rId2">
            <a:alphaModFix/>
          </a:blip>
          <a:srcRect/>
          <a:stretch/>
        </p:blipFill>
        <p:spPr>
          <a:xfrm>
            <a:off x="1271464" y="-158619"/>
            <a:ext cx="10751840" cy="178072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508602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241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168507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36B3-6C61-42AB-A7C3-27C6ECA0BE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153753-BDB4-4494-850A-CF8BCCC57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C1577C-E677-468F-A542-1E04088F0845}"/>
              </a:ext>
            </a:extLst>
          </p:cNvPr>
          <p:cNvSpPr>
            <a:spLocks noGrp="1"/>
          </p:cNvSpPr>
          <p:nvPr>
            <p:ph type="dt" sz="half" idx="10"/>
          </p:nvPr>
        </p:nvSpPr>
        <p:spPr/>
        <p:txBody>
          <a:bodyPr/>
          <a:lstStyle/>
          <a:p>
            <a:fld id="{60C7B8B4-4354-49D2-98EE-F21174F482A3}" type="datetimeFigureOut">
              <a:rPr lang="en-GB" smtClean="0"/>
              <a:t>16/02/2022</a:t>
            </a:fld>
            <a:endParaRPr lang="en-GB"/>
          </a:p>
        </p:txBody>
      </p:sp>
      <p:sp>
        <p:nvSpPr>
          <p:cNvPr id="5" name="Footer Placeholder 4">
            <a:extLst>
              <a:ext uri="{FF2B5EF4-FFF2-40B4-BE49-F238E27FC236}">
                <a16:creationId xmlns:a16="http://schemas.microsoft.com/office/drawing/2014/main" id="{9D9C0E74-08C9-4FD8-AA46-7A4A5CD52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2376B9-DBE3-4B4B-BC3C-575498086839}"/>
              </a:ext>
            </a:extLst>
          </p:cNvPr>
          <p:cNvSpPr>
            <a:spLocks noGrp="1"/>
          </p:cNvSpPr>
          <p:nvPr>
            <p:ph type="sldNum" sz="quarter" idx="12"/>
          </p:nvPr>
        </p:nvSpPr>
        <p:spPr/>
        <p:txBody>
          <a:bodyPr/>
          <a:lstStyle/>
          <a:p>
            <a:fld id="{501DCF08-2930-4DC4-AB18-A17FB2914942}" type="slidenum">
              <a:rPr lang="en-GB" smtClean="0"/>
              <a:t>‹#›</a:t>
            </a:fld>
            <a:endParaRPr lang="en-GB"/>
          </a:p>
        </p:txBody>
      </p:sp>
    </p:spTree>
    <p:extLst>
      <p:ext uri="{BB962C8B-B14F-4D97-AF65-F5344CB8AC3E}">
        <p14:creationId xmlns:p14="http://schemas.microsoft.com/office/powerpoint/2010/main" val="387763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600"/>
            </a:lvl1pPr>
          </a:lstStyle>
          <a:p>
            <a:r>
              <a:rPr lang="en-GB"/>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300"/>
            </a:lvl1pPr>
            <a:lvl2pPr marL="426848" indent="0" algn="ctr">
              <a:buNone/>
              <a:defRPr sz="1900"/>
            </a:lvl2pPr>
            <a:lvl3pPr marL="853696" indent="0" algn="ctr">
              <a:buNone/>
              <a:defRPr sz="1700"/>
            </a:lvl3pPr>
            <a:lvl4pPr marL="1280544" indent="0" algn="ctr">
              <a:buNone/>
              <a:defRPr sz="1500"/>
            </a:lvl4pPr>
            <a:lvl5pPr marL="1707392" indent="0" algn="ctr">
              <a:buNone/>
              <a:defRPr sz="1500"/>
            </a:lvl5pPr>
            <a:lvl6pPr marL="2134240" indent="0" algn="ctr">
              <a:buNone/>
              <a:defRPr sz="1500"/>
            </a:lvl6pPr>
            <a:lvl7pPr marL="2561088" indent="0" algn="ctr">
              <a:buNone/>
              <a:defRPr sz="1500"/>
            </a:lvl7pPr>
            <a:lvl8pPr marL="2987936" indent="0" algn="ctr">
              <a:buNone/>
              <a:defRPr sz="1500"/>
            </a:lvl8pPr>
            <a:lvl9pPr marL="3414784" indent="0" algn="ctr">
              <a:buNone/>
              <a:defRPr sz="15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695946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6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200"/>
            </a:lvl1pPr>
            <a:lvl2pPr marL="426859" indent="0" algn="ctr">
              <a:buNone/>
              <a:defRPr sz="1900"/>
            </a:lvl2pPr>
            <a:lvl3pPr marL="853717" indent="0" algn="ctr">
              <a:buNone/>
              <a:defRPr sz="1700"/>
            </a:lvl3pPr>
            <a:lvl4pPr marL="1280576" indent="0" algn="ctr">
              <a:buNone/>
              <a:defRPr sz="1500"/>
            </a:lvl4pPr>
            <a:lvl5pPr marL="1707435" indent="0" algn="ctr">
              <a:buNone/>
              <a:defRPr sz="1500"/>
            </a:lvl5pPr>
            <a:lvl6pPr marL="2134293" indent="0" algn="ctr">
              <a:buNone/>
              <a:defRPr sz="1500"/>
            </a:lvl6pPr>
            <a:lvl7pPr marL="2561152" indent="0" algn="ctr">
              <a:buNone/>
              <a:defRPr sz="1500"/>
            </a:lvl7pPr>
            <a:lvl8pPr marL="2988011" indent="0" algn="ctr">
              <a:buNone/>
              <a:defRPr sz="1500"/>
            </a:lvl8pPr>
            <a:lvl9pPr marL="3414869" indent="0" algn="ctr">
              <a:buNone/>
              <a:defRPr sz="15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695946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27972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key message">
  <p:cSld name="Title and key message">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7"/>
          <p:cNvSpPr txBox="1"/>
          <p:nvPr/>
        </p:nvSpPr>
        <p:spPr>
          <a:xfrm>
            <a:off x="335360" y="190801"/>
            <a:ext cx="11523133" cy="503783"/>
          </a:xfrm>
          <a:prstGeom prst="rect">
            <a:avLst/>
          </a:prstGeom>
          <a:solidFill>
            <a:srgbClr val="0072C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53" name="Google Shape;53;p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5600"/>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300">
                <a:solidFill>
                  <a:schemeClr val="tx1">
                    <a:tint val="75000"/>
                  </a:schemeClr>
                </a:solidFill>
              </a:defRPr>
            </a:lvl1pPr>
            <a:lvl2pPr marL="426848" indent="0">
              <a:buNone/>
              <a:defRPr sz="1900">
                <a:solidFill>
                  <a:schemeClr val="tx1">
                    <a:tint val="75000"/>
                  </a:schemeClr>
                </a:solidFill>
              </a:defRPr>
            </a:lvl2pPr>
            <a:lvl3pPr marL="853696" indent="0">
              <a:buNone/>
              <a:defRPr sz="1700">
                <a:solidFill>
                  <a:schemeClr val="tx1">
                    <a:tint val="75000"/>
                  </a:schemeClr>
                </a:solidFill>
              </a:defRPr>
            </a:lvl3pPr>
            <a:lvl4pPr marL="1280544" indent="0">
              <a:buNone/>
              <a:defRPr sz="1500">
                <a:solidFill>
                  <a:schemeClr val="tx1">
                    <a:tint val="75000"/>
                  </a:schemeClr>
                </a:solidFill>
              </a:defRPr>
            </a:lvl4pPr>
            <a:lvl5pPr marL="1707392" indent="0">
              <a:buNone/>
              <a:defRPr sz="1500">
                <a:solidFill>
                  <a:schemeClr val="tx1">
                    <a:tint val="75000"/>
                  </a:schemeClr>
                </a:solidFill>
              </a:defRPr>
            </a:lvl5pPr>
            <a:lvl6pPr marL="2134240" indent="0">
              <a:buNone/>
              <a:defRPr sz="1500">
                <a:solidFill>
                  <a:schemeClr val="tx1">
                    <a:tint val="75000"/>
                  </a:schemeClr>
                </a:solidFill>
              </a:defRPr>
            </a:lvl6pPr>
            <a:lvl7pPr marL="2561088" indent="0">
              <a:buNone/>
              <a:defRPr sz="1500">
                <a:solidFill>
                  <a:schemeClr val="tx1">
                    <a:tint val="75000"/>
                  </a:schemeClr>
                </a:solidFill>
              </a:defRPr>
            </a:lvl7pPr>
            <a:lvl8pPr marL="2987936" indent="0">
              <a:buNone/>
              <a:defRPr sz="1500">
                <a:solidFill>
                  <a:schemeClr val="tx1">
                    <a:tint val="75000"/>
                  </a:schemeClr>
                </a:solidFill>
              </a:defRPr>
            </a:lvl8pPr>
            <a:lvl9pPr marL="3414784" indent="0">
              <a:buNone/>
              <a:defRPr sz="15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58740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600"/>
            </a:lvl1pPr>
          </a:lstStyle>
          <a:p>
            <a:r>
              <a:rPr lang="en-GB"/>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200">
                <a:solidFill>
                  <a:schemeClr val="tx1">
                    <a:tint val="75000"/>
                  </a:schemeClr>
                </a:solidFill>
              </a:defRPr>
            </a:lvl1pPr>
            <a:lvl2pPr marL="426859" indent="0">
              <a:buNone/>
              <a:defRPr sz="1900">
                <a:solidFill>
                  <a:schemeClr val="tx1">
                    <a:tint val="75000"/>
                  </a:schemeClr>
                </a:solidFill>
              </a:defRPr>
            </a:lvl2pPr>
            <a:lvl3pPr marL="853717" indent="0">
              <a:buNone/>
              <a:defRPr sz="1700">
                <a:solidFill>
                  <a:schemeClr val="tx1">
                    <a:tint val="75000"/>
                  </a:schemeClr>
                </a:solidFill>
              </a:defRPr>
            </a:lvl3pPr>
            <a:lvl4pPr marL="1280576" indent="0">
              <a:buNone/>
              <a:defRPr sz="1500">
                <a:solidFill>
                  <a:schemeClr val="tx1">
                    <a:tint val="75000"/>
                  </a:schemeClr>
                </a:solidFill>
              </a:defRPr>
            </a:lvl4pPr>
            <a:lvl5pPr marL="1707435" indent="0">
              <a:buNone/>
              <a:defRPr sz="1500">
                <a:solidFill>
                  <a:schemeClr val="tx1">
                    <a:tint val="75000"/>
                  </a:schemeClr>
                </a:solidFill>
              </a:defRPr>
            </a:lvl5pPr>
            <a:lvl6pPr marL="2134293" indent="0">
              <a:buNone/>
              <a:defRPr sz="1500">
                <a:solidFill>
                  <a:schemeClr val="tx1">
                    <a:tint val="75000"/>
                  </a:schemeClr>
                </a:solidFill>
              </a:defRPr>
            </a:lvl6pPr>
            <a:lvl7pPr marL="2561152" indent="0">
              <a:buNone/>
              <a:defRPr sz="1500">
                <a:solidFill>
                  <a:schemeClr val="tx1">
                    <a:tint val="75000"/>
                  </a:schemeClr>
                </a:solidFill>
              </a:defRPr>
            </a:lvl7pPr>
            <a:lvl8pPr marL="2988011" indent="0">
              <a:buNone/>
              <a:defRPr sz="1500">
                <a:solidFill>
                  <a:schemeClr val="tx1">
                    <a:tint val="75000"/>
                  </a:schemeClr>
                </a:solidFill>
              </a:defRPr>
            </a:lvl8pPr>
            <a:lvl9pPr marL="3414869" indent="0">
              <a:buNone/>
              <a:defRPr sz="15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58740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8CF4FFF-F3C5-644F-B246-E0EE097201C8}"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388779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00" b="1"/>
            </a:lvl1pPr>
            <a:lvl2pPr marL="426848" indent="0">
              <a:buNone/>
              <a:defRPr sz="1900" b="1"/>
            </a:lvl2pPr>
            <a:lvl3pPr marL="853696" indent="0">
              <a:buNone/>
              <a:defRPr sz="1700" b="1"/>
            </a:lvl3pPr>
            <a:lvl4pPr marL="1280544" indent="0">
              <a:buNone/>
              <a:defRPr sz="1500" b="1"/>
            </a:lvl4pPr>
            <a:lvl5pPr marL="1707392" indent="0">
              <a:buNone/>
              <a:defRPr sz="1500" b="1"/>
            </a:lvl5pPr>
            <a:lvl6pPr marL="2134240" indent="0">
              <a:buNone/>
              <a:defRPr sz="1500" b="1"/>
            </a:lvl6pPr>
            <a:lvl7pPr marL="2561088" indent="0">
              <a:buNone/>
              <a:defRPr sz="1500" b="1"/>
            </a:lvl7pPr>
            <a:lvl8pPr marL="2987936" indent="0">
              <a:buNone/>
              <a:defRPr sz="1500" b="1"/>
            </a:lvl8pPr>
            <a:lvl9pPr marL="3414784" indent="0">
              <a:buNone/>
              <a:defRPr sz="1500" b="1"/>
            </a:lvl9pPr>
          </a:lstStyle>
          <a:p>
            <a:pPr lvl="0"/>
            <a:r>
              <a:rPr lang="en-GB"/>
              <a:t>Click to edit Master text styles</a:t>
            </a:r>
          </a:p>
        </p:txBody>
      </p:sp>
      <p:sp>
        <p:nvSpPr>
          <p:cNvPr id="4" name="Content Placeholder 3"/>
          <p:cNvSpPr>
            <a:spLocks noGrp="1"/>
          </p:cNvSpPr>
          <p:nvPr>
            <p:ph sz="half" idx="2"/>
          </p:nvPr>
        </p:nvSpPr>
        <p:spPr>
          <a:xfrm>
            <a:off x="839789" y="2505077"/>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00" b="1"/>
            </a:lvl1pPr>
            <a:lvl2pPr marL="426848" indent="0">
              <a:buNone/>
              <a:defRPr sz="1900" b="1"/>
            </a:lvl2pPr>
            <a:lvl3pPr marL="853696" indent="0">
              <a:buNone/>
              <a:defRPr sz="1700" b="1"/>
            </a:lvl3pPr>
            <a:lvl4pPr marL="1280544" indent="0">
              <a:buNone/>
              <a:defRPr sz="1500" b="1"/>
            </a:lvl4pPr>
            <a:lvl5pPr marL="1707392" indent="0">
              <a:buNone/>
              <a:defRPr sz="1500" b="1"/>
            </a:lvl5pPr>
            <a:lvl6pPr marL="2134240" indent="0">
              <a:buNone/>
              <a:defRPr sz="1500" b="1"/>
            </a:lvl6pPr>
            <a:lvl7pPr marL="2561088" indent="0">
              <a:buNone/>
              <a:defRPr sz="1500" b="1"/>
            </a:lvl7pPr>
            <a:lvl8pPr marL="2987936" indent="0">
              <a:buNone/>
              <a:defRPr sz="1500" b="1"/>
            </a:lvl8pPr>
            <a:lvl9pPr marL="3414784" indent="0">
              <a:buNone/>
              <a:defRPr sz="1500" b="1"/>
            </a:lvl9pPr>
          </a:lstStyle>
          <a:p>
            <a:pPr lvl="0"/>
            <a:r>
              <a:rPr lang="en-GB"/>
              <a:t>Click to edit Master text styles</a:t>
            </a:r>
          </a:p>
        </p:txBody>
      </p:sp>
      <p:sp>
        <p:nvSpPr>
          <p:cNvPr id="6" name="Content Placeholder 5"/>
          <p:cNvSpPr>
            <a:spLocks noGrp="1"/>
          </p:cNvSpPr>
          <p:nvPr>
            <p:ph sz="quarter" idx="4"/>
          </p:nvPr>
        </p:nvSpPr>
        <p:spPr>
          <a:xfrm>
            <a:off x="6172201" y="2505077"/>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8CF4FFF-F3C5-644F-B246-E0EE097201C8}"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582757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200" b="1"/>
            </a:lvl1pPr>
            <a:lvl2pPr marL="426859" indent="0">
              <a:buNone/>
              <a:defRPr sz="1900" b="1"/>
            </a:lvl2pPr>
            <a:lvl3pPr marL="853717" indent="0">
              <a:buNone/>
              <a:defRPr sz="1700" b="1"/>
            </a:lvl3pPr>
            <a:lvl4pPr marL="1280576" indent="0">
              <a:buNone/>
              <a:defRPr sz="1500" b="1"/>
            </a:lvl4pPr>
            <a:lvl5pPr marL="1707435" indent="0">
              <a:buNone/>
              <a:defRPr sz="1500" b="1"/>
            </a:lvl5pPr>
            <a:lvl6pPr marL="2134293" indent="0">
              <a:buNone/>
              <a:defRPr sz="1500" b="1"/>
            </a:lvl6pPr>
            <a:lvl7pPr marL="2561152" indent="0">
              <a:buNone/>
              <a:defRPr sz="1500" b="1"/>
            </a:lvl7pPr>
            <a:lvl8pPr marL="2988011" indent="0">
              <a:buNone/>
              <a:defRPr sz="1500" b="1"/>
            </a:lvl8pPr>
            <a:lvl9pPr marL="3414869" indent="0">
              <a:buNone/>
              <a:defRPr sz="1500" b="1"/>
            </a:lvl9pPr>
          </a:lstStyle>
          <a:p>
            <a:pPr lvl="0"/>
            <a:r>
              <a:rPr lang="en-GB"/>
              <a:t>Click to edit Master text styles</a:t>
            </a:r>
          </a:p>
        </p:txBody>
      </p:sp>
      <p:sp>
        <p:nvSpPr>
          <p:cNvPr id="4" name="Content Placeholder 3"/>
          <p:cNvSpPr>
            <a:spLocks noGrp="1"/>
          </p:cNvSpPr>
          <p:nvPr>
            <p:ph sz="half" idx="2"/>
          </p:nvPr>
        </p:nvSpPr>
        <p:spPr>
          <a:xfrm>
            <a:off x="839788"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200" b="1"/>
            </a:lvl1pPr>
            <a:lvl2pPr marL="426859" indent="0">
              <a:buNone/>
              <a:defRPr sz="1900" b="1"/>
            </a:lvl2pPr>
            <a:lvl3pPr marL="853717" indent="0">
              <a:buNone/>
              <a:defRPr sz="1700" b="1"/>
            </a:lvl3pPr>
            <a:lvl4pPr marL="1280576" indent="0">
              <a:buNone/>
              <a:defRPr sz="1500" b="1"/>
            </a:lvl4pPr>
            <a:lvl5pPr marL="1707435" indent="0">
              <a:buNone/>
              <a:defRPr sz="1500" b="1"/>
            </a:lvl5pPr>
            <a:lvl6pPr marL="2134293" indent="0">
              <a:buNone/>
              <a:defRPr sz="1500" b="1"/>
            </a:lvl6pPr>
            <a:lvl7pPr marL="2561152" indent="0">
              <a:buNone/>
              <a:defRPr sz="1500" b="1"/>
            </a:lvl7pPr>
            <a:lvl8pPr marL="2988011" indent="0">
              <a:buNone/>
              <a:defRPr sz="1500" b="1"/>
            </a:lvl8pPr>
            <a:lvl9pPr marL="3414869" indent="0">
              <a:buNone/>
              <a:defRPr sz="1500" b="1"/>
            </a:lvl9pPr>
          </a:lstStyle>
          <a:p>
            <a:pPr lvl="0"/>
            <a:r>
              <a:rPr lang="en-GB"/>
              <a:t>Click to 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8CF4FFF-F3C5-644F-B246-E0EE097201C8}"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582757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8CF4FFF-F3C5-644F-B246-E0EE097201C8}"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749039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4FFF-F3C5-644F-B246-E0EE097201C8}"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748759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1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90" y="2057402"/>
            <a:ext cx="3932237" cy="3811588"/>
          </a:xfrm>
        </p:spPr>
        <p:txBody>
          <a:bodyPr/>
          <a:lstStyle>
            <a:lvl1pPr marL="0" indent="0">
              <a:buNone/>
              <a:defRPr sz="1500"/>
            </a:lvl1pPr>
            <a:lvl2pPr marL="426848" indent="0">
              <a:buNone/>
              <a:defRPr sz="1300"/>
            </a:lvl2pPr>
            <a:lvl3pPr marL="853696" indent="0">
              <a:buNone/>
              <a:defRPr sz="1100"/>
            </a:lvl3pPr>
            <a:lvl4pPr marL="1280544" indent="0">
              <a:buNone/>
              <a:defRPr sz="900"/>
            </a:lvl4pPr>
            <a:lvl5pPr marL="1707392" indent="0">
              <a:buNone/>
              <a:defRPr sz="900"/>
            </a:lvl5pPr>
            <a:lvl6pPr marL="2134240" indent="0">
              <a:buNone/>
              <a:defRPr sz="900"/>
            </a:lvl6pPr>
            <a:lvl7pPr marL="2561088" indent="0">
              <a:buNone/>
              <a:defRPr sz="900"/>
            </a:lvl7pPr>
            <a:lvl8pPr marL="2987936" indent="0">
              <a:buNone/>
              <a:defRPr sz="900"/>
            </a:lvl8pPr>
            <a:lvl9pPr marL="3414784"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756172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1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0"/>
            </a:lvl1pPr>
            <a:lvl2pPr marL="426848" indent="0">
              <a:buNone/>
              <a:defRPr sz="2700"/>
            </a:lvl2pPr>
            <a:lvl3pPr marL="853696" indent="0">
              <a:buNone/>
              <a:defRPr sz="2300"/>
            </a:lvl3pPr>
            <a:lvl4pPr marL="1280544" indent="0">
              <a:buNone/>
              <a:defRPr sz="1900"/>
            </a:lvl4pPr>
            <a:lvl5pPr marL="1707392" indent="0">
              <a:buNone/>
              <a:defRPr sz="1900"/>
            </a:lvl5pPr>
            <a:lvl6pPr marL="2134240" indent="0">
              <a:buNone/>
              <a:defRPr sz="1900"/>
            </a:lvl6pPr>
            <a:lvl7pPr marL="2561088" indent="0">
              <a:buNone/>
              <a:defRPr sz="1900"/>
            </a:lvl7pPr>
            <a:lvl8pPr marL="2987936" indent="0">
              <a:buNone/>
              <a:defRPr sz="1900"/>
            </a:lvl8pPr>
            <a:lvl9pPr marL="3414784" indent="0">
              <a:buNone/>
              <a:defRPr sz="1900"/>
            </a:lvl9pPr>
          </a:lstStyle>
          <a:p>
            <a:r>
              <a:rPr lang="en-GB"/>
              <a:t>Click icon to add picture</a:t>
            </a:r>
            <a:endParaRPr lang="en-US"/>
          </a:p>
        </p:txBody>
      </p:sp>
      <p:sp>
        <p:nvSpPr>
          <p:cNvPr id="4" name="Text Placeholder 3"/>
          <p:cNvSpPr>
            <a:spLocks noGrp="1"/>
          </p:cNvSpPr>
          <p:nvPr>
            <p:ph type="body" sz="half" idx="2"/>
          </p:nvPr>
        </p:nvSpPr>
        <p:spPr>
          <a:xfrm>
            <a:off x="839790" y="2057402"/>
            <a:ext cx="3932237" cy="3811588"/>
          </a:xfrm>
        </p:spPr>
        <p:txBody>
          <a:bodyPr/>
          <a:lstStyle>
            <a:lvl1pPr marL="0" indent="0">
              <a:buNone/>
              <a:defRPr sz="1500"/>
            </a:lvl1pPr>
            <a:lvl2pPr marL="426848" indent="0">
              <a:buNone/>
              <a:defRPr sz="1300"/>
            </a:lvl2pPr>
            <a:lvl3pPr marL="853696" indent="0">
              <a:buNone/>
              <a:defRPr sz="1100"/>
            </a:lvl3pPr>
            <a:lvl4pPr marL="1280544" indent="0">
              <a:buNone/>
              <a:defRPr sz="900"/>
            </a:lvl4pPr>
            <a:lvl5pPr marL="1707392" indent="0">
              <a:buNone/>
              <a:defRPr sz="900"/>
            </a:lvl5pPr>
            <a:lvl6pPr marL="2134240" indent="0">
              <a:buNone/>
              <a:defRPr sz="900"/>
            </a:lvl6pPr>
            <a:lvl7pPr marL="2561088" indent="0">
              <a:buNone/>
              <a:defRPr sz="900"/>
            </a:lvl7pPr>
            <a:lvl8pPr marL="2987936" indent="0">
              <a:buNone/>
              <a:defRPr sz="900"/>
            </a:lvl8pPr>
            <a:lvl9pPr marL="3414784"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87305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0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500"/>
            </a:lvl1pPr>
            <a:lvl2pPr marL="426859" indent="0">
              <a:buNone/>
              <a:defRPr sz="1300"/>
            </a:lvl2pPr>
            <a:lvl3pPr marL="853717" indent="0">
              <a:buNone/>
              <a:defRPr sz="1100"/>
            </a:lvl3pPr>
            <a:lvl4pPr marL="1280576" indent="0">
              <a:buNone/>
              <a:defRPr sz="900"/>
            </a:lvl4pPr>
            <a:lvl5pPr marL="1707435" indent="0">
              <a:buNone/>
              <a:defRPr sz="900"/>
            </a:lvl5pPr>
            <a:lvl6pPr marL="2134293" indent="0">
              <a:buNone/>
              <a:defRPr sz="900"/>
            </a:lvl6pPr>
            <a:lvl7pPr marL="2561152" indent="0">
              <a:buNone/>
              <a:defRPr sz="900"/>
            </a:lvl7pPr>
            <a:lvl8pPr marL="2988011" indent="0">
              <a:buNone/>
              <a:defRPr sz="900"/>
            </a:lvl8pPr>
            <a:lvl9pPr marL="341486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75617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334434" y="188914"/>
            <a:ext cx="11523133" cy="503783"/>
          </a:xfrm>
          <a:prstGeom prst="rect">
            <a:avLst/>
          </a:prstGeom>
          <a:solidFill>
            <a:srgbClr val="0091C9"/>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0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000"/>
            </a:lvl1pPr>
            <a:lvl2pPr marL="426859" indent="0">
              <a:buNone/>
              <a:defRPr sz="2600"/>
            </a:lvl2pPr>
            <a:lvl3pPr marL="853717" indent="0">
              <a:buNone/>
              <a:defRPr sz="2200"/>
            </a:lvl3pPr>
            <a:lvl4pPr marL="1280576" indent="0">
              <a:buNone/>
              <a:defRPr sz="1900"/>
            </a:lvl4pPr>
            <a:lvl5pPr marL="1707435" indent="0">
              <a:buNone/>
              <a:defRPr sz="1900"/>
            </a:lvl5pPr>
            <a:lvl6pPr marL="2134293" indent="0">
              <a:buNone/>
              <a:defRPr sz="1900"/>
            </a:lvl6pPr>
            <a:lvl7pPr marL="2561152" indent="0">
              <a:buNone/>
              <a:defRPr sz="1900"/>
            </a:lvl7pPr>
            <a:lvl8pPr marL="2988011" indent="0">
              <a:buNone/>
              <a:defRPr sz="1900"/>
            </a:lvl8pPr>
            <a:lvl9pPr marL="3414869" indent="0">
              <a:buNone/>
              <a:defRPr sz="1900"/>
            </a:lvl9pPr>
          </a:lstStyle>
          <a:p>
            <a:r>
              <a:rPr lang="en-GB"/>
              <a:t>Click icon to add picture</a:t>
            </a:r>
            <a:endParaRPr lang="en-US"/>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500"/>
            </a:lvl1pPr>
            <a:lvl2pPr marL="426859" indent="0">
              <a:buNone/>
              <a:defRPr sz="1300"/>
            </a:lvl2pPr>
            <a:lvl3pPr marL="853717" indent="0">
              <a:buNone/>
              <a:defRPr sz="1100"/>
            </a:lvl3pPr>
            <a:lvl4pPr marL="1280576" indent="0">
              <a:buNone/>
              <a:defRPr sz="900"/>
            </a:lvl4pPr>
            <a:lvl5pPr marL="1707435" indent="0">
              <a:buNone/>
              <a:defRPr sz="900"/>
            </a:lvl5pPr>
            <a:lvl6pPr marL="2134293" indent="0">
              <a:buNone/>
              <a:defRPr sz="900"/>
            </a:lvl6pPr>
            <a:lvl7pPr marL="2561152" indent="0">
              <a:buNone/>
              <a:defRPr sz="900"/>
            </a:lvl7pPr>
            <a:lvl8pPr marL="2988011" indent="0">
              <a:buNone/>
              <a:defRPr sz="900"/>
            </a:lvl8pPr>
            <a:lvl9pPr marL="341486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87305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3926247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9994144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6" y="188916"/>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560"/>
              </a:spcBef>
              <a:spcAft>
                <a:spcPts val="0"/>
              </a:spcAft>
              <a:buClr>
                <a:schemeClr val="lt1"/>
              </a:buClr>
              <a:buSzPts val="2400"/>
              <a:buFont typeface="Arial Black"/>
              <a:buNone/>
              <a:defRPr sz="23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700"/>
            </a:lvl2pPr>
            <a:lvl3pPr lvl="2">
              <a:spcBef>
                <a:spcPts val="0"/>
              </a:spcBef>
              <a:spcAft>
                <a:spcPts val="0"/>
              </a:spcAft>
              <a:buSzPts val="1400"/>
              <a:buNone/>
              <a:defRPr sz="1700"/>
            </a:lvl3pPr>
            <a:lvl4pPr lvl="3">
              <a:spcBef>
                <a:spcPts val="0"/>
              </a:spcBef>
              <a:spcAft>
                <a:spcPts val="0"/>
              </a:spcAft>
              <a:buSzPts val="1400"/>
              <a:buNone/>
              <a:defRPr sz="1700"/>
            </a:lvl4pPr>
            <a:lvl5pPr lvl="4">
              <a:spcBef>
                <a:spcPts val="0"/>
              </a:spcBef>
              <a:spcAft>
                <a:spcPts val="0"/>
              </a:spcAft>
              <a:buSzPts val="1400"/>
              <a:buNone/>
              <a:defRPr sz="1700"/>
            </a:lvl5pPr>
            <a:lvl6pPr lvl="5">
              <a:spcBef>
                <a:spcPts val="0"/>
              </a:spcBef>
              <a:spcAft>
                <a:spcPts val="0"/>
              </a:spcAft>
              <a:buSzPts val="1400"/>
              <a:buNone/>
              <a:defRPr sz="1700"/>
            </a:lvl6pPr>
            <a:lvl7pPr lvl="6">
              <a:spcBef>
                <a:spcPts val="0"/>
              </a:spcBef>
              <a:spcAft>
                <a:spcPts val="0"/>
              </a:spcAft>
              <a:buSzPts val="1400"/>
              <a:buNone/>
              <a:defRPr sz="1700"/>
            </a:lvl7pPr>
            <a:lvl8pPr lvl="7">
              <a:spcBef>
                <a:spcPts val="0"/>
              </a:spcBef>
              <a:spcAft>
                <a:spcPts val="0"/>
              </a:spcAft>
              <a:buSzPts val="1400"/>
              <a:buNone/>
              <a:defRPr sz="1700"/>
            </a:lvl8pPr>
            <a:lvl9pPr lvl="8">
              <a:spcBef>
                <a:spcPts val="0"/>
              </a:spcBef>
              <a:spcAft>
                <a:spcPts val="0"/>
              </a:spcAft>
              <a:buSzPts val="1400"/>
              <a:buNone/>
              <a:defRPr sz="1700"/>
            </a:lvl9pPr>
          </a:lstStyle>
          <a:p>
            <a:endParaRPr/>
          </a:p>
        </p:txBody>
      </p:sp>
      <p:sp>
        <p:nvSpPr>
          <p:cNvPr id="11" name="Google Shape;11;p2"/>
          <p:cNvSpPr txBox="1">
            <a:spLocks noGrp="1"/>
          </p:cNvSpPr>
          <p:nvPr>
            <p:ph type="body" idx="1"/>
          </p:nvPr>
        </p:nvSpPr>
        <p:spPr>
          <a:xfrm>
            <a:off x="334436" y="692699"/>
            <a:ext cx="11523133" cy="432047"/>
          </a:xfrm>
          <a:prstGeom prst="rect">
            <a:avLst/>
          </a:prstGeom>
          <a:noFill/>
          <a:ln>
            <a:noFill/>
          </a:ln>
        </p:spPr>
        <p:txBody>
          <a:bodyPr spcFirstLastPara="1" wrap="square" lIns="0" tIns="0" rIns="0" bIns="0" anchor="t" anchorCtr="0">
            <a:normAutofit/>
          </a:bodyPr>
          <a:lstStyle>
            <a:lvl1pPr marL="426848" lvl="0" indent="-213424" algn="l">
              <a:lnSpc>
                <a:spcPct val="100000"/>
              </a:lnSpc>
              <a:spcBef>
                <a:spcPts val="560"/>
              </a:spcBef>
              <a:spcAft>
                <a:spcPts val="0"/>
              </a:spcAft>
              <a:buClr>
                <a:schemeClr val="accent5"/>
              </a:buClr>
              <a:buSzPts val="2200"/>
              <a:buNone/>
              <a:defRPr sz="2100">
                <a:solidFill>
                  <a:schemeClr val="accent5"/>
                </a:solidFill>
                <a:latin typeface="Arial"/>
                <a:ea typeface="Arial"/>
                <a:cs typeface="Arial"/>
                <a:sym typeface="Arial"/>
              </a:defRPr>
            </a:lvl1pPr>
            <a:lvl2pPr marL="853696" lvl="1" indent="-320136" algn="l">
              <a:lnSpc>
                <a:spcPct val="100000"/>
              </a:lnSpc>
              <a:spcBef>
                <a:spcPts val="560"/>
              </a:spcBef>
              <a:spcAft>
                <a:spcPts val="0"/>
              </a:spcAft>
              <a:buClr>
                <a:schemeClr val="accent5"/>
              </a:buClr>
              <a:buSzPts val="1800"/>
              <a:buChar char="•"/>
              <a:defRPr/>
            </a:lvl2pPr>
            <a:lvl3pPr marL="1280544" lvl="2" indent="-320136" algn="l">
              <a:lnSpc>
                <a:spcPct val="100000"/>
              </a:lnSpc>
              <a:spcBef>
                <a:spcPts val="560"/>
              </a:spcBef>
              <a:spcAft>
                <a:spcPts val="0"/>
              </a:spcAft>
              <a:buClr>
                <a:schemeClr val="accent5"/>
              </a:buClr>
              <a:buSzPts val="1800"/>
              <a:buChar char="–"/>
              <a:defRPr/>
            </a:lvl3pPr>
            <a:lvl4pPr marL="1707392" lvl="3" indent="-320136" algn="l">
              <a:lnSpc>
                <a:spcPct val="100000"/>
              </a:lnSpc>
              <a:spcBef>
                <a:spcPts val="560"/>
              </a:spcBef>
              <a:spcAft>
                <a:spcPts val="0"/>
              </a:spcAft>
              <a:buClr>
                <a:schemeClr val="accent5"/>
              </a:buClr>
              <a:buSzPts val="1800"/>
              <a:buChar char="•"/>
              <a:defRPr/>
            </a:lvl4pPr>
            <a:lvl5pPr marL="2134240" lvl="4" indent="-320136" algn="l">
              <a:lnSpc>
                <a:spcPct val="100000"/>
              </a:lnSpc>
              <a:spcBef>
                <a:spcPts val="560"/>
              </a:spcBef>
              <a:spcAft>
                <a:spcPts val="0"/>
              </a:spcAft>
              <a:buClr>
                <a:schemeClr val="accent5"/>
              </a:buClr>
              <a:buSzPts val="1800"/>
              <a:buChar char="–"/>
              <a:defRPr/>
            </a:lvl5pPr>
            <a:lvl6pPr marL="2561088" lvl="5" indent="-213424" algn="l">
              <a:lnSpc>
                <a:spcPct val="100000"/>
              </a:lnSpc>
              <a:spcBef>
                <a:spcPts val="560"/>
              </a:spcBef>
              <a:spcAft>
                <a:spcPts val="0"/>
              </a:spcAft>
              <a:buClr>
                <a:schemeClr val="dk2"/>
              </a:buClr>
              <a:buSzPts val="1800"/>
              <a:buNone/>
              <a:defRPr/>
            </a:lvl6pPr>
            <a:lvl7pPr marL="2987936" lvl="6" indent="-320136" algn="l">
              <a:spcBef>
                <a:spcPts val="560"/>
              </a:spcBef>
              <a:spcAft>
                <a:spcPts val="0"/>
              </a:spcAft>
              <a:buClr>
                <a:schemeClr val="dk1"/>
              </a:buClr>
              <a:buSzPts val="1800"/>
              <a:buChar char="•"/>
              <a:defRPr/>
            </a:lvl7pPr>
            <a:lvl8pPr marL="3414784" lvl="7" indent="-320136" algn="l">
              <a:spcBef>
                <a:spcPts val="336"/>
              </a:spcBef>
              <a:spcAft>
                <a:spcPts val="0"/>
              </a:spcAft>
              <a:buClr>
                <a:schemeClr val="dk1"/>
              </a:buClr>
              <a:buSzPts val="1800"/>
              <a:buChar char="•"/>
              <a:defRPr/>
            </a:lvl8pPr>
            <a:lvl9pPr marL="3841632" lvl="8" indent="-320136" algn="l">
              <a:spcBef>
                <a:spcPts val="336"/>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3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3" name="Google Shape;13;p2"/>
          <p:cNvSpPr txBox="1">
            <a:spLocks noGrp="1"/>
          </p:cNvSpPr>
          <p:nvPr>
            <p:ph type="body" idx="2"/>
          </p:nvPr>
        </p:nvSpPr>
        <p:spPr>
          <a:xfrm>
            <a:off x="334436" y="1341442"/>
            <a:ext cx="11523133" cy="4967287"/>
          </a:xfrm>
          <a:prstGeom prst="rect">
            <a:avLst/>
          </a:prstGeom>
          <a:noFill/>
          <a:ln>
            <a:noFill/>
          </a:ln>
        </p:spPr>
        <p:txBody>
          <a:bodyPr spcFirstLastPara="1" wrap="square" lIns="0" tIns="0" rIns="0" bIns="0" anchor="t" anchorCtr="0">
            <a:normAutofit/>
          </a:bodyPr>
          <a:lstStyle>
            <a:lvl1pPr marL="426848" lvl="0" indent="-213424" algn="l">
              <a:lnSpc>
                <a:spcPct val="100000"/>
              </a:lnSpc>
              <a:spcBef>
                <a:spcPts val="560"/>
              </a:spcBef>
              <a:spcAft>
                <a:spcPts val="0"/>
              </a:spcAft>
              <a:buClr>
                <a:schemeClr val="accent5"/>
              </a:buClr>
              <a:buSzPts val="1800"/>
              <a:buNone/>
              <a:defRPr/>
            </a:lvl1pPr>
            <a:lvl2pPr marL="853696" lvl="1" indent="-320136" algn="l">
              <a:lnSpc>
                <a:spcPct val="100000"/>
              </a:lnSpc>
              <a:spcBef>
                <a:spcPts val="560"/>
              </a:spcBef>
              <a:spcAft>
                <a:spcPts val="0"/>
              </a:spcAft>
              <a:buClr>
                <a:schemeClr val="accent5"/>
              </a:buClr>
              <a:buSzPts val="1800"/>
              <a:buChar char="•"/>
              <a:defRPr/>
            </a:lvl2pPr>
            <a:lvl3pPr marL="1280544" lvl="2" indent="-320136" algn="l">
              <a:lnSpc>
                <a:spcPct val="100000"/>
              </a:lnSpc>
              <a:spcBef>
                <a:spcPts val="560"/>
              </a:spcBef>
              <a:spcAft>
                <a:spcPts val="0"/>
              </a:spcAft>
              <a:buClr>
                <a:schemeClr val="accent5"/>
              </a:buClr>
              <a:buSzPts val="1800"/>
              <a:buChar char="–"/>
              <a:defRPr/>
            </a:lvl3pPr>
            <a:lvl4pPr marL="1707392" lvl="3" indent="-320136" algn="l">
              <a:lnSpc>
                <a:spcPct val="100000"/>
              </a:lnSpc>
              <a:spcBef>
                <a:spcPts val="560"/>
              </a:spcBef>
              <a:spcAft>
                <a:spcPts val="0"/>
              </a:spcAft>
              <a:buClr>
                <a:schemeClr val="accent5"/>
              </a:buClr>
              <a:buSzPts val="1800"/>
              <a:buChar char="•"/>
              <a:defRPr/>
            </a:lvl4pPr>
            <a:lvl5pPr marL="2134240" lvl="4" indent="-320136" algn="l">
              <a:lnSpc>
                <a:spcPct val="100000"/>
              </a:lnSpc>
              <a:spcBef>
                <a:spcPts val="560"/>
              </a:spcBef>
              <a:spcAft>
                <a:spcPts val="0"/>
              </a:spcAft>
              <a:buClr>
                <a:schemeClr val="accent5"/>
              </a:buClr>
              <a:buSzPts val="1800"/>
              <a:buChar char="–"/>
              <a:defRPr/>
            </a:lvl5pPr>
            <a:lvl6pPr marL="2561088" lvl="5" indent="-213424" algn="l">
              <a:lnSpc>
                <a:spcPct val="100000"/>
              </a:lnSpc>
              <a:spcBef>
                <a:spcPts val="560"/>
              </a:spcBef>
              <a:spcAft>
                <a:spcPts val="0"/>
              </a:spcAft>
              <a:buClr>
                <a:schemeClr val="dk2"/>
              </a:buClr>
              <a:buSzPts val="1800"/>
              <a:buNone/>
              <a:defRPr/>
            </a:lvl6pPr>
            <a:lvl7pPr marL="2987936" lvl="6" indent="-320136" algn="l">
              <a:spcBef>
                <a:spcPts val="560"/>
              </a:spcBef>
              <a:spcAft>
                <a:spcPts val="0"/>
              </a:spcAft>
              <a:buClr>
                <a:schemeClr val="dk1"/>
              </a:buClr>
              <a:buSzPts val="1800"/>
              <a:buChar char="•"/>
              <a:defRPr/>
            </a:lvl7pPr>
            <a:lvl8pPr marL="3414784" lvl="7" indent="-320136" algn="l">
              <a:spcBef>
                <a:spcPts val="336"/>
              </a:spcBef>
              <a:spcAft>
                <a:spcPts val="0"/>
              </a:spcAft>
              <a:buClr>
                <a:schemeClr val="dk1"/>
              </a:buClr>
              <a:buSzPts val="1800"/>
              <a:buChar char="•"/>
              <a:defRPr/>
            </a:lvl8pPr>
            <a:lvl9pPr marL="3841632" lvl="8" indent="-320136" algn="l">
              <a:spcBef>
                <a:spcPts val="33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299301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5" y="188915"/>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560"/>
              </a:spcBef>
              <a:spcAft>
                <a:spcPts val="0"/>
              </a:spcAft>
              <a:buClr>
                <a:schemeClr val="lt1"/>
              </a:buClr>
              <a:buSzPts val="2400"/>
              <a:buFont typeface="Arial Black"/>
              <a:buNone/>
              <a:defRPr sz="22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700"/>
            </a:lvl2pPr>
            <a:lvl3pPr lvl="2">
              <a:spcBef>
                <a:spcPts val="0"/>
              </a:spcBef>
              <a:spcAft>
                <a:spcPts val="0"/>
              </a:spcAft>
              <a:buSzPts val="1400"/>
              <a:buNone/>
              <a:defRPr sz="1700"/>
            </a:lvl3pPr>
            <a:lvl4pPr lvl="3">
              <a:spcBef>
                <a:spcPts val="0"/>
              </a:spcBef>
              <a:spcAft>
                <a:spcPts val="0"/>
              </a:spcAft>
              <a:buSzPts val="1400"/>
              <a:buNone/>
              <a:defRPr sz="1700"/>
            </a:lvl4pPr>
            <a:lvl5pPr lvl="4">
              <a:spcBef>
                <a:spcPts val="0"/>
              </a:spcBef>
              <a:spcAft>
                <a:spcPts val="0"/>
              </a:spcAft>
              <a:buSzPts val="1400"/>
              <a:buNone/>
              <a:defRPr sz="1700"/>
            </a:lvl5pPr>
            <a:lvl6pPr lvl="5">
              <a:spcBef>
                <a:spcPts val="0"/>
              </a:spcBef>
              <a:spcAft>
                <a:spcPts val="0"/>
              </a:spcAft>
              <a:buSzPts val="1400"/>
              <a:buNone/>
              <a:defRPr sz="1700"/>
            </a:lvl6pPr>
            <a:lvl7pPr lvl="6">
              <a:spcBef>
                <a:spcPts val="0"/>
              </a:spcBef>
              <a:spcAft>
                <a:spcPts val="0"/>
              </a:spcAft>
              <a:buSzPts val="1400"/>
              <a:buNone/>
              <a:defRPr sz="1700"/>
            </a:lvl7pPr>
            <a:lvl8pPr lvl="7">
              <a:spcBef>
                <a:spcPts val="0"/>
              </a:spcBef>
              <a:spcAft>
                <a:spcPts val="0"/>
              </a:spcAft>
              <a:buSzPts val="1400"/>
              <a:buNone/>
              <a:defRPr sz="1700"/>
            </a:lvl8pPr>
            <a:lvl9pPr lvl="8">
              <a:spcBef>
                <a:spcPts val="0"/>
              </a:spcBef>
              <a:spcAft>
                <a:spcPts val="0"/>
              </a:spcAft>
              <a:buSzPts val="1400"/>
              <a:buNone/>
              <a:defRPr sz="1700"/>
            </a:lvl9pPr>
          </a:lstStyle>
          <a:p>
            <a:endParaRPr/>
          </a:p>
        </p:txBody>
      </p:sp>
      <p:sp>
        <p:nvSpPr>
          <p:cNvPr id="11" name="Google Shape;11;p2"/>
          <p:cNvSpPr txBox="1">
            <a:spLocks noGrp="1"/>
          </p:cNvSpPr>
          <p:nvPr>
            <p:ph type="body" idx="1"/>
          </p:nvPr>
        </p:nvSpPr>
        <p:spPr>
          <a:xfrm>
            <a:off x="334435" y="692698"/>
            <a:ext cx="11523133" cy="432047"/>
          </a:xfrm>
          <a:prstGeom prst="rect">
            <a:avLst/>
          </a:prstGeom>
          <a:noFill/>
          <a:ln>
            <a:noFill/>
          </a:ln>
        </p:spPr>
        <p:txBody>
          <a:bodyPr spcFirstLastPara="1" wrap="square" lIns="0" tIns="0" rIns="0" bIns="0" anchor="t" anchorCtr="0">
            <a:normAutofit/>
          </a:bodyPr>
          <a:lstStyle>
            <a:lvl1pPr marL="426859" lvl="0" indent="-213429" algn="l">
              <a:lnSpc>
                <a:spcPct val="100000"/>
              </a:lnSpc>
              <a:spcBef>
                <a:spcPts val="560"/>
              </a:spcBef>
              <a:spcAft>
                <a:spcPts val="0"/>
              </a:spcAft>
              <a:buClr>
                <a:schemeClr val="accent5"/>
              </a:buClr>
              <a:buSzPts val="2200"/>
              <a:buNone/>
              <a:defRPr sz="2100">
                <a:solidFill>
                  <a:schemeClr val="accent5"/>
                </a:solidFill>
                <a:latin typeface="Arial"/>
                <a:ea typeface="Arial"/>
                <a:cs typeface="Arial"/>
                <a:sym typeface="Arial"/>
              </a:defRPr>
            </a:lvl1pPr>
            <a:lvl2pPr marL="853717" lvl="1" indent="-320144" algn="l">
              <a:lnSpc>
                <a:spcPct val="100000"/>
              </a:lnSpc>
              <a:spcBef>
                <a:spcPts val="560"/>
              </a:spcBef>
              <a:spcAft>
                <a:spcPts val="0"/>
              </a:spcAft>
              <a:buClr>
                <a:schemeClr val="accent5"/>
              </a:buClr>
              <a:buSzPts val="1800"/>
              <a:buChar char="•"/>
              <a:defRPr/>
            </a:lvl2pPr>
            <a:lvl3pPr marL="1280576" lvl="2" indent="-320144" algn="l">
              <a:lnSpc>
                <a:spcPct val="100000"/>
              </a:lnSpc>
              <a:spcBef>
                <a:spcPts val="560"/>
              </a:spcBef>
              <a:spcAft>
                <a:spcPts val="0"/>
              </a:spcAft>
              <a:buClr>
                <a:schemeClr val="accent5"/>
              </a:buClr>
              <a:buSzPts val="1800"/>
              <a:buChar char="–"/>
              <a:defRPr/>
            </a:lvl3pPr>
            <a:lvl4pPr marL="1707435" lvl="3" indent="-320144" algn="l">
              <a:lnSpc>
                <a:spcPct val="100000"/>
              </a:lnSpc>
              <a:spcBef>
                <a:spcPts val="560"/>
              </a:spcBef>
              <a:spcAft>
                <a:spcPts val="0"/>
              </a:spcAft>
              <a:buClr>
                <a:schemeClr val="accent5"/>
              </a:buClr>
              <a:buSzPts val="1800"/>
              <a:buChar char="•"/>
              <a:defRPr/>
            </a:lvl4pPr>
            <a:lvl5pPr marL="2134293" lvl="4" indent="-320144" algn="l">
              <a:lnSpc>
                <a:spcPct val="100000"/>
              </a:lnSpc>
              <a:spcBef>
                <a:spcPts val="560"/>
              </a:spcBef>
              <a:spcAft>
                <a:spcPts val="0"/>
              </a:spcAft>
              <a:buClr>
                <a:schemeClr val="accent5"/>
              </a:buClr>
              <a:buSzPts val="1800"/>
              <a:buChar char="–"/>
              <a:defRPr/>
            </a:lvl5pPr>
            <a:lvl6pPr marL="2561152" lvl="5" indent="-213429" algn="l">
              <a:lnSpc>
                <a:spcPct val="100000"/>
              </a:lnSpc>
              <a:spcBef>
                <a:spcPts val="560"/>
              </a:spcBef>
              <a:spcAft>
                <a:spcPts val="0"/>
              </a:spcAft>
              <a:buClr>
                <a:schemeClr val="dk2"/>
              </a:buClr>
              <a:buSzPts val="1800"/>
              <a:buNone/>
              <a:defRPr/>
            </a:lvl6pPr>
            <a:lvl7pPr marL="2988011" lvl="6" indent="-320144" algn="l">
              <a:spcBef>
                <a:spcPts val="560"/>
              </a:spcBef>
              <a:spcAft>
                <a:spcPts val="0"/>
              </a:spcAft>
              <a:buClr>
                <a:schemeClr val="dk1"/>
              </a:buClr>
              <a:buSzPts val="1800"/>
              <a:buChar char="•"/>
              <a:defRPr/>
            </a:lvl7pPr>
            <a:lvl8pPr marL="3414869" lvl="7" indent="-320144" algn="l">
              <a:spcBef>
                <a:spcPts val="336"/>
              </a:spcBef>
              <a:spcAft>
                <a:spcPts val="0"/>
              </a:spcAft>
              <a:buClr>
                <a:schemeClr val="dk1"/>
              </a:buClr>
              <a:buSzPts val="1800"/>
              <a:buChar char="•"/>
              <a:defRPr/>
            </a:lvl8pPr>
            <a:lvl9pPr marL="3841728" lvl="8" indent="-320144" algn="l">
              <a:spcBef>
                <a:spcPts val="336"/>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3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3" name="Google Shape;13;p2"/>
          <p:cNvSpPr txBox="1">
            <a:spLocks noGrp="1"/>
          </p:cNvSpPr>
          <p:nvPr>
            <p:ph type="body" idx="2"/>
          </p:nvPr>
        </p:nvSpPr>
        <p:spPr>
          <a:xfrm>
            <a:off x="334435" y="1341440"/>
            <a:ext cx="11523133" cy="4967287"/>
          </a:xfrm>
          <a:prstGeom prst="rect">
            <a:avLst/>
          </a:prstGeom>
          <a:noFill/>
          <a:ln>
            <a:noFill/>
          </a:ln>
        </p:spPr>
        <p:txBody>
          <a:bodyPr spcFirstLastPara="1" wrap="square" lIns="0" tIns="0" rIns="0" bIns="0" anchor="t" anchorCtr="0">
            <a:normAutofit/>
          </a:bodyPr>
          <a:lstStyle>
            <a:lvl1pPr marL="426859" lvl="0" indent="-213429" algn="l">
              <a:lnSpc>
                <a:spcPct val="100000"/>
              </a:lnSpc>
              <a:spcBef>
                <a:spcPts val="560"/>
              </a:spcBef>
              <a:spcAft>
                <a:spcPts val="0"/>
              </a:spcAft>
              <a:buClr>
                <a:schemeClr val="accent5"/>
              </a:buClr>
              <a:buSzPts val="1800"/>
              <a:buNone/>
              <a:defRPr/>
            </a:lvl1pPr>
            <a:lvl2pPr marL="853717" lvl="1" indent="-320144" algn="l">
              <a:lnSpc>
                <a:spcPct val="100000"/>
              </a:lnSpc>
              <a:spcBef>
                <a:spcPts val="560"/>
              </a:spcBef>
              <a:spcAft>
                <a:spcPts val="0"/>
              </a:spcAft>
              <a:buClr>
                <a:schemeClr val="accent5"/>
              </a:buClr>
              <a:buSzPts val="1800"/>
              <a:buChar char="•"/>
              <a:defRPr/>
            </a:lvl2pPr>
            <a:lvl3pPr marL="1280576" lvl="2" indent="-320144" algn="l">
              <a:lnSpc>
                <a:spcPct val="100000"/>
              </a:lnSpc>
              <a:spcBef>
                <a:spcPts val="560"/>
              </a:spcBef>
              <a:spcAft>
                <a:spcPts val="0"/>
              </a:spcAft>
              <a:buClr>
                <a:schemeClr val="accent5"/>
              </a:buClr>
              <a:buSzPts val="1800"/>
              <a:buChar char="–"/>
              <a:defRPr/>
            </a:lvl3pPr>
            <a:lvl4pPr marL="1707435" lvl="3" indent="-320144" algn="l">
              <a:lnSpc>
                <a:spcPct val="100000"/>
              </a:lnSpc>
              <a:spcBef>
                <a:spcPts val="560"/>
              </a:spcBef>
              <a:spcAft>
                <a:spcPts val="0"/>
              </a:spcAft>
              <a:buClr>
                <a:schemeClr val="accent5"/>
              </a:buClr>
              <a:buSzPts val="1800"/>
              <a:buChar char="•"/>
              <a:defRPr/>
            </a:lvl4pPr>
            <a:lvl5pPr marL="2134293" lvl="4" indent="-320144" algn="l">
              <a:lnSpc>
                <a:spcPct val="100000"/>
              </a:lnSpc>
              <a:spcBef>
                <a:spcPts val="560"/>
              </a:spcBef>
              <a:spcAft>
                <a:spcPts val="0"/>
              </a:spcAft>
              <a:buClr>
                <a:schemeClr val="accent5"/>
              </a:buClr>
              <a:buSzPts val="1800"/>
              <a:buChar char="–"/>
              <a:defRPr/>
            </a:lvl5pPr>
            <a:lvl6pPr marL="2561152" lvl="5" indent="-213429" algn="l">
              <a:lnSpc>
                <a:spcPct val="100000"/>
              </a:lnSpc>
              <a:spcBef>
                <a:spcPts val="560"/>
              </a:spcBef>
              <a:spcAft>
                <a:spcPts val="0"/>
              </a:spcAft>
              <a:buClr>
                <a:schemeClr val="dk2"/>
              </a:buClr>
              <a:buSzPts val="1800"/>
              <a:buNone/>
              <a:defRPr/>
            </a:lvl6pPr>
            <a:lvl7pPr marL="2988011" lvl="6" indent="-320144" algn="l">
              <a:spcBef>
                <a:spcPts val="560"/>
              </a:spcBef>
              <a:spcAft>
                <a:spcPts val="0"/>
              </a:spcAft>
              <a:buClr>
                <a:schemeClr val="dk1"/>
              </a:buClr>
              <a:buSzPts val="1800"/>
              <a:buChar char="•"/>
              <a:defRPr/>
            </a:lvl7pPr>
            <a:lvl8pPr marL="3414869" lvl="7" indent="-320144" algn="l">
              <a:spcBef>
                <a:spcPts val="336"/>
              </a:spcBef>
              <a:spcAft>
                <a:spcPts val="0"/>
              </a:spcAft>
              <a:buClr>
                <a:schemeClr val="dk1"/>
              </a:buClr>
              <a:buSzPts val="1800"/>
              <a:buChar char="•"/>
              <a:defRPr/>
            </a:lvl8pPr>
            <a:lvl9pPr marL="3841728" lvl="8" indent="-320144" algn="l">
              <a:spcBef>
                <a:spcPts val="33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29930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766" name="Title Text"/>
          <p:cNvSpPr txBox="1">
            <a:spLocks noGrp="1"/>
          </p:cNvSpPr>
          <p:nvPr>
            <p:ph type="title"/>
          </p:nvPr>
        </p:nvSpPr>
        <p:spPr>
          <a:xfrm>
            <a:off x="334434" y="188914"/>
            <a:ext cx="11523135" cy="503785"/>
          </a:xfrm>
          <a:prstGeom prst="rect">
            <a:avLst/>
          </a:prstGeom>
          <a:solidFill>
            <a:schemeClr val="accent6"/>
          </a:solidFill>
        </p:spPr>
        <p:txBody>
          <a:bodyPr lIns="45699" tIns="45699" rIns="45699" bIns="45699" anchor="t">
            <a:normAutofit/>
          </a:bodyPr>
          <a:lstStyle>
            <a:lvl1pPr defTabSz="853716">
              <a:lnSpc>
                <a:spcPct val="90000"/>
              </a:lnSpc>
              <a:spcBef>
                <a:spcPts val="500"/>
              </a:spcBef>
              <a:defRPr sz="2200">
                <a:solidFill>
                  <a:srgbClr val="FFFFFF"/>
                </a:solidFill>
                <a:latin typeface="Arial Black"/>
                <a:ea typeface="Arial Black"/>
                <a:cs typeface="Arial Black"/>
                <a:sym typeface="Arial Black"/>
              </a:defRPr>
            </a:lvl1pPr>
          </a:lstStyle>
          <a:p>
            <a:r>
              <a:t>Title Text</a:t>
            </a:r>
          </a:p>
        </p:txBody>
      </p:sp>
      <p:sp>
        <p:nvSpPr>
          <p:cNvPr id="767" name="Body Level One…"/>
          <p:cNvSpPr txBox="1">
            <a:spLocks noGrp="1"/>
          </p:cNvSpPr>
          <p:nvPr>
            <p:ph type="body" sz="quarter" idx="1"/>
          </p:nvPr>
        </p:nvSpPr>
        <p:spPr>
          <a:xfrm>
            <a:off x="334434" y="692697"/>
            <a:ext cx="11523135" cy="432048"/>
          </a:xfrm>
          <a:prstGeom prst="rect">
            <a:avLst/>
          </a:prstGeom>
        </p:spPr>
        <p:txBody>
          <a:bodyPr/>
          <a:lstStyle>
            <a:lvl1pPr marL="213429" indent="1" defTabSz="853716">
              <a:spcBef>
                <a:spcPts val="500"/>
              </a:spcBef>
              <a:defRPr sz="2100">
                <a:solidFill>
                  <a:srgbClr val="5B9BD5"/>
                </a:solidFill>
              </a:defRPr>
            </a:lvl1pPr>
            <a:lvl2pPr marL="839164" indent="-305592" defTabSz="853716">
              <a:spcBef>
                <a:spcPts val="500"/>
              </a:spcBef>
              <a:buSzPts val="2100"/>
              <a:defRPr sz="2100">
                <a:solidFill>
                  <a:srgbClr val="5B9BD5"/>
                </a:solidFill>
              </a:defRPr>
            </a:lvl2pPr>
            <a:lvl3pPr marL="1314275" indent="-353843" defTabSz="853716">
              <a:spcBef>
                <a:spcPts val="500"/>
              </a:spcBef>
              <a:buSzPts val="2100"/>
              <a:defRPr sz="2100">
                <a:solidFill>
                  <a:srgbClr val="5B9BD5"/>
                </a:solidFill>
              </a:defRPr>
            </a:lvl3pPr>
            <a:lvl4pPr marL="1782762" indent="-395471" defTabSz="853716">
              <a:spcBef>
                <a:spcPts val="500"/>
              </a:spcBef>
              <a:buSzPts val="2100"/>
              <a:defRPr sz="2100">
                <a:solidFill>
                  <a:srgbClr val="5B9BD5"/>
                </a:solidFill>
              </a:defRPr>
            </a:lvl4pPr>
            <a:lvl5pPr marL="2209620" indent="-395471" defTabSz="853716">
              <a:spcBef>
                <a:spcPts val="500"/>
              </a:spcBef>
              <a:buSzPts val="2100"/>
              <a:defRPr sz="2100">
                <a:solidFill>
                  <a:srgbClr val="5B9BD5"/>
                </a:solidFill>
              </a:defRPr>
            </a:lvl5pPr>
          </a:lstStyle>
          <a:p>
            <a:r>
              <a:t>Body Level One</a:t>
            </a:r>
          </a:p>
          <a:p>
            <a:pPr lvl="1"/>
            <a:r>
              <a:t>Body Level Two</a:t>
            </a:r>
          </a:p>
          <a:p>
            <a:pPr lvl="2"/>
            <a:r>
              <a:t>Body Level Three</a:t>
            </a:r>
          </a:p>
          <a:p>
            <a:pPr lvl="3"/>
            <a:r>
              <a:t>Body Level Four</a:t>
            </a:r>
          </a:p>
          <a:p>
            <a:pPr lvl="4"/>
            <a:r>
              <a:t>Body Level Five</a:t>
            </a:r>
          </a:p>
        </p:txBody>
      </p:sp>
      <p:sp>
        <p:nvSpPr>
          <p:cNvPr id="768" name="Google Shape;13;p2"/>
          <p:cNvSpPr txBox="1">
            <a:spLocks noGrp="1"/>
          </p:cNvSpPr>
          <p:nvPr>
            <p:ph type="body" idx="21"/>
          </p:nvPr>
        </p:nvSpPr>
        <p:spPr>
          <a:xfrm>
            <a:off x="334434" y="1341439"/>
            <a:ext cx="11523135" cy="4967289"/>
          </a:xfrm>
          <a:prstGeom prst="rect">
            <a:avLst/>
          </a:prstGeom>
        </p:spPr>
        <p:txBody>
          <a:bodyPr/>
          <a:lstStyle/>
          <a:p>
            <a:pPr marL="213429" indent="1" defTabSz="853716">
              <a:spcBef>
                <a:spcPts val="500"/>
              </a:spcBef>
              <a:defRPr sz="2600">
                <a:solidFill>
                  <a:srgbClr val="000000"/>
                </a:solidFill>
                <a:latin typeface="Calibri"/>
                <a:ea typeface="Calibri"/>
                <a:cs typeface="Calibri"/>
                <a:sym typeface="Calibri"/>
              </a:defRPr>
            </a:pPr>
            <a:endParaRPr/>
          </a:p>
        </p:txBody>
      </p:sp>
      <p:sp>
        <p:nvSpPr>
          <p:cNvPr id="769" name="Slide Number"/>
          <p:cNvSpPr txBox="1">
            <a:spLocks noGrp="1"/>
          </p:cNvSpPr>
          <p:nvPr>
            <p:ph type="sldNum" sz="quarter" idx="2"/>
          </p:nvPr>
        </p:nvSpPr>
        <p:spPr>
          <a:xfrm>
            <a:off x="11597150" y="6444277"/>
            <a:ext cx="259490" cy="239231"/>
          </a:xfrm>
          <a:prstGeom prst="rect">
            <a:avLst/>
          </a:prstGeom>
        </p:spPr>
        <p:txBody>
          <a:bodyPr/>
          <a:lstStyle>
            <a:lvl1pPr>
              <a:defRPr sz="11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420509380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600"/>
            </a:lvl1pPr>
          </a:lstStyle>
          <a:p>
            <a:r>
              <a:rPr lang="en-GB"/>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300"/>
            </a:lvl1pPr>
            <a:lvl2pPr marL="426848" indent="0" algn="ctr">
              <a:buNone/>
              <a:defRPr sz="1900"/>
            </a:lvl2pPr>
            <a:lvl3pPr marL="853696" indent="0" algn="ctr">
              <a:buNone/>
              <a:defRPr sz="1700"/>
            </a:lvl3pPr>
            <a:lvl4pPr marL="1280544" indent="0" algn="ctr">
              <a:buNone/>
              <a:defRPr sz="1500"/>
            </a:lvl4pPr>
            <a:lvl5pPr marL="1707392" indent="0" algn="ctr">
              <a:buNone/>
              <a:defRPr sz="1500"/>
            </a:lvl5pPr>
            <a:lvl6pPr marL="2134240" indent="0" algn="ctr">
              <a:buNone/>
              <a:defRPr sz="1500"/>
            </a:lvl6pPr>
            <a:lvl7pPr marL="2561088" indent="0" algn="ctr">
              <a:buNone/>
              <a:defRPr sz="1500"/>
            </a:lvl7pPr>
            <a:lvl8pPr marL="2987936" indent="0" algn="ctr">
              <a:buNone/>
              <a:defRPr sz="1500"/>
            </a:lvl8pPr>
            <a:lvl9pPr marL="3414784" indent="0" algn="ctr">
              <a:buNone/>
              <a:defRPr sz="15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074916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6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200"/>
            </a:lvl1pPr>
            <a:lvl2pPr marL="426859" indent="0" algn="ctr">
              <a:buNone/>
              <a:defRPr sz="1900"/>
            </a:lvl2pPr>
            <a:lvl3pPr marL="853717" indent="0" algn="ctr">
              <a:buNone/>
              <a:defRPr sz="1700"/>
            </a:lvl3pPr>
            <a:lvl4pPr marL="1280576" indent="0" algn="ctr">
              <a:buNone/>
              <a:defRPr sz="1500"/>
            </a:lvl4pPr>
            <a:lvl5pPr marL="1707435" indent="0" algn="ctr">
              <a:buNone/>
              <a:defRPr sz="1500"/>
            </a:lvl5pPr>
            <a:lvl6pPr marL="2134293" indent="0" algn="ctr">
              <a:buNone/>
              <a:defRPr sz="1500"/>
            </a:lvl6pPr>
            <a:lvl7pPr marL="2561152" indent="0" algn="ctr">
              <a:buNone/>
              <a:defRPr sz="1500"/>
            </a:lvl7pPr>
            <a:lvl8pPr marL="2988011" indent="0" algn="ctr">
              <a:buNone/>
              <a:defRPr sz="1500"/>
            </a:lvl8pPr>
            <a:lvl9pPr marL="3414869" indent="0" algn="ctr">
              <a:buNone/>
              <a:defRPr sz="15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8988251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3272152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5600"/>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300">
                <a:solidFill>
                  <a:schemeClr val="tx1">
                    <a:tint val="75000"/>
                  </a:schemeClr>
                </a:solidFill>
              </a:defRPr>
            </a:lvl1pPr>
            <a:lvl2pPr marL="426848" indent="0">
              <a:buNone/>
              <a:defRPr sz="1900">
                <a:solidFill>
                  <a:schemeClr val="tx1">
                    <a:tint val="75000"/>
                  </a:schemeClr>
                </a:solidFill>
              </a:defRPr>
            </a:lvl2pPr>
            <a:lvl3pPr marL="853696" indent="0">
              <a:buNone/>
              <a:defRPr sz="1700">
                <a:solidFill>
                  <a:schemeClr val="tx1">
                    <a:tint val="75000"/>
                  </a:schemeClr>
                </a:solidFill>
              </a:defRPr>
            </a:lvl3pPr>
            <a:lvl4pPr marL="1280544" indent="0">
              <a:buNone/>
              <a:defRPr sz="1500">
                <a:solidFill>
                  <a:schemeClr val="tx1">
                    <a:tint val="75000"/>
                  </a:schemeClr>
                </a:solidFill>
              </a:defRPr>
            </a:lvl4pPr>
            <a:lvl5pPr marL="1707392" indent="0">
              <a:buNone/>
              <a:defRPr sz="1500">
                <a:solidFill>
                  <a:schemeClr val="tx1">
                    <a:tint val="75000"/>
                  </a:schemeClr>
                </a:solidFill>
              </a:defRPr>
            </a:lvl5pPr>
            <a:lvl6pPr marL="2134240" indent="0">
              <a:buNone/>
              <a:defRPr sz="1500">
                <a:solidFill>
                  <a:schemeClr val="tx1">
                    <a:tint val="75000"/>
                  </a:schemeClr>
                </a:solidFill>
              </a:defRPr>
            </a:lvl6pPr>
            <a:lvl7pPr marL="2561088" indent="0">
              <a:buNone/>
              <a:defRPr sz="1500">
                <a:solidFill>
                  <a:schemeClr val="tx1">
                    <a:tint val="75000"/>
                  </a:schemeClr>
                </a:solidFill>
              </a:defRPr>
            </a:lvl7pPr>
            <a:lvl8pPr marL="2987936" indent="0">
              <a:buNone/>
              <a:defRPr sz="1500">
                <a:solidFill>
                  <a:schemeClr val="tx1">
                    <a:tint val="75000"/>
                  </a:schemeClr>
                </a:solidFill>
              </a:defRPr>
            </a:lvl8pPr>
            <a:lvl9pPr marL="3414784" indent="0">
              <a:buNone/>
              <a:defRPr sz="15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382324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ntent and Two Column">
  <p:cSld name="1_Content and Two Column">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334434" y="188914"/>
            <a:ext cx="11523133" cy="503783"/>
          </a:xfrm>
          <a:prstGeom prst="rect">
            <a:avLst/>
          </a:prstGeom>
          <a:solidFill>
            <a:srgbClr val="0091C9"/>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600"/>
            </a:lvl1pPr>
          </a:lstStyle>
          <a:p>
            <a:r>
              <a:rPr lang="en-GB"/>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200">
                <a:solidFill>
                  <a:schemeClr val="tx1">
                    <a:tint val="75000"/>
                  </a:schemeClr>
                </a:solidFill>
              </a:defRPr>
            </a:lvl1pPr>
            <a:lvl2pPr marL="426859" indent="0">
              <a:buNone/>
              <a:defRPr sz="1900">
                <a:solidFill>
                  <a:schemeClr val="tx1">
                    <a:tint val="75000"/>
                  </a:schemeClr>
                </a:solidFill>
              </a:defRPr>
            </a:lvl2pPr>
            <a:lvl3pPr marL="853717" indent="0">
              <a:buNone/>
              <a:defRPr sz="1700">
                <a:solidFill>
                  <a:schemeClr val="tx1">
                    <a:tint val="75000"/>
                  </a:schemeClr>
                </a:solidFill>
              </a:defRPr>
            </a:lvl3pPr>
            <a:lvl4pPr marL="1280576" indent="0">
              <a:buNone/>
              <a:defRPr sz="1500">
                <a:solidFill>
                  <a:schemeClr val="tx1">
                    <a:tint val="75000"/>
                  </a:schemeClr>
                </a:solidFill>
              </a:defRPr>
            </a:lvl4pPr>
            <a:lvl5pPr marL="1707435" indent="0">
              <a:buNone/>
              <a:defRPr sz="1500">
                <a:solidFill>
                  <a:schemeClr val="tx1">
                    <a:tint val="75000"/>
                  </a:schemeClr>
                </a:solidFill>
              </a:defRPr>
            </a:lvl5pPr>
            <a:lvl6pPr marL="2134293" indent="0">
              <a:buNone/>
              <a:defRPr sz="1500">
                <a:solidFill>
                  <a:schemeClr val="tx1">
                    <a:tint val="75000"/>
                  </a:schemeClr>
                </a:solidFill>
              </a:defRPr>
            </a:lvl6pPr>
            <a:lvl7pPr marL="2561152" indent="0">
              <a:buNone/>
              <a:defRPr sz="1500">
                <a:solidFill>
                  <a:schemeClr val="tx1">
                    <a:tint val="75000"/>
                  </a:schemeClr>
                </a:solidFill>
              </a:defRPr>
            </a:lvl7pPr>
            <a:lvl8pPr marL="2988011" indent="0">
              <a:buNone/>
              <a:defRPr sz="1500">
                <a:solidFill>
                  <a:schemeClr val="tx1">
                    <a:tint val="75000"/>
                  </a:schemeClr>
                </a:solidFill>
              </a:defRPr>
            </a:lvl8pPr>
            <a:lvl9pPr marL="3414869" indent="0">
              <a:buNone/>
              <a:defRPr sz="15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0021783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8CF4FFF-F3C5-644F-B246-E0EE097201C8}"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1361706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00" b="1"/>
            </a:lvl1pPr>
            <a:lvl2pPr marL="426848" indent="0">
              <a:buNone/>
              <a:defRPr sz="1900" b="1"/>
            </a:lvl2pPr>
            <a:lvl3pPr marL="853696" indent="0">
              <a:buNone/>
              <a:defRPr sz="1700" b="1"/>
            </a:lvl3pPr>
            <a:lvl4pPr marL="1280544" indent="0">
              <a:buNone/>
              <a:defRPr sz="1500" b="1"/>
            </a:lvl4pPr>
            <a:lvl5pPr marL="1707392" indent="0">
              <a:buNone/>
              <a:defRPr sz="1500" b="1"/>
            </a:lvl5pPr>
            <a:lvl6pPr marL="2134240" indent="0">
              <a:buNone/>
              <a:defRPr sz="1500" b="1"/>
            </a:lvl6pPr>
            <a:lvl7pPr marL="2561088" indent="0">
              <a:buNone/>
              <a:defRPr sz="1500" b="1"/>
            </a:lvl7pPr>
            <a:lvl8pPr marL="2987936" indent="0">
              <a:buNone/>
              <a:defRPr sz="1500" b="1"/>
            </a:lvl8pPr>
            <a:lvl9pPr marL="3414784" indent="0">
              <a:buNone/>
              <a:defRPr sz="1500" b="1"/>
            </a:lvl9pPr>
          </a:lstStyle>
          <a:p>
            <a:pPr lvl="0"/>
            <a:r>
              <a:rPr lang="en-GB"/>
              <a:t>Click to edit Master text styles</a:t>
            </a:r>
          </a:p>
        </p:txBody>
      </p:sp>
      <p:sp>
        <p:nvSpPr>
          <p:cNvPr id="4" name="Content Placeholder 3"/>
          <p:cNvSpPr>
            <a:spLocks noGrp="1"/>
          </p:cNvSpPr>
          <p:nvPr>
            <p:ph sz="half" idx="2"/>
          </p:nvPr>
        </p:nvSpPr>
        <p:spPr>
          <a:xfrm>
            <a:off x="839789" y="2505077"/>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00" b="1"/>
            </a:lvl1pPr>
            <a:lvl2pPr marL="426848" indent="0">
              <a:buNone/>
              <a:defRPr sz="1900" b="1"/>
            </a:lvl2pPr>
            <a:lvl3pPr marL="853696" indent="0">
              <a:buNone/>
              <a:defRPr sz="1700" b="1"/>
            </a:lvl3pPr>
            <a:lvl4pPr marL="1280544" indent="0">
              <a:buNone/>
              <a:defRPr sz="1500" b="1"/>
            </a:lvl4pPr>
            <a:lvl5pPr marL="1707392" indent="0">
              <a:buNone/>
              <a:defRPr sz="1500" b="1"/>
            </a:lvl5pPr>
            <a:lvl6pPr marL="2134240" indent="0">
              <a:buNone/>
              <a:defRPr sz="1500" b="1"/>
            </a:lvl6pPr>
            <a:lvl7pPr marL="2561088" indent="0">
              <a:buNone/>
              <a:defRPr sz="1500" b="1"/>
            </a:lvl7pPr>
            <a:lvl8pPr marL="2987936" indent="0">
              <a:buNone/>
              <a:defRPr sz="1500" b="1"/>
            </a:lvl8pPr>
            <a:lvl9pPr marL="3414784" indent="0">
              <a:buNone/>
              <a:defRPr sz="1500" b="1"/>
            </a:lvl9pPr>
          </a:lstStyle>
          <a:p>
            <a:pPr lvl="0"/>
            <a:r>
              <a:rPr lang="en-GB"/>
              <a:t>Click to edit Master text styles</a:t>
            </a:r>
          </a:p>
        </p:txBody>
      </p:sp>
      <p:sp>
        <p:nvSpPr>
          <p:cNvPr id="6" name="Content Placeholder 5"/>
          <p:cNvSpPr>
            <a:spLocks noGrp="1"/>
          </p:cNvSpPr>
          <p:nvPr>
            <p:ph sz="quarter" idx="4"/>
          </p:nvPr>
        </p:nvSpPr>
        <p:spPr>
          <a:xfrm>
            <a:off x="6172201" y="2505077"/>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8CF4FFF-F3C5-644F-B246-E0EE097201C8}"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2720047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200" b="1"/>
            </a:lvl1pPr>
            <a:lvl2pPr marL="426859" indent="0">
              <a:buNone/>
              <a:defRPr sz="1900" b="1"/>
            </a:lvl2pPr>
            <a:lvl3pPr marL="853717" indent="0">
              <a:buNone/>
              <a:defRPr sz="1700" b="1"/>
            </a:lvl3pPr>
            <a:lvl4pPr marL="1280576" indent="0">
              <a:buNone/>
              <a:defRPr sz="1500" b="1"/>
            </a:lvl4pPr>
            <a:lvl5pPr marL="1707435" indent="0">
              <a:buNone/>
              <a:defRPr sz="1500" b="1"/>
            </a:lvl5pPr>
            <a:lvl6pPr marL="2134293" indent="0">
              <a:buNone/>
              <a:defRPr sz="1500" b="1"/>
            </a:lvl6pPr>
            <a:lvl7pPr marL="2561152" indent="0">
              <a:buNone/>
              <a:defRPr sz="1500" b="1"/>
            </a:lvl7pPr>
            <a:lvl8pPr marL="2988011" indent="0">
              <a:buNone/>
              <a:defRPr sz="1500" b="1"/>
            </a:lvl8pPr>
            <a:lvl9pPr marL="3414869" indent="0">
              <a:buNone/>
              <a:defRPr sz="1500" b="1"/>
            </a:lvl9pPr>
          </a:lstStyle>
          <a:p>
            <a:pPr lvl="0"/>
            <a:r>
              <a:rPr lang="en-GB"/>
              <a:t>Click to edit Master text styles</a:t>
            </a:r>
          </a:p>
        </p:txBody>
      </p:sp>
      <p:sp>
        <p:nvSpPr>
          <p:cNvPr id="4" name="Content Placeholder 3"/>
          <p:cNvSpPr>
            <a:spLocks noGrp="1"/>
          </p:cNvSpPr>
          <p:nvPr>
            <p:ph sz="half" idx="2"/>
          </p:nvPr>
        </p:nvSpPr>
        <p:spPr>
          <a:xfrm>
            <a:off x="839788"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200" b="1"/>
            </a:lvl1pPr>
            <a:lvl2pPr marL="426859" indent="0">
              <a:buNone/>
              <a:defRPr sz="1900" b="1"/>
            </a:lvl2pPr>
            <a:lvl3pPr marL="853717" indent="0">
              <a:buNone/>
              <a:defRPr sz="1700" b="1"/>
            </a:lvl3pPr>
            <a:lvl4pPr marL="1280576" indent="0">
              <a:buNone/>
              <a:defRPr sz="1500" b="1"/>
            </a:lvl4pPr>
            <a:lvl5pPr marL="1707435" indent="0">
              <a:buNone/>
              <a:defRPr sz="1500" b="1"/>
            </a:lvl5pPr>
            <a:lvl6pPr marL="2134293" indent="0">
              <a:buNone/>
              <a:defRPr sz="1500" b="1"/>
            </a:lvl6pPr>
            <a:lvl7pPr marL="2561152" indent="0">
              <a:buNone/>
              <a:defRPr sz="1500" b="1"/>
            </a:lvl7pPr>
            <a:lvl8pPr marL="2988011" indent="0">
              <a:buNone/>
              <a:defRPr sz="1500" b="1"/>
            </a:lvl8pPr>
            <a:lvl9pPr marL="3414869" indent="0">
              <a:buNone/>
              <a:defRPr sz="1500" b="1"/>
            </a:lvl9pPr>
          </a:lstStyle>
          <a:p>
            <a:pPr lvl="0"/>
            <a:r>
              <a:rPr lang="en-GB"/>
              <a:t>Click to 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8CF4FFF-F3C5-644F-B246-E0EE097201C8}"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8862614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8CF4FFF-F3C5-644F-B246-E0EE097201C8}"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906639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4FFF-F3C5-644F-B246-E0EE097201C8}"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5263241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1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90" y="2057402"/>
            <a:ext cx="3932237" cy="3811588"/>
          </a:xfrm>
        </p:spPr>
        <p:txBody>
          <a:bodyPr/>
          <a:lstStyle>
            <a:lvl1pPr marL="0" indent="0">
              <a:buNone/>
              <a:defRPr sz="1500"/>
            </a:lvl1pPr>
            <a:lvl2pPr marL="426848" indent="0">
              <a:buNone/>
              <a:defRPr sz="1300"/>
            </a:lvl2pPr>
            <a:lvl3pPr marL="853696" indent="0">
              <a:buNone/>
              <a:defRPr sz="1100"/>
            </a:lvl3pPr>
            <a:lvl4pPr marL="1280544" indent="0">
              <a:buNone/>
              <a:defRPr sz="900"/>
            </a:lvl4pPr>
            <a:lvl5pPr marL="1707392" indent="0">
              <a:buNone/>
              <a:defRPr sz="900"/>
            </a:lvl5pPr>
            <a:lvl6pPr marL="2134240" indent="0">
              <a:buNone/>
              <a:defRPr sz="900"/>
            </a:lvl6pPr>
            <a:lvl7pPr marL="2561088" indent="0">
              <a:buNone/>
              <a:defRPr sz="900"/>
            </a:lvl7pPr>
            <a:lvl8pPr marL="2987936" indent="0">
              <a:buNone/>
              <a:defRPr sz="900"/>
            </a:lvl8pPr>
            <a:lvl9pPr marL="3414784"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4706513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1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0"/>
            </a:lvl1pPr>
            <a:lvl2pPr marL="426848" indent="0">
              <a:buNone/>
              <a:defRPr sz="2700"/>
            </a:lvl2pPr>
            <a:lvl3pPr marL="853696" indent="0">
              <a:buNone/>
              <a:defRPr sz="2300"/>
            </a:lvl3pPr>
            <a:lvl4pPr marL="1280544" indent="0">
              <a:buNone/>
              <a:defRPr sz="1900"/>
            </a:lvl4pPr>
            <a:lvl5pPr marL="1707392" indent="0">
              <a:buNone/>
              <a:defRPr sz="1900"/>
            </a:lvl5pPr>
            <a:lvl6pPr marL="2134240" indent="0">
              <a:buNone/>
              <a:defRPr sz="1900"/>
            </a:lvl6pPr>
            <a:lvl7pPr marL="2561088" indent="0">
              <a:buNone/>
              <a:defRPr sz="1900"/>
            </a:lvl7pPr>
            <a:lvl8pPr marL="2987936" indent="0">
              <a:buNone/>
              <a:defRPr sz="1900"/>
            </a:lvl8pPr>
            <a:lvl9pPr marL="3414784" indent="0">
              <a:buNone/>
              <a:defRPr sz="1900"/>
            </a:lvl9pPr>
          </a:lstStyle>
          <a:p>
            <a:r>
              <a:rPr lang="en-GB"/>
              <a:t>Click icon to add picture</a:t>
            </a:r>
            <a:endParaRPr lang="en-US"/>
          </a:p>
        </p:txBody>
      </p:sp>
      <p:sp>
        <p:nvSpPr>
          <p:cNvPr id="4" name="Text Placeholder 3"/>
          <p:cNvSpPr>
            <a:spLocks noGrp="1"/>
          </p:cNvSpPr>
          <p:nvPr>
            <p:ph type="body" sz="half" idx="2"/>
          </p:nvPr>
        </p:nvSpPr>
        <p:spPr>
          <a:xfrm>
            <a:off x="839790" y="2057402"/>
            <a:ext cx="3932237" cy="3811588"/>
          </a:xfrm>
        </p:spPr>
        <p:txBody>
          <a:bodyPr/>
          <a:lstStyle>
            <a:lvl1pPr marL="0" indent="0">
              <a:buNone/>
              <a:defRPr sz="1500"/>
            </a:lvl1pPr>
            <a:lvl2pPr marL="426848" indent="0">
              <a:buNone/>
              <a:defRPr sz="1300"/>
            </a:lvl2pPr>
            <a:lvl3pPr marL="853696" indent="0">
              <a:buNone/>
              <a:defRPr sz="1100"/>
            </a:lvl3pPr>
            <a:lvl4pPr marL="1280544" indent="0">
              <a:buNone/>
              <a:defRPr sz="900"/>
            </a:lvl4pPr>
            <a:lvl5pPr marL="1707392" indent="0">
              <a:buNone/>
              <a:defRPr sz="900"/>
            </a:lvl5pPr>
            <a:lvl6pPr marL="2134240" indent="0">
              <a:buNone/>
              <a:defRPr sz="900"/>
            </a:lvl6pPr>
            <a:lvl7pPr marL="2561088" indent="0">
              <a:buNone/>
              <a:defRPr sz="900"/>
            </a:lvl7pPr>
            <a:lvl8pPr marL="2987936" indent="0">
              <a:buNone/>
              <a:defRPr sz="900"/>
            </a:lvl8pPr>
            <a:lvl9pPr marL="3414784"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6725956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0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500"/>
            </a:lvl1pPr>
            <a:lvl2pPr marL="426859" indent="0">
              <a:buNone/>
              <a:defRPr sz="1300"/>
            </a:lvl2pPr>
            <a:lvl3pPr marL="853717" indent="0">
              <a:buNone/>
              <a:defRPr sz="1100"/>
            </a:lvl3pPr>
            <a:lvl4pPr marL="1280576" indent="0">
              <a:buNone/>
              <a:defRPr sz="900"/>
            </a:lvl4pPr>
            <a:lvl5pPr marL="1707435" indent="0">
              <a:buNone/>
              <a:defRPr sz="900"/>
            </a:lvl5pPr>
            <a:lvl6pPr marL="2134293" indent="0">
              <a:buNone/>
              <a:defRPr sz="900"/>
            </a:lvl6pPr>
            <a:lvl7pPr marL="2561152" indent="0">
              <a:buNone/>
              <a:defRPr sz="900"/>
            </a:lvl7pPr>
            <a:lvl8pPr marL="2988011" indent="0">
              <a:buNone/>
              <a:defRPr sz="900"/>
            </a:lvl8pPr>
            <a:lvl9pPr marL="341486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0695475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0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000"/>
            </a:lvl1pPr>
            <a:lvl2pPr marL="426859" indent="0">
              <a:buNone/>
              <a:defRPr sz="2600"/>
            </a:lvl2pPr>
            <a:lvl3pPr marL="853717" indent="0">
              <a:buNone/>
              <a:defRPr sz="2200"/>
            </a:lvl3pPr>
            <a:lvl4pPr marL="1280576" indent="0">
              <a:buNone/>
              <a:defRPr sz="1900"/>
            </a:lvl4pPr>
            <a:lvl5pPr marL="1707435" indent="0">
              <a:buNone/>
              <a:defRPr sz="1900"/>
            </a:lvl5pPr>
            <a:lvl6pPr marL="2134293" indent="0">
              <a:buNone/>
              <a:defRPr sz="1900"/>
            </a:lvl6pPr>
            <a:lvl7pPr marL="2561152" indent="0">
              <a:buNone/>
              <a:defRPr sz="1900"/>
            </a:lvl7pPr>
            <a:lvl8pPr marL="2988011" indent="0">
              <a:buNone/>
              <a:defRPr sz="1900"/>
            </a:lvl8pPr>
            <a:lvl9pPr marL="3414869" indent="0">
              <a:buNone/>
              <a:defRPr sz="1900"/>
            </a:lvl9pPr>
          </a:lstStyle>
          <a:p>
            <a:r>
              <a:rPr lang="en-GB"/>
              <a:t>Click icon to add picture</a:t>
            </a:r>
            <a:endParaRPr lang="en-US"/>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500"/>
            </a:lvl1pPr>
            <a:lvl2pPr marL="426859" indent="0">
              <a:buNone/>
              <a:defRPr sz="1300"/>
            </a:lvl2pPr>
            <a:lvl3pPr marL="853717" indent="0">
              <a:buNone/>
              <a:defRPr sz="1100"/>
            </a:lvl3pPr>
            <a:lvl4pPr marL="1280576" indent="0">
              <a:buNone/>
              <a:defRPr sz="900"/>
            </a:lvl4pPr>
            <a:lvl5pPr marL="1707435" indent="0">
              <a:buNone/>
              <a:defRPr sz="900"/>
            </a:lvl5pPr>
            <a:lvl6pPr marL="2134293" indent="0">
              <a:buNone/>
              <a:defRPr sz="900"/>
            </a:lvl6pPr>
            <a:lvl7pPr marL="2561152" indent="0">
              <a:buNone/>
              <a:defRPr sz="900"/>
            </a:lvl7pPr>
            <a:lvl8pPr marL="2988011" indent="0">
              <a:buNone/>
              <a:defRPr sz="900"/>
            </a:lvl8pPr>
            <a:lvl9pPr marL="341486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08110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Three Column">
  <p:cSld name="1_Title and Three Colum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1"/>
          <p:cNvSpPr txBox="1"/>
          <p:nvPr/>
        </p:nvSpPr>
        <p:spPr>
          <a:xfrm>
            <a:off x="336000" y="190801"/>
            <a:ext cx="11523133" cy="503783"/>
          </a:xfrm>
          <a:prstGeom prst="rect">
            <a:avLst/>
          </a:prstGeom>
          <a:solidFill>
            <a:srgbClr val="0091C9"/>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79" name="Google Shape;79;p1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3257595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34846684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6" y="188916"/>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560"/>
              </a:spcBef>
              <a:spcAft>
                <a:spcPts val="0"/>
              </a:spcAft>
              <a:buClr>
                <a:schemeClr val="lt1"/>
              </a:buClr>
              <a:buSzPts val="2400"/>
              <a:buFont typeface="Arial Black"/>
              <a:buNone/>
              <a:defRPr sz="23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700"/>
            </a:lvl2pPr>
            <a:lvl3pPr lvl="2">
              <a:spcBef>
                <a:spcPts val="0"/>
              </a:spcBef>
              <a:spcAft>
                <a:spcPts val="0"/>
              </a:spcAft>
              <a:buSzPts val="1400"/>
              <a:buNone/>
              <a:defRPr sz="1700"/>
            </a:lvl3pPr>
            <a:lvl4pPr lvl="3">
              <a:spcBef>
                <a:spcPts val="0"/>
              </a:spcBef>
              <a:spcAft>
                <a:spcPts val="0"/>
              </a:spcAft>
              <a:buSzPts val="1400"/>
              <a:buNone/>
              <a:defRPr sz="1700"/>
            </a:lvl4pPr>
            <a:lvl5pPr lvl="4">
              <a:spcBef>
                <a:spcPts val="0"/>
              </a:spcBef>
              <a:spcAft>
                <a:spcPts val="0"/>
              </a:spcAft>
              <a:buSzPts val="1400"/>
              <a:buNone/>
              <a:defRPr sz="1700"/>
            </a:lvl5pPr>
            <a:lvl6pPr lvl="5">
              <a:spcBef>
                <a:spcPts val="0"/>
              </a:spcBef>
              <a:spcAft>
                <a:spcPts val="0"/>
              </a:spcAft>
              <a:buSzPts val="1400"/>
              <a:buNone/>
              <a:defRPr sz="1700"/>
            </a:lvl6pPr>
            <a:lvl7pPr lvl="6">
              <a:spcBef>
                <a:spcPts val="0"/>
              </a:spcBef>
              <a:spcAft>
                <a:spcPts val="0"/>
              </a:spcAft>
              <a:buSzPts val="1400"/>
              <a:buNone/>
              <a:defRPr sz="1700"/>
            </a:lvl7pPr>
            <a:lvl8pPr lvl="7">
              <a:spcBef>
                <a:spcPts val="0"/>
              </a:spcBef>
              <a:spcAft>
                <a:spcPts val="0"/>
              </a:spcAft>
              <a:buSzPts val="1400"/>
              <a:buNone/>
              <a:defRPr sz="1700"/>
            </a:lvl8pPr>
            <a:lvl9pPr lvl="8">
              <a:spcBef>
                <a:spcPts val="0"/>
              </a:spcBef>
              <a:spcAft>
                <a:spcPts val="0"/>
              </a:spcAft>
              <a:buSzPts val="1400"/>
              <a:buNone/>
              <a:defRPr sz="1700"/>
            </a:lvl9pPr>
          </a:lstStyle>
          <a:p>
            <a:endParaRPr/>
          </a:p>
        </p:txBody>
      </p:sp>
      <p:sp>
        <p:nvSpPr>
          <p:cNvPr id="11" name="Google Shape;11;p2"/>
          <p:cNvSpPr txBox="1">
            <a:spLocks noGrp="1"/>
          </p:cNvSpPr>
          <p:nvPr>
            <p:ph type="body" idx="1"/>
          </p:nvPr>
        </p:nvSpPr>
        <p:spPr>
          <a:xfrm>
            <a:off x="334436" y="692699"/>
            <a:ext cx="11523133" cy="432047"/>
          </a:xfrm>
          <a:prstGeom prst="rect">
            <a:avLst/>
          </a:prstGeom>
          <a:noFill/>
          <a:ln>
            <a:noFill/>
          </a:ln>
        </p:spPr>
        <p:txBody>
          <a:bodyPr spcFirstLastPara="1" wrap="square" lIns="0" tIns="0" rIns="0" bIns="0" anchor="t" anchorCtr="0">
            <a:normAutofit/>
          </a:bodyPr>
          <a:lstStyle>
            <a:lvl1pPr marL="426848" lvl="0" indent="-213424" algn="l">
              <a:lnSpc>
                <a:spcPct val="100000"/>
              </a:lnSpc>
              <a:spcBef>
                <a:spcPts val="560"/>
              </a:spcBef>
              <a:spcAft>
                <a:spcPts val="0"/>
              </a:spcAft>
              <a:buClr>
                <a:schemeClr val="accent5"/>
              </a:buClr>
              <a:buSzPts val="2200"/>
              <a:buNone/>
              <a:defRPr sz="2100">
                <a:solidFill>
                  <a:schemeClr val="accent5"/>
                </a:solidFill>
                <a:latin typeface="Arial"/>
                <a:ea typeface="Arial"/>
                <a:cs typeface="Arial"/>
                <a:sym typeface="Arial"/>
              </a:defRPr>
            </a:lvl1pPr>
            <a:lvl2pPr marL="853696" lvl="1" indent="-320136" algn="l">
              <a:lnSpc>
                <a:spcPct val="100000"/>
              </a:lnSpc>
              <a:spcBef>
                <a:spcPts val="560"/>
              </a:spcBef>
              <a:spcAft>
                <a:spcPts val="0"/>
              </a:spcAft>
              <a:buClr>
                <a:schemeClr val="accent5"/>
              </a:buClr>
              <a:buSzPts val="1800"/>
              <a:buChar char="•"/>
              <a:defRPr/>
            </a:lvl2pPr>
            <a:lvl3pPr marL="1280544" lvl="2" indent="-320136" algn="l">
              <a:lnSpc>
                <a:spcPct val="100000"/>
              </a:lnSpc>
              <a:spcBef>
                <a:spcPts val="560"/>
              </a:spcBef>
              <a:spcAft>
                <a:spcPts val="0"/>
              </a:spcAft>
              <a:buClr>
                <a:schemeClr val="accent5"/>
              </a:buClr>
              <a:buSzPts val="1800"/>
              <a:buChar char="–"/>
              <a:defRPr/>
            </a:lvl3pPr>
            <a:lvl4pPr marL="1707392" lvl="3" indent="-320136" algn="l">
              <a:lnSpc>
                <a:spcPct val="100000"/>
              </a:lnSpc>
              <a:spcBef>
                <a:spcPts val="560"/>
              </a:spcBef>
              <a:spcAft>
                <a:spcPts val="0"/>
              </a:spcAft>
              <a:buClr>
                <a:schemeClr val="accent5"/>
              </a:buClr>
              <a:buSzPts val="1800"/>
              <a:buChar char="•"/>
              <a:defRPr/>
            </a:lvl4pPr>
            <a:lvl5pPr marL="2134240" lvl="4" indent="-320136" algn="l">
              <a:lnSpc>
                <a:spcPct val="100000"/>
              </a:lnSpc>
              <a:spcBef>
                <a:spcPts val="560"/>
              </a:spcBef>
              <a:spcAft>
                <a:spcPts val="0"/>
              </a:spcAft>
              <a:buClr>
                <a:schemeClr val="accent5"/>
              </a:buClr>
              <a:buSzPts val="1800"/>
              <a:buChar char="–"/>
              <a:defRPr/>
            </a:lvl5pPr>
            <a:lvl6pPr marL="2561088" lvl="5" indent="-213424" algn="l">
              <a:lnSpc>
                <a:spcPct val="100000"/>
              </a:lnSpc>
              <a:spcBef>
                <a:spcPts val="560"/>
              </a:spcBef>
              <a:spcAft>
                <a:spcPts val="0"/>
              </a:spcAft>
              <a:buClr>
                <a:schemeClr val="dk2"/>
              </a:buClr>
              <a:buSzPts val="1800"/>
              <a:buNone/>
              <a:defRPr/>
            </a:lvl6pPr>
            <a:lvl7pPr marL="2987936" lvl="6" indent="-320136" algn="l">
              <a:spcBef>
                <a:spcPts val="560"/>
              </a:spcBef>
              <a:spcAft>
                <a:spcPts val="0"/>
              </a:spcAft>
              <a:buClr>
                <a:schemeClr val="dk1"/>
              </a:buClr>
              <a:buSzPts val="1800"/>
              <a:buChar char="•"/>
              <a:defRPr/>
            </a:lvl7pPr>
            <a:lvl8pPr marL="3414784" lvl="7" indent="-320136" algn="l">
              <a:spcBef>
                <a:spcPts val="336"/>
              </a:spcBef>
              <a:spcAft>
                <a:spcPts val="0"/>
              </a:spcAft>
              <a:buClr>
                <a:schemeClr val="dk1"/>
              </a:buClr>
              <a:buSzPts val="1800"/>
              <a:buChar char="•"/>
              <a:defRPr/>
            </a:lvl8pPr>
            <a:lvl9pPr marL="3841632" lvl="8" indent="-320136" algn="l">
              <a:spcBef>
                <a:spcPts val="336"/>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3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3" name="Google Shape;13;p2"/>
          <p:cNvSpPr txBox="1">
            <a:spLocks noGrp="1"/>
          </p:cNvSpPr>
          <p:nvPr>
            <p:ph type="body" idx="2"/>
          </p:nvPr>
        </p:nvSpPr>
        <p:spPr>
          <a:xfrm>
            <a:off x="334436" y="1341442"/>
            <a:ext cx="11523133" cy="4967287"/>
          </a:xfrm>
          <a:prstGeom prst="rect">
            <a:avLst/>
          </a:prstGeom>
          <a:noFill/>
          <a:ln>
            <a:noFill/>
          </a:ln>
        </p:spPr>
        <p:txBody>
          <a:bodyPr spcFirstLastPara="1" wrap="square" lIns="0" tIns="0" rIns="0" bIns="0" anchor="t" anchorCtr="0">
            <a:normAutofit/>
          </a:bodyPr>
          <a:lstStyle>
            <a:lvl1pPr marL="426848" lvl="0" indent="-213424" algn="l">
              <a:lnSpc>
                <a:spcPct val="100000"/>
              </a:lnSpc>
              <a:spcBef>
                <a:spcPts val="560"/>
              </a:spcBef>
              <a:spcAft>
                <a:spcPts val="0"/>
              </a:spcAft>
              <a:buClr>
                <a:schemeClr val="accent5"/>
              </a:buClr>
              <a:buSzPts val="1800"/>
              <a:buNone/>
              <a:defRPr/>
            </a:lvl1pPr>
            <a:lvl2pPr marL="853696" lvl="1" indent="-320136" algn="l">
              <a:lnSpc>
                <a:spcPct val="100000"/>
              </a:lnSpc>
              <a:spcBef>
                <a:spcPts val="560"/>
              </a:spcBef>
              <a:spcAft>
                <a:spcPts val="0"/>
              </a:spcAft>
              <a:buClr>
                <a:schemeClr val="accent5"/>
              </a:buClr>
              <a:buSzPts val="1800"/>
              <a:buChar char="•"/>
              <a:defRPr/>
            </a:lvl2pPr>
            <a:lvl3pPr marL="1280544" lvl="2" indent="-320136" algn="l">
              <a:lnSpc>
                <a:spcPct val="100000"/>
              </a:lnSpc>
              <a:spcBef>
                <a:spcPts val="560"/>
              </a:spcBef>
              <a:spcAft>
                <a:spcPts val="0"/>
              </a:spcAft>
              <a:buClr>
                <a:schemeClr val="accent5"/>
              </a:buClr>
              <a:buSzPts val="1800"/>
              <a:buChar char="–"/>
              <a:defRPr/>
            </a:lvl3pPr>
            <a:lvl4pPr marL="1707392" lvl="3" indent="-320136" algn="l">
              <a:lnSpc>
                <a:spcPct val="100000"/>
              </a:lnSpc>
              <a:spcBef>
                <a:spcPts val="560"/>
              </a:spcBef>
              <a:spcAft>
                <a:spcPts val="0"/>
              </a:spcAft>
              <a:buClr>
                <a:schemeClr val="accent5"/>
              </a:buClr>
              <a:buSzPts val="1800"/>
              <a:buChar char="•"/>
              <a:defRPr/>
            </a:lvl4pPr>
            <a:lvl5pPr marL="2134240" lvl="4" indent="-320136" algn="l">
              <a:lnSpc>
                <a:spcPct val="100000"/>
              </a:lnSpc>
              <a:spcBef>
                <a:spcPts val="560"/>
              </a:spcBef>
              <a:spcAft>
                <a:spcPts val="0"/>
              </a:spcAft>
              <a:buClr>
                <a:schemeClr val="accent5"/>
              </a:buClr>
              <a:buSzPts val="1800"/>
              <a:buChar char="–"/>
              <a:defRPr/>
            </a:lvl5pPr>
            <a:lvl6pPr marL="2561088" lvl="5" indent="-213424" algn="l">
              <a:lnSpc>
                <a:spcPct val="100000"/>
              </a:lnSpc>
              <a:spcBef>
                <a:spcPts val="560"/>
              </a:spcBef>
              <a:spcAft>
                <a:spcPts val="0"/>
              </a:spcAft>
              <a:buClr>
                <a:schemeClr val="dk2"/>
              </a:buClr>
              <a:buSzPts val="1800"/>
              <a:buNone/>
              <a:defRPr/>
            </a:lvl6pPr>
            <a:lvl7pPr marL="2987936" lvl="6" indent="-320136" algn="l">
              <a:spcBef>
                <a:spcPts val="560"/>
              </a:spcBef>
              <a:spcAft>
                <a:spcPts val="0"/>
              </a:spcAft>
              <a:buClr>
                <a:schemeClr val="dk1"/>
              </a:buClr>
              <a:buSzPts val="1800"/>
              <a:buChar char="•"/>
              <a:defRPr/>
            </a:lvl7pPr>
            <a:lvl8pPr marL="3414784" lvl="7" indent="-320136" algn="l">
              <a:spcBef>
                <a:spcPts val="336"/>
              </a:spcBef>
              <a:spcAft>
                <a:spcPts val="0"/>
              </a:spcAft>
              <a:buClr>
                <a:schemeClr val="dk1"/>
              </a:buClr>
              <a:buSzPts val="1800"/>
              <a:buChar char="•"/>
              <a:defRPr/>
            </a:lvl8pPr>
            <a:lvl9pPr marL="3841632" lvl="8" indent="-320136" algn="l">
              <a:spcBef>
                <a:spcPts val="33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083805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5" y="188915"/>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560"/>
              </a:spcBef>
              <a:spcAft>
                <a:spcPts val="0"/>
              </a:spcAft>
              <a:buClr>
                <a:schemeClr val="lt1"/>
              </a:buClr>
              <a:buSzPts val="2400"/>
              <a:buFont typeface="Arial Black"/>
              <a:buNone/>
              <a:defRPr sz="22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700"/>
            </a:lvl2pPr>
            <a:lvl3pPr lvl="2">
              <a:spcBef>
                <a:spcPts val="0"/>
              </a:spcBef>
              <a:spcAft>
                <a:spcPts val="0"/>
              </a:spcAft>
              <a:buSzPts val="1400"/>
              <a:buNone/>
              <a:defRPr sz="1700"/>
            </a:lvl3pPr>
            <a:lvl4pPr lvl="3">
              <a:spcBef>
                <a:spcPts val="0"/>
              </a:spcBef>
              <a:spcAft>
                <a:spcPts val="0"/>
              </a:spcAft>
              <a:buSzPts val="1400"/>
              <a:buNone/>
              <a:defRPr sz="1700"/>
            </a:lvl4pPr>
            <a:lvl5pPr lvl="4">
              <a:spcBef>
                <a:spcPts val="0"/>
              </a:spcBef>
              <a:spcAft>
                <a:spcPts val="0"/>
              </a:spcAft>
              <a:buSzPts val="1400"/>
              <a:buNone/>
              <a:defRPr sz="1700"/>
            </a:lvl5pPr>
            <a:lvl6pPr lvl="5">
              <a:spcBef>
                <a:spcPts val="0"/>
              </a:spcBef>
              <a:spcAft>
                <a:spcPts val="0"/>
              </a:spcAft>
              <a:buSzPts val="1400"/>
              <a:buNone/>
              <a:defRPr sz="1700"/>
            </a:lvl6pPr>
            <a:lvl7pPr lvl="6">
              <a:spcBef>
                <a:spcPts val="0"/>
              </a:spcBef>
              <a:spcAft>
                <a:spcPts val="0"/>
              </a:spcAft>
              <a:buSzPts val="1400"/>
              <a:buNone/>
              <a:defRPr sz="1700"/>
            </a:lvl7pPr>
            <a:lvl8pPr lvl="7">
              <a:spcBef>
                <a:spcPts val="0"/>
              </a:spcBef>
              <a:spcAft>
                <a:spcPts val="0"/>
              </a:spcAft>
              <a:buSzPts val="1400"/>
              <a:buNone/>
              <a:defRPr sz="1700"/>
            </a:lvl8pPr>
            <a:lvl9pPr lvl="8">
              <a:spcBef>
                <a:spcPts val="0"/>
              </a:spcBef>
              <a:spcAft>
                <a:spcPts val="0"/>
              </a:spcAft>
              <a:buSzPts val="1400"/>
              <a:buNone/>
              <a:defRPr sz="1700"/>
            </a:lvl9pPr>
          </a:lstStyle>
          <a:p>
            <a:endParaRPr/>
          </a:p>
        </p:txBody>
      </p:sp>
      <p:sp>
        <p:nvSpPr>
          <p:cNvPr id="11" name="Google Shape;11;p2"/>
          <p:cNvSpPr txBox="1">
            <a:spLocks noGrp="1"/>
          </p:cNvSpPr>
          <p:nvPr>
            <p:ph type="body" idx="1"/>
          </p:nvPr>
        </p:nvSpPr>
        <p:spPr>
          <a:xfrm>
            <a:off x="334435" y="692698"/>
            <a:ext cx="11523133" cy="432047"/>
          </a:xfrm>
          <a:prstGeom prst="rect">
            <a:avLst/>
          </a:prstGeom>
          <a:noFill/>
          <a:ln>
            <a:noFill/>
          </a:ln>
        </p:spPr>
        <p:txBody>
          <a:bodyPr spcFirstLastPara="1" wrap="square" lIns="0" tIns="0" rIns="0" bIns="0" anchor="t" anchorCtr="0">
            <a:normAutofit/>
          </a:bodyPr>
          <a:lstStyle>
            <a:lvl1pPr marL="426859" lvl="0" indent="-213429" algn="l">
              <a:lnSpc>
                <a:spcPct val="100000"/>
              </a:lnSpc>
              <a:spcBef>
                <a:spcPts val="560"/>
              </a:spcBef>
              <a:spcAft>
                <a:spcPts val="0"/>
              </a:spcAft>
              <a:buClr>
                <a:schemeClr val="accent5"/>
              </a:buClr>
              <a:buSzPts val="2200"/>
              <a:buNone/>
              <a:defRPr sz="2100">
                <a:solidFill>
                  <a:schemeClr val="accent5"/>
                </a:solidFill>
                <a:latin typeface="Arial"/>
                <a:ea typeface="Arial"/>
                <a:cs typeface="Arial"/>
                <a:sym typeface="Arial"/>
              </a:defRPr>
            </a:lvl1pPr>
            <a:lvl2pPr marL="853717" lvl="1" indent="-320144" algn="l">
              <a:lnSpc>
                <a:spcPct val="100000"/>
              </a:lnSpc>
              <a:spcBef>
                <a:spcPts val="560"/>
              </a:spcBef>
              <a:spcAft>
                <a:spcPts val="0"/>
              </a:spcAft>
              <a:buClr>
                <a:schemeClr val="accent5"/>
              </a:buClr>
              <a:buSzPts val="1800"/>
              <a:buChar char="•"/>
              <a:defRPr/>
            </a:lvl2pPr>
            <a:lvl3pPr marL="1280576" lvl="2" indent="-320144" algn="l">
              <a:lnSpc>
                <a:spcPct val="100000"/>
              </a:lnSpc>
              <a:spcBef>
                <a:spcPts val="560"/>
              </a:spcBef>
              <a:spcAft>
                <a:spcPts val="0"/>
              </a:spcAft>
              <a:buClr>
                <a:schemeClr val="accent5"/>
              </a:buClr>
              <a:buSzPts val="1800"/>
              <a:buChar char="–"/>
              <a:defRPr/>
            </a:lvl3pPr>
            <a:lvl4pPr marL="1707435" lvl="3" indent="-320144" algn="l">
              <a:lnSpc>
                <a:spcPct val="100000"/>
              </a:lnSpc>
              <a:spcBef>
                <a:spcPts val="560"/>
              </a:spcBef>
              <a:spcAft>
                <a:spcPts val="0"/>
              </a:spcAft>
              <a:buClr>
                <a:schemeClr val="accent5"/>
              </a:buClr>
              <a:buSzPts val="1800"/>
              <a:buChar char="•"/>
              <a:defRPr/>
            </a:lvl4pPr>
            <a:lvl5pPr marL="2134293" lvl="4" indent="-320144" algn="l">
              <a:lnSpc>
                <a:spcPct val="100000"/>
              </a:lnSpc>
              <a:spcBef>
                <a:spcPts val="560"/>
              </a:spcBef>
              <a:spcAft>
                <a:spcPts val="0"/>
              </a:spcAft>
              <a:buClr>
                <a:schemeClr val="accent5"/>
              </a:buClr>
              <a:buSzPts val="1800"/>
              <a:buChar char="–"/>
              <a:defRPr/>
            </a:lvl5pPr>
            <a:lvl6pPr marL="2561152" lvl="5" indent="-213429" algn="l">
              <a:lnSpc>
                <a:spcPct val="100000"/>
              </a:lnSpc>
              <a:spcBef>
                <a:spcPts val="560"/>
              </a:spcBef>
              <a:spcAft>
                <a:spcPts val="0"/>
              </a:spcAft>
              <a:buClr>
                <a:schemeClr val="dk2"/>
              </a:buClr>
              <a:buSzPts val="1800"/>
              <a:buNone/>
              <a:defRPr/>
            </a:lvl6pPr>
            <a:lvl7pPr marL="2988011" lvl="6" indent="-320144" algn="l">
              <a:spcBef>
                <a:spcPts val="560"/>
              </a:spcBef>
              <a:spcAft>
                <a:spcPts val="0"/>
              </a:spcAft>
              <a:buClr>
                <a:schemeClr val="dk1"/>
              </a:buClr>
              <a:buSzPts val="1800"/>
              <a:buChar char="•"/>
              <a:defRPr/>
            </a:lvl7pPr>
            <a:lvl8pPr marL="3414869" lvl="7" indent="-320144" algn="l">
              <a:spcBef>
                <a:spcPts val="336"/>
              </a:spcBef>
              <a:spcAft>
                <a:spcPts val="0"/>
              </a:spcAft>
              <a:buClr>
                <a:schemeClr val="dk1"/>
              </a:buClr>
              <a:buSzPts val="1800"/>
              <a:buChar char="•"/>
              <a:defRPr/>
            </a:lvl8pPr>
            <a:lvl9pPr marL="3841728" lvl="8" indent="-320144" algn="l">
              <a:spcBef>
                <a:spcPts val="336"/>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3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3" name="Google Shape;13;p2"/>
          <p:cNvSpPr txBox="1">
            <a:spLocks noGrp="1"/>
          </p:cNvSpPr>
          <p:nvPr>
            <p:ph type="body" idx="2"/>
          </p:nvPr>
        </p:nvSpPr>
        <p:spPr>
          <a:xfrm>
            <a:off x="334435" y="1341440"/>
            <a:ext cx="11523133" cy="4967287"/>
          </a:xfrm>
          <a:prstGeom prst="rect">
            <a:avLst/>
          </a:prstGeom>
          <a:noFill/>
          <a:ln>
            <a:noFill/>
          </a:ln>
        </p:spPr>
        <p:txBody>
          <a:bodyPr spcFirstLastPara="1" wrap="square" lIns="0" tIns="0" rIns="0" bIns="0" anchor="t" anchorCtr="0">
            <a:normAutofit/>
          </a:bodyPr>
          <a:lstStyle>
            <a:lvl1pPr marL="426859" lvl="0" indent="-213429" algn="l">
              <a:lnSpc>
                <a:spcPct val="100000"/>
              </a:lnSpc>
              <a:spcBef>
                <a:spcPts val="560"/>
              </a:spcBef>
              <a:spcAft>
                <a:spcPts val="0"/>
              </a:spcAft>
              <a:buClr>
                <a:schemeClr val="accent5"/>
              </a:buClr>
              <a:buSzPts val="1800"/>
              <a:buNone/>
              <a:defRPr/>
            </a:lvl1pPr>
            <a:lvl2pPr marL="853717" lvl="1" indent="-320144" algn="l">
              <a:lnSpc>
                <a:spcPct val="100000"/>
              </a:lnSpc>
              <a:spcBef>
                <a:spcPts val="560"/>
              </a:spcBef>
              <a:spcAft>
                <a:spcPts val="0"/>
              </a:spcAft>
              <a:buClr>
                <a:schemeClr val="accent5"/>
              </a:buClr>
              <a:buSzPts val="1800"/>
              <a:buChar char="•"/>
              <a:defRPr/>
            </a:lvl2pPr>
            <a:lvl3pPr marL="1280576" lvl="2" indent="-320144" algn="l">
              <a:lnSpc>
                <a:spcPct val="100000"/>
              </a:lnSpc>
              <a:spcBef>
                <a:spcPts val="560"/>
              </a:spcBef>
              <a:spcAft>
                <a:spcPts val="0"/>
              </a:spcAft>
              <a:buClr>
                <a:schemeClr val="accent5"/>
              </a:buClr>
              <a:buSzPts val="1800"/>
              <a:buChar char="–"/>
              <a:defRPr/>
            </a:lvl3pPr>
            <a:lvl4pPr marL="1707435" lvl="3" indent="-320144" algn="l">
              <a:lnSpc>
                <a:spcPct val="100000"/>
              </a:lnSpc>
              <a:spcBef>
                <a:spcPts val="560"/>
              </a:spcBef>
              <a:spcAft>
                <a:spcPts val="0"/>
              </a:spcAft>
              <a:buClr>
                <a:schemeClr val="accent5"/>
              </a:buClr>
              <a:buSzPts val="1800"/>
              <a:buChar char="•"/>
              <a:defRPr/>
            </a:lvl4pPr>
            <a:lvl5pPr marL="2134293" lvl="4" indent="-320144" algn="l">
              <a:lnSpc>
                <a:spcPct val="100000"/>
              </a:lnSpc>
              <a:spcBef>
                <a:spcPts val="560"/>
              </a:spcBef>
              <a:spcAft>
                <a:spcPts val="0"/>
              </a:spcAft>
              <a:buClr>
                <a:schemeClr val="accent5"/>
              </a:buClr>
              <a:buSzPts val="1800"/>
              <a:buChar char="–"/>
              <a:defRPr/>
            </a:lvl5pPr>
            <a:lvl6pPr marL="2561152" lvl="5" indent="-213429" algn="l">
              <a:lnSpc>
                <a:spcPct val="100000"/>
              </a:lnSpc>
              <a:spcBef>
                <a:spcPts val="560"/>
              </a:spcBef>
              <a:spcAft>
                <a:spcPts val="0"/>
              </a:spcAft>
              <a:buClr>
                <a:schemeClr val="dk2"/>
              </a:buClr>
              <a:buSzPts val="1800"/>
              <a:buNone/>
              <a:defRPr/>
            </a:lvl6pPr>
            <a:lvl7pPr marL="2988011" lvl="6" indent="-320144" algn="l">
              <a:spcBef>
                <a:spcPts val="560"/>
              </a:spcBef>
              <a:spcAft>
                <a:spcPts val="0"/>
              </a:spcAft>
              <a:buClr>
                <a:schemeClr val="dk1"/>
              </a:buClr>
              <a:buSzPts val="1800"/>
              <a:buChar char="•"/>
              <a:defRPr/>
            </a:lvl7pPr>
            <a:lvl8pPr marL="3414869" lvl="7" indent="-320144" algn="l">
              <a:spcBef>
                <a:spcPts val="336"/>
              </a:spcBef>
              <a:spcAft>
                <a:spcPts val="0"/>
              </a:spcAft>
              <a:buClr>
                <a:schemeClr val="dk1"/>
              </a:buClr>
              <a:buSzPts val="1800"/>
              <a:buChar char="•"/>
              <a:defRPr/>
            </a:lvl8pPr>
            <a:lvl9pPr marL="3841728" lvl="8" indent="-320144" algn="l">
              <a:spcBef>
                <a:spcPts val="33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1305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key message">
  <p:cSld name="1_Title and key message">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2"/>
          <p:cNvSpPr txBox="1"/>
          <p:nvPr/>
        </p:nvSpPr>
        <p:spPr>
          <a:xfrm>
            <a:off x="335360" y="190801"/>
            <a:ext cx="11523133" cy="503783"/>
          </a:xfrm>
          <a:prstGeom prst="rect">
            <a:avLst/>
          </a:prstGeom>
          <a:solidFill>
            <a:srgbClr val="0091C9"/>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86" name="Google Shape;86;p1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Deviderslide">
  <p:cSld name="1_Deviderslide">
    <p:spTree>
      <p:nvGrpSpPr>
        <p:cNvPr id="1" name="Shape 87"/>
        <p:cNvGrpSpPr/>
        <p:nvPr/>
      </p:nvGrpSpPr>
      <p:grpSpPr>
        <a:xfrm>
          <a:off x="0" y="0"/>
          <a:ext cx="0" cy="0"/>
          <a:chOff x="0" y="0"/>
          <a:chExt cx="0" cy="0"/>
        </a:xfrm>
      </p:grpSpPr>
      <p:sp>
        <p:nvSpPr>
          <p:cNvPr id="88" name="Google Shape;88;p13"/>
          <p:cNvSpPr/>
          <p:nvPr/>
        </p:nvSpPr>
        <p:spPr>
          <a:xfrm>
            <a:off x="0" y="0"/>
            <a:ext cx="12192000" cy="6858000"/>
          </a:xfrm>
          <a:prstGeom prst="rect">
            <a:avLst/>
          </a:prstGeom>
          <a:solidFill>
            <a:srgbClr val="E324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1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3"/>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02</a:t>
            </a:r>
            <a:endParaRPr sz="8800">
              <a:solidFill>
                <a:schemeClr val="lt1"/>
              </a:solidFill>
              <a:latin typeface="Arial"/>
              <a:ea typeface="Arial"/>
              <a:cs typeface="Arial"/>
              <a:sym typeface="Arial"/>
            </a:endParaRPr>
          </a:p>
        </p:txBody>
      </p:sp>
      <p:sp>
        <p:nvSpPr>
          <p:cNvPr id="91" name="Google Shape;91;p1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92" name="Google Shape;92;p1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93" name="Google Shape;93;p1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3.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34434" y="908050"/>
            <a:ext cx="11523133" cy="54737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600"/>
              </a:spcBef>
              <a:spcAft>
                <a:spcPts val="0"/>
              </a:spcAft>
              <a:buClr>
                <a:schemeClr val="accent5"/>
              </a:buClr>
              <a:buSzPts val="1800"/>
              <a:buFont typeface="Arial"/>
              <a:buNone/>
              <a:defRPr sz="1800" b="0" i="0" u="none" strike="noStrike" cap="none">
                <a:solidFill>
                  <a:schemeClr val="accent5"/>
                </a:solidFill>
                <a:latin typeface="Arial"/>
                <a:ea typeface="Arial"/>
                <a:cs typeface="Arial"/>
                <a:sym typeface="Arial"/>
              </a:defRPr>
            </a:lvl1pPr>
            <a:lvl2pPr marL="914400" marR="0" lvl="1"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5pPr>
            <a:lvl6pPr marL="2743200" marR="0" lvl="5"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355600" algn="l" rtl="0">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1F1F1F"/>
                </a:solidFill>
                <a:latin typeface="Arial"/>
                <a:ea typeface="Arial"/>
                <a:cs typeface="Arial"/>
                <a:sym typeface="Arial"/>
              </a:defRPr>
            </a:lvl1pPr>
            <a:lvl2pPr marL="0" marR="0" lvl="1" indent="0" algn="r" rtl="0">
              <a:spcBef>
                <a:spcPts val="0"/>
              </a:spcBef>
              <a:buNone/>
              <a:defRPr sz="1200" b="0" i="0" u="none" strike="noStrike" cap="none">
                <a:solidFill>
                  <a:srgbClr val="1F1F1F"/>
                </a:solidFill>
                <a:latin typeface="Arial"/>
                <a:ea typeface="Arial"/>
                <a:cs typeface="Arial"/>
                <a:sym typeface="Arial"/>
              </a:defRPr>
            </a:lvl2pPr>
            <a:lvl3pPr marL="0" marR="0" lvl="2" indent="0" algn="r" rtl="0">
              <a:spcBef>
                <a:spcPts val="0"/>
              </a:spcBef>
              <a:buNone/>
              <a:defRPr sz="1200" b="0" i="0" u="none" strike="noStrike" cap="none">
                <a:solidFill>
                  <a:srgbClr val="1F1F1F"/>
                </a:solidFill>
                <a:latin typeface="Arial"/>
                <a:ea typeface="Arial"/>
                <a:cs typeface="Arial"/>
                <a:sym typeface="Arial"/>
              </a:defRPr>
            </a:lvl3pPr>
            <a:lvl4pPr marL="0" marR="0" lvl="3" indent="0" algn="r" rtl="0">
              <a:spcBef>
                <a:spcPts val="0"/>
              </a:spcBef>
              <a:buNone/>
              <a:defRPr sz="1200" b="0" i="0" u="none" strike="noStrike" cap="none">
                <a:solidFill>
                  <a:srgbClr val="1F1F1F"/>
                </a:solidFill>
                <a:latin typeface="Arial"/>
                <a:ea typeface="Arial"/>
                <a:cs typeface="Arial"/>
                <a:sym typeface="Arial"/>
              </a:defRPr>
            </a:lvl4pPr>
            <a:lvl5pPr marL="0" marR="0" lvl="4" indent="0" algn="r" rtl="0">
              <a:spcBef>
                <a:spcPts val="0"/>
              </a:spcBef>
              <a:buNone/>
              <a:defRPr sz="1200" b="0" i="0" u="none" strike="noStrike" cap="none">
                <a:solidFill>
                  <a:srgbClr val="1F1F1F"/>
                </a:solidFill>
                <a:latin typeface="Arial"/>
                <a:ea typeface="Arial"/>
                <a:cs typeface="Arial"/>
                <a:sym typeface="Arial"/>
              </a:defRPr>
            </a:lvl5pPr>
            <a:lvl6pPr marL="0" marR="0" lvl="5" indent="0" algn="r" rtl="0">
              <a:spcBef>
                <a:spcPts val="0"/>
              </a:spcBef>
              <a:buNone/>
              <a:defRPr sz="1200" b="0" i="0" u="none" strike="noStrike" cap="none">
                <a:solidFill>
                  <a:srgbClr val="1F1F1F"/>
                </a:solidFill>
                <a:latin typeface="Arial"/>
                <a:ea typeface="Arial"/>
                <a:cs typeface="Arial"/>
                <a:sym typeface="Arial"/>
              </a:defRPr>
            </a:lvl6pPr>
            <a:lvl7pPr marL="0" marR="0" lvl="6" indent="0" algn="r" rtl="0">
              <a:spcBef>
                <a:spcPts val="0"/>
              </a:spcBef>
              <a:buNone/>
              <a:defRPr sz="1200" b="0" i="0" u="none" strike="noStrike" cap="none">
                <a:solidFill>
                  <a:srgbClr val="1F1F1F"/>
                </a:solidFill>
                <a:latin typeface="Arial"/>
                <a:ea typeface="Arial"/>
                <a:cs typeface="Arial"/>
                <a:sym typeface="Arial"/>
              </a:defRPr>
            </a:lvl7pPr>
            <a:lvl8pPr marL="0" marR="0" lvl="7" indent="0" algn="r" rtl="0">
              <a:spcBef>
                <a:spcPts val="0"/>
              </a:spcBef>
              <a:buNone/>
              <a:defRPr sz="1200" b="0" i="0" u="none" strike="noStrike" cap="none">
                <a:solidFill>
                  <a:srgbClr val="1F1F1F"/>
                </a:solidFill>
                <a:latin typeface="Arial"/>
                <a:ea typeface="Arial"/>
                <a:cs typeface="Arial"/>
                <a:sym typeface="Arial"/>
              </a:defRPr>
            </a:lvl8pPr>
            <a:lvl9pPr marL="0" marR="0" lvl="8" indent="0" algn="r" rtl="0">
              <a:spcBef>
                <a:spcPts val="0"/>
              </a:spcBef>
              <a:buNone/>
              <a:defRPr sz="1200" b="0" i="0" u="none" strike="noStrike" cap="none">
                <a:solidFill>
                  <a:srgbClr val="1F1F1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8;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682" r:id="rId32"/>
    <p:sldLayoutId id="2147483684" r:id="rId33"/>
    <p:sldLayoutId id="2147483685" r:id="rId34"/>
    <p:sldLayoutId id="2147483686" r:id="rId35"/>
    <p:sldLayoutId id="2147483687"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D8CF4FFF-F3C5-644F-B246-E0EE097201C8}" type="datetimeFigureOut">
              <a:rPr lang="en-US" smtClean="0"/>
              <a:t>2/16/2022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02D5DC7-DFF1-EB48-BA63-E452C8E02BB4}" type="slidenum">
              <a:rPr lang="en-US" smtClean="0"/>
              <a:t>‹#›</a:t>
            </a:fld>
            <a:endParaRPr lang="en-US"/>
          </a:p>
        </p:txBody>
      </p:sp>
    </p:spTree>
    <p:extLst>
      <p:ext uri="{BB962C8B-B14F-4D97-AF65-F5344CB8AC3E}">
        <p14:creationId xmlns:p14="http://schemas.microsoft.com/office/powerpoint/2010/main" val="3046256903"/>
      </p:ext>
    </p:extLst>
  </p:cSld>
  <p:clrMap bg1="lt1" tx1="dk1" bg2="lt2" tx2="dk2" accent1="accent1" accent2="accent2" accent3="accent3" accent4="accent4" accent5="accent5" accent6="accent6" hlink="hlink" folHlink="folHlink"/>
  <p:sldLayoutIdLst>
    <p:sldLayoutId id="2147483744" r:id="rId1"/>
    <p:sldLayoutId id="2147483732" r:id="rId2"/>
    <p:sldLayoutId id="2147483733" r:id="rId3"/>
    <p:sldLayoutId id="2147483745" r:id="rId4"/>
    <p:sldLayoutId id="2147483734" r:id="rId5"/>
    <p:sldLayoutId id="2147483735" r:id="rId6"/>
    <p:sldLayoutId id="2147483746" r:id="rId7"/>
    <p:sldLayoutId id="2147483736" r:id="rId8"/>
    <p:sldLayoutId id="2147483737" r:id="rId9"/>
    <p:sldLayoutId id="2147483738" r:id="rId10"/>
    <p:sldLayoutId id="2147483747" r:id="rId11"/>
    <p:sldLayoutId id="2147483748" r:id="rId12"/>
    <p:sldLayoutId id="2147483739" r:id="rId13"/>
    <p:sldLayoutId id="2147483740" r:id="rId14"/>
    <p:sldLayoutId id="2147483741" r:id="rId15"/>
    <p:sldLayoutId id="2147483742" r:id="rId16"/>
    <p:sldLayoutId id="2147483749" r:id="rId17"/>
    <p:sldLayoutId id="2147483743" r:id="rId18"/>
    <p:sldLayoutId id="2147483769" r:id="rId19"/>
  </p:sldLayoutIdLst>
  <p:txStyles>
    <p:titleStyle>
      <a:lvl1pPr algn="l" defTabSz="853717" rtl="0" eaLnBrk="1" latinLnBrk="0" hangingPunct="1">
        <a:lnSpc>
          <a:spcPct val="90000"/>
        </a:lnSpc>
        <a:spcBef>
          <a:spcPct val="0"/>
        </a:spcBef>
        <a:buNone/>
        <a:defRPr sz="4100" kern="1200">
          <a:solidFill>
            <a:schemeClr val="tx1"/>
          </a:solidFill>
          <a:latin typeface="+mj-lt"/>
          <a:ea typeface="+mj-ea"/>
          <a:cs typeface="+mj-cs"/>
        </a:defRPr>
      </a:lvl1pPr>
    </p:titleStyle>
    <p:bodyStyle>
      <a:lvl1pPr marL="213429" indent="-213429" algn="l" defTabSz="853717" rtl="0" eaLnBrk="1" latinLnBrk="0" hangingPunct="1">
        <a:lnSpc>
          <a:spcPct val="90000"/>
        </a:lnSpc>
        <a:spcBef>
          <a:spcPts val="934"/>
        </a:spcBef>
        <a:buFont typeface="Arial" panose="020B0604020202020204" pitchFamily="34" charset="0"/>
        <a:buChar char="•"/>
        <a:defRPr sz="2600" kern="1200">
          <a:solidFill>
            <a:schemeClr val="tx1"/>
          </a:solidFill>
          <a:latin typeface="+mn-lt"/>
          <a:ea typeface="+mn-ea"/>
          <a:cs typeface="+mn-cs"/>
        </a:defRPr>
      </a:lvl1pPr>
      <a:lvl2pPr marL="640288" indent="-213429" algn="l" defTabSz="853717" rtl="0" eaLnBrk="1" latinLnBrk="0" hangingPunct="1">
        <a:lnSpc>
          <a:spcPct val="90000"/>
        </a:lnSpc>
        <a:spcBef>
          <a:spcPts val="466"/>
        </a:spcBef>
        <a:buFont typeface="Arial" panose="020B0604020202020204" pitchFamily="34" charset="0"/>
        <a:buChar char="•"/>
        <a:defRPr sz="2200" kern="1200">
          <a:solidFill>
            <a:schemeClr val="tx1"/>
          </a:solidFill>
          <a:latin typeface="+mn-lt"/>
          <a:ea typeface="+mn-ea"/>
          <a:cs typeface="+mn-cs"/>
        </a:defRPr>
      </a:lvl2pPr>
      <a:lvl3pPr marL="1067147" indent="-213429" algn="l" defTabSz="853717" rtl="0" eaLnBrk="1" latinLnBrk="0" hangingPunct="1">
        <a:lnSpc>
          <a:spcPct val="90000"/>
        </a:lnSpc>
        <a:spcBef>
          <a:spcPts val="466"/>
        </a:spcBef>
        <a:buFont typeface="Arial" panose="020B0604020202020204" pitchFamily="34" charset="0"/>
        <a:buChar char="•"/>
        <a:defRPr sz="1900" kern="1200">
          <a:solidFill>
            <a:schemeClr val="tx1"/>
          </a:solidFill>
          <a:latin typeface="+mn-lt"/>
          <a:ea typeface="+mn-ea"/>
          <a:cs typeface="+mn-cs"/>
        </a:defRPr>
      </a:lvl3pPr>
      <a:lvl4pPr marL="1494005"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4pPr>
      <a:lvl5pPr marL="1920864"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5pPr>
      <a:lvl6pPr marL="2347723"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6pPr>
      <a:lvl7pPr marL="2774581"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7pPr>
      <a:lvl8pPr marL="3201440"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8pPr>
      <a:lvl9pPr marL="3628299"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53717" rtl="0" eaLnBrk="1" latinLnBrk="0" hangingPunct="1">
        <a:defRPr sz="1700" kern="1200">
          <a:solidFill>
            <a:schemeClr val="tx1"/>
          </a:solidFill>
          <a:latin typeface="+mn-lt"/>
          <a:ea typeface="+mn-ea"/>
          <a:cs typeface="+mn-cs"/>
        </a:defRPr>
      </a:lvl1pPr>
      <a:lvl2pPr marL="426859" algn="l" defTabSz="853717" rtl="0" eaLnBrk="1" latinLnBrk="0" hangingPunct="1">
        <a:defRPr sz="1700" kern="1200">
          <a:solidFill>
            <a:schemeClr val="tx1"/>
          </a:solidFill>
          <a:latin typeface="+mn-lt"/>
          <a:ea typeface="+mn-ea"/>
          <a:cs typeface="+mn-cs"/>
        </a:defRPr>
      </a:lvl2pPr>
      <a:lvl3pPr marL="853717" algn="l" defTabSz="853717" rtl="0" eaLnBrk="1" latinLnBrk="0" hangingPunct="1">
        <a:defRPr sz="1700" kern="1200">
          <a:solidFill>
            <a:schemeClr val="tx1"/>
          </a:solidFill>
          <a:latin typeface="+mn-lt"/>
          <a:ea typeface="+mn-ea"/>
          <a:cs typeface="+mn-cs"/>
        </a:defRPr>
      </a:lvl3pPr>
      <a:lvl4pPr marL="1280576" algn="l" defTabSz="853717" rtl="0" eaLnBrk="1" latinLnBrk="0" hangingPunct="1">
        <a:defRPr sz="1700" kern="1200">
          <a:solidFill>
            <a:schemeClr val="tx1"/>
          </a:solidFill>
          <a:latin typeface="+mn-lt"/>
          <a:ea typeface="+mn-ea"/>
          <a:cs typeface="+mn-cs"/>
        </a:defRPr>
      </a:lvl4pPr>
      <a:lvl5pPr marL="1707435" algn="l" defTabSz="853717" rtl="0" eaLnBrk="1" latinLnBrk="0" hangingPunct="1">
        <a:defRPr sz="1700" kern="1200">
          <a:solidFill>
            <a:schemeClr val="tx1"/>
          </a:solidFill>
          <a:latin typeface="+mn-lt"/>
          <a:ea typeface="+mn-ea"/>
          <a:cs typeface="+mn-cs"/>
        </a:defRPr>
      </a:lvl5pPr>
      <a:lvl6pPr marL="2134293" algn="l" defTabSz="853717" rtl="0" eaLnBrk="1" latinLnBrk="0" hangingPunct="1">
        <a:defRPr sz="1700" kern="1200">
          <a:solidFill>
            <a:schemeClr val="tx1"/>
          </a:solidFill>
          <a:latin typeface="+mn-lt"/>
          <a:ea typeface="+mn-ea"/>
          <a:cs typeface="+mn-cs"/>
        </a:defRPr>
      </a:lvl6pPr>
      <a:lvl7pPr marL="2561152" algn="l" defTabSz="853717" rtl="0" eaLnBrk="1" latinLnBrk="0" hangingPunct="1">
        <a:defRPr sz="1700" kern="1200">
          <a:solidFill>
            <a:schemeClr val="tx1"/>
          </a:solidFill>
          <a:latin typeface="+mn-lt"/>
          <a:ea typeface="+mn-ea"/>
          <a:cs typeface="+mn-cs"/>
        </a:defRPr>
      </a:lvl7pPr>
      <a:lvl8pPr marL="2988011" algn="l" defTabSz="853717" rtl="0" eaLnBrk="1" latinLnBrk="0" hangingPunct="1">
        <a:defRPr sz="1700" kern="1200">
          <a:solidFill>
            <a:schemeClr val="tx1"/>
          </a:solidFill>
          <a:latin typeface="+mn-lt"/>
          <a:ea typeface="+mn-ea"/>
          <a:cs typeface="+mn-cs"/>
        </a:defRPr>
      </a:lvl8pPr>
      <a:lvl9pPr marL="3414869" algn="l" defTabSz="853717"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D8CF4FFF-F3C5-644F-B246-E0EE097201C8}" type="datetimeFigureOut">
              <a:rPr lang="en-US" smtClean="0"/>
              <a:t>2/16/2022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02D5DC7-DFF1-EB48-BA63-E452C8E02BB4}" type="slidenum">
              <a:rPr lang="en-US" smtClean="0"/>
              <a:t>‹#›</a:t>
            </a:fld>
            <a:endParaRPr lang="en-US"/>
          </a:p>
        </p:txBody>
      </p:sp>
    </p:spTree>
    <p:extLst>
      <p:ext uri="{BB962C8B-B14F-4D97-AF65-F5344CB8AC3E}">
        <p14:creationId xmlns:p14="http://schemas.microsoft.com/office/powerpoint/2010/main" val="349037661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xStyles>
    <p:titleStyle>
      <a:lvl1pPr algn="l" defTabSz="853717" rtl="0" eaLnBrk="1" latinLnBrk="0" hangingPunct="1">
        <a:lnSpc>
          <a:spcPct val="90000"/>
        </a:lnSpc>
        <a:spcBef>
          <a:spcPct val="0"/>
        </a:spcBef>
        <a:buNone/>
        <a:defRPr sz="4100" kern="1200">
          <a:solidFill>
            <a:schemeClr val="tx1"/>
          </a:solidFill>
          <a:latin typeface="+mj-lt"/>
          <a:ea typeface="+mj-ea"/>
          <a:cs typeface="+mj-cs"/>
        </a:defRPr>
      </a:lvl1pPr>
    </p:titleStyle>
    <p:bodyStyle>
      <a:lvl1pPr marL="213429" indent="-213429" algn="l" defTabSz="853717" rtl="0" eaLnBrk="1" latinLnBrk="0" hangingPunct="1">
        <a:lnSpc>
          <a:spcPct val="90000"/>
        </a:lnSpc>
        <a:spcBef>
          <a:spcPts val="934"/>
        </a:spcBef>
        <a:buFont typeface="Arial" panose="020B0604020202020204" pitchFamily="34" charset="0"/>
        <a:buChar char="•"/>
        <a:defRPr sz="2600" kern="1200">
          <a:solidFill>
            <a:schemeClr val="tx1"/>
          </a:solidFill>
          <a:latin typeface="+mn-lt"/>
          <a:ea typeface="+mn-ea"/>
          <a:cs typeface="+mn-cs"/>
        </a:defRPr>
      </a:lvl1pPr>
      <a:lvl2pPr marL="640288" indent="-213429" algn="l" defTabSz="853717" rtl="0" eaLnBrk="1" latinLnBrk="0" hangingPunct="1">
        <a:lnSpc>
          <a:spcPct val="90000"/>
        </a:lnSpc>
        <a:spcBef>
          <a:spcPts val="466"/>
        </a:spcBef>
        <a:buFont typeface="Arial" panose="020B0604020202020204" pitchFamily="34" charset="0"/>
        <a:buChar char="•"/>
        <a:defRPr sz="2200" kern="1200">
          <a:solidFill>
            <a:schemeClr val="tx1"/>
          </a:solidFill>
          <a:latin typeface="+mn-lt"/>
          <a:ea typeface="+mn-ea"/>
          <a:cs typeface="+mn-cs"/>
        </a:defRPr>
      </a:lvl2pPr>
      <a:lvl3pPr marL="1067147" indent="-213429" algn="l" defTabSz="853717" rtl="0" eaLnBrk="1" latinLnBrk="0" hangingPunct="1">
        <a:lnSpc>
          <a:spcPct val="90000"/>
        </a:lnSpc>
        <a:spcBef>
          <a:spcPts val="466"/>
        </a:spcBef>
        <a:buFont typeface="Arial" panose="020B0604020202020204" pitchFamily="34" charset="0"/>
        <a:buChar char="•"/>
        <a:defRPr sz="1900" kern="1200">
          <a:solidFill>
            <a:schemeClr val="tx1"/>
          </a:solidFill>
          <a:latin typeface="+mn-lt"/>
          <a:ea typeface="+mn-ea"/>
          <a:cs typeface="+mn-cs"/>
        </a:defRPr>
      </a:lvl3pPr>
      <a:lvl4pPr marL="1494005"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4pPr>
      <a:lvl5pPr marL="1920864"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5pPr>
      <a:lvl6pPr marL="2347723"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6pPr>
      <a:lvl7pPr marL="2774581"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7pPr>
      <a:lvl8pPr marL="3201440"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8pPr>
      <a:lvl9pPr marL="3628299"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53717" rtl="0" eaLnBrk="1" latinLnBrk="0" hangingPunct="1">
        <a:defRPr sz="1700" kern="1200">
          <a:solidFill>
            <a:schemeClr val="tx1"/>
          </a:solidFill>
          <a:latin typeface="+mn-lt"/>
          <a:ea typeface="+mn-ea"/>
          <a:cs typeface="+mn-cs"/>
        </a:defRPr>
      </a:lvl1pPr>
      <a:lvl2pPr marL="426859" algn="l" defTabSz="853717" rtl="0" eaLnBrk="1" latinLnBrk="0" hangingPunct="1">
        <a:defRPr sz="1700" kern="1200">
          <a:solidFill>
            <a:schemeClr val="tx1"/>
          </a:solidFill>
          <a:latin typeface="+mn-lt"/>
          <a:ea typeface="+mn-ea"/>
          <a:cs typeface="+mn-cs"/>
        </a:defRPr>
      </a:lvl2pPr>
      <a:lvl3pPr marL="853717" algn="l" defTabSz="853717" rtl="0" eaLnBrk="1" latinLnBrk="0" hangingPunct="1">
        <a:defRPr sz="1700" kern="1200">
          <a:solidFill>
            <a:schemeClr val="tx1"/>
          </a:solidFill>
          <a:latin typeface="+mn-lt"/>
          <a:ea typeface="+mn-ea"/>
          <a:cs typeface="+mn-cs"/>
        </a:defRPr>
      </a:lvl3pPr>
      <a:lvl4pPr marL="1280576" algn="l" defTabSz="853717" rtl="0" eaLnBrk="1" latinLnBrk="0" hangingPunct="1">
        <a:defRPr sz="1700" kern="1200">
          <a:solidFill>
            <a:schemeClr val="tx1"/>
          </a:solidFill>
          <a:latin typeface="+mn-lt"/>
          <a:ea typeface="+mn-ea"/>
          <a:cs typeface="+mn-cs"/>
        </a:defRPr>
      </a:lvl4pPr>
      <a:lvl5pPr marL="1707435" algn="l" defTabSz="853717" rtl="0" eaLnBrk="1" latinLnBrk="0" hangingPunct="1">
        <a:defRPr sz="1700" kern="1200">
          <a:solidFill>
            <a:schemeClr val="tx1"/>
          </a:solidFill>
          <a:latin typeface="+mn-lt"/>
          <a:ea typeface="+mn-ea"/>
          <a:cs typeface="+mn-cs"/>
        </a:defRPr>
      </a:lvl5pPr>
      <a:lvl6pPr marL="2134293" algn="l" defTabSz="853717" rtl="0" eaLnBrk="1" latinLnBrk="0" hangingPunct="1">
        <a:defRPr sz="1700" kern="1200">
          <a:solidFill>
            <a:schemeClr val="tx1"/>
          </a:solidFill>
          <a:latin typeface="+mn-lt"/>
          <a:ea typeface="+mn-ea"/>
          <a:cs typeface="+mn-cs"/>
        </a:defRPr>
      </a:lvl6pPr>
      <a:lvl7pPr marL="2561152" algn="l" defTabSz="853717" rtl="0" eaLnBrk="1" latinLnBrk="0" hangingPunct="1">
        <a:defRPr sz="1700" kern="1200">
          <a:solidFill>
            <a:schemeClr val="tx1"/>
          </a:solidFill>
          <a:latin typeface="+mn-lt"/>
          <a:ea typeface="+mn-ea"/>
          <a:cs typeface="+mn-cs"/>
        </a:defRPr>
      </a:lvl7pPr>
      <a:lvl8pPr marL="2988011" algn="l" defTabSz="853717" rtl="0" eaLnBrk="1" latinLnBrk="0" hangingPunct="1">
        <a:defRPr sz="1700" kern="1200">
          <a:solidFill>
            <a:schemeClr val="tx1"/>
          </a:solidFill>
          <a:latin typeface="+mn-lt"/>
          <a:ea typeface="+mn-ea"/>
          <a:cs typeface="+mn-cs"/>
        </a:defRPr>
      </a:lvl8pPr>
      <a:lvl9pPr marL="3414869" algn="l" defTabSz="85371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hyperlink" Target="https://fingertips.phe.org.uk/" TargetMode="Externa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8" Type="http://schemas.openxmlformats.org/officeDocument/2006/relationships/hyperlink" Target="https://future.nhs.uk/EHIME/view?objectID=31141136" TargetMode="External"/><Relationship Id="rId13" Type="http://schemas.openxmlformats.org/officeDocument/2006/relationships/hyperlink" Target="https://fingertips.phe.org.uk/" TargetMode="External"/><Relationship Id="rId18" Type="http://schemas.openxmlformats.org/officeDocument/2006/relationships/hyperlink" Target="https://app.shapeatlas.net/place/" TargetMode="External"/><Relationship Id="rId3" Type="http://schemas.openxmlformats.org/officeDocument/2006/relationships/hyperlink" Target="https://future.nhs.uk/PaPI/grouphome" TargetMode="External"/><Relationship Id="rId7" Type="http://schemas.openxmlformats.org/officeDocument/2006/relationships/hyperlink" Target="https://tabanalytics.data.england.nhs.uk/t/viewpoint/views/Segmentation/SegmentSummary?:embed=true&amp;:refresh=true&amp;:tabs=yes&amp;:linktarget=_parent&amp;:toolbar=top#2" TargetMode="External"/><Relationship Id="rId12" Type="http://schemas.openxmlformats.org/officeDocument/2006/relationships/hyperlink" Target="https://ppds.palantirfoundry.co.uk/workspace/quiver/template/view/ri.quiver.main.artifact.c7c63940-2a98-4514-8618-c00a1684f96d" TargetMode="External"/><Relationship Id="rId17" Type="http://schemas.openxmlformats.org/officeDocument/2006/relationships/hyperlink" Target="https://shapeatlas.net/" TargetMode="External"/><Relationship Id="rId2" Type="http://schemas.openxmlformats.org/officeDocument/2006/relationships/notesSlide" Target="../notesSlides/notesSlide9.xml"/><Relationship Id="rId16" Type="http://schemas.openxmlformats.org/officeDocument/2006/relationships/hyperlink" Target="https://fingertips.phe.org.uk/profile/general-practice" TargetMode="External"/><Relationship Id="rId1" Type="http://schemas.openxmlformats.org/officeDocument/2006/relationships/slideLayout" Target="../slideLayouts/slideLayout72.xml"/><Relationship Id="rId6" Type="http://schemas.openxmlformats.org/officeDocument/2006/relationships/hyperlink" Target="http://www.viewpoint.nhs.uk/" TargetMode="External"/><Relationship Id="rId11" Type="http://schemas.openxmlformats.org/officeDocument/2006/relationships/hyperlink" Target="https://future.nhs.uk/EHIME/view?objectId=31141584" TargetMode="External"/><Relationship Id="rId5" Type="http://schemas.openxmlformats.org/officeDocument/2006/relationships/hyperlink" Target="https://future.nhs.uk/DataAnalytics/view?objectId=25880112" TargetMode="External"/><Relationship Id="rId15" Type="http://schemas.openxmlformats.org/officeDocument/2006/relationships/hyperlink" Target="https://youtu.be/ZCXXOHvMEp0" TargetMode="External"/><Relationship Id="rId10" Type="http://schemas.openxmlformats.org/officeDocument/2006/relationships/hyperlink" Target="https://future.nhs.uk/EHIME/view?objectId=116172389" TargetMode="External"/><Relationship Id="rId19" Type="http://schemas.openxmlformats.org/officeDocument/2006/relationships/hyperlink" Target="https://shapeatlas.net/place/#7/52.603/-1.846/rh-0,rdr-t" TargetMode="External"/><Relationship Id="rId4" Type="http://schemas.openxmlformats.org/officeDocument/2006/relationships/hyperlink" Target="https://future.nhs.uk/PaPI/view?objectId=111076677#111076677" TargetMode="External"/><Relationship Id="rId9" Type="http://schemas.openxmlformats.org/officeDocument/2006/relationships/hyperlink" Target="https://future.nhs.uk/EHIME/view?objectId=116170565" TargetMode="External"/><Relationship Id="rId14" Type="http://schemas.openxmlformats.org/officeDocument/2006/relationships/hyperlink" Target="https://fingertips.phe.org.uk/documents/NGPP_userGuide_OHID20211207.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65.xml"/><Relationship Id="rId5" Type="http://schemas.openxmlformats.org/officeDocument/2006/relationships/tags" Target="../tags/tag6.xml"/><Relationship Id="rId4" Type="http://schemas.openxmlformats.org/officeDocument/2006/relationships/tags" Target="../tags/tag5.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65.xml"/><Relationship Id="rId5" Type="http://schemas.openxmlformats.org/officeDocument/2006/relationships/tags" Target="../tags/tag11.xml"/><Relationship Id="rId4"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b-kAkD0vmRw&amp;list=PLFwV3fL04NbGfWV4WfW9qdhjbdFq1egBP" TargetMode="Externa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hyperlink" Target="mailto:hlp.socialprescribing@nhs.net" TargetMode="External"/><Relationship Id="rId2" Type="http://schemas.openxmlformats.org/officeDocument/2006/relationships/hyperlink" Target="https://calendly.com/pcn-advisors-london/30min" TargetMode="External"/><Relationship Id="rId1" Type="http://schemas.openxmlformats.org/officeDocument/2006/relationships/slideLayout" Target="../slideLayouts/slideLayout53.xml"/><Relationship Id="rId4" Type="http://schemas.openxmlformats.org/officeDocument/2006/relationships/hyperlink" Target="https://docs.google.com/presentation/d/14BW1WPOi1r3WpCTMfltTXgA_7Ijdjea0KQej7LDDJXg/edit#slide=id.p"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events.england.nhs.uk/events/care-co-ordinator-conference---time-to-celebrate-reflect-and-inspire" TargetMode="External"/><Relationship Id="rId13" Type="http://schemas.openxmlformats.org/officeDocument/2006/relationships/hyperlink" Target="https://future.nhs.uk/gf2.ti/f/1328898/115489733.1/PDF/-/care-coordinator-welcome-pack.pdf" TargetMode="External"/><Relationship Id="rId3" Type="http://schemas.openxmlformats.org/officeDocument/2006/relationships/hyperlink" Target="https://www.e-lfh.org.uk/wp-content/uploads/2020/10/Care-coordinator.pdf" TargetMode="External"/><Relationship Id="rId7" Type="http://schemas.openxmlformats.org/officeDocument/2006/relationships/image" Target="../media/image15.emf"/><Relationship Id="rId12" Type="http://schemas.openxmlformats.org/officeDocument/2006/relationships/hyperlink" Target="https://future.nhs.uk/CareCoordinators/view?objectID=31117040" TargetMode="External"/><Relationship Id="rId17" Type="http://schemas.openxmlformats.org/officeDocument/2006/relationships/image" Target="../media/image16.emf"/><Relationship Id="rId2" Type="http://schemas.openxmlformats.org/officeDocument/2006/relationships/notesSlide" Target="../notesSlides/notesSlide10.xml"/><Relationship Id="rId16" Type="http://schemas.openxmlformats.org/officeDocument/2006/relationships/package" Target="../embeddings/Microsoft_PowerPoint_Presentation.pptx"/><Relationship Id="rId1" Type="http://schemas.openxmlformats.org/officeDocument/2006/relationships/slideLayout" Target="../slideLayouts/slideLayout54.xml"/><Relationship Id="rId6" Type="http://schemas.openxmlformats.org/officeDocument/2006/relationships/oleObject" Target="../embeddings/oleObject1.bin"/><Relationship Id="rId11" Type="http://schemas.openxmlformats.org/officeDocument/2006/relationships/hyperlink" Target="https://future.nhs.uk/CareCoordinators/view?objectID=30950640" TargetMode="External"/><Relationship Id="rId5" Type="http://schemas.openxmlformats.org/officeDocument/2006/relationships/hyperlink" Target="https://www.youtube.com/watch?v=l-2-UJTAPNI" TargetMode="External"/><Relationship Id="rId15" Type="http://schemas.openxmlformats.org/officeDocument/2006/relationships/hyperlink" Target="https://forms.office.com/Pages/ResponsePage.aspx?id=W-CUeMNT90OW4O5-3wAfTAmCcv5o005Phr3bJRNnZ8RUQVgyTTUwVVhOQjMwMk9UMkYxOTNOREtVMyQlQCN0PWcu&amp;wdLOR=cF95AA347-10B4-4CB9-B990-77F7892D1204" TargetMode="External"/><Relationship Id="rId10" Type="http://schemas.openxmlformats.org/officeDocument/2006/relationships/hyperlink" Target="https://future.nhs.uk/CareCoordinators/view?objectId=32824208" TargetMode="External"/><Relationship Id="rId4" Type="http://schemas.openxmlformats.org/officeDocument/2006/relationships/hyperlink" Target="https://future.nhs.uk/CareCoordinators/grouphome" TargetMode="External"/><Relationship Id="rId9" Type="http://schemas.openxmlformats.org/officeDocument/2006/relationships/hyperlink" Target="https://future.nhs.uk/CareCoordinators/view?objectId=30950544" TargetMode="External"/><Relationship Id="rId14" Type="http://schemas.openxmlformats.org/officeDocument/2006/relationships/hyperlink" Target="https://future.nhs.uk/CareCoordinators/view?objectID=115491077"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england.nhs.uk/publication/health-coaching-and-care-coordination-welcome-packs/" TargetMode="External"/><Relationship Id="rId13" Type="http://schemas.openxmlformats.org/officeDocument/2006/relationships/hyperlink" Target="https://future.nhs.uk/SupportedSelfManagement/view?objectId=25974064" TargetMode="External"/><Relationship Id="rId3" Type="http://schemas.openxmlformats.org/officeDocument/2006/relationships/image" Target="../media/image6.png"/><Relationship Id="rId7" Type="http://schemas.openxmlformats.org/officeDocument/2006/relationships/hyperlink" Target="https://future.nhs.uk/SupportedSelfManagement/browseFolder?fid=29331056&amp;sort=objecttype&amp;dir=asc&amp;viewmode=S&amp;done=OBJChangesSaved" TargetMode="External"/><Relationship Id="rId12" Type="http://schemas.openxmlformats.org/officeDocument/2006/relationships/hyperlink" Target="https://future.nhs.uk/SupportedSelfManagement/view?objectId=95924709" TargetMode="External"/><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4.png"/><Relationship Id="rId11" Type="http://schemas.openxmlformats.org/officeDocument/2006/relationships/hyperlink" Target="https://future.nhs.uk/SupportedSelfManagement/view?objectId=27618288" TargetMode="External"/><Relationship Id="rId5" Type="http://schemas.openxmlformats.org/officeDocument/2006/relationships/image" Target="../media/image5.png"/><Relationship Id="rId15" Type="http://schemas.openxmlformats.org/officeDocument/2006/relationships/hyperlink" Target="https://future.nhs.uk/connect.ti/system/login" TargetMode="External"/><Relationship Id="rId10" Type="http://schemas.openxmlformats.org/officeDocument/2006/relationships/hyperlink" Target="https://future.nhs.uk/SupportedSelfManagement/view?objectId=27618672" TargetMode="External"/><Relationship Id="rId4" Type="http://schemas.openxmlformats.org/officeDocument/2006/relationships/image" Target="../media/image7.png"/><Relationship Id="rId9" Type="http://schemas.openxmlformats.org/officeDocument/2006/relationships/hyperlink" Target="https://www.england.nhs.uk/publication/health-coaching-summary-guide-and-technical-annexes/" TargetMode="External"/><Relationship Id="rId14" Type="http://schemas.openxmlformats.org/officeDocument/2006/relationships/hyperlink" Target="https://future.nhs.uk/SupportedSelfManagement/viewdocument?docid=110611333"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england.nhs.uk/publication/social-prescribing-link-workers/" TargetMode="External"/><Relationship Id="rId13" Type="http://schemas.openxmlformats.org/officeDocument/2006/relationships/hyperlink" Target="mailto:lianna.martin@nhs.net" TargetMode="External"/><Relationship Id="rId18" Type="http://schemas.openxmlformats.org/officeDocument/2006/relationships/hyperlink" Target="https://www.e-lfh.org.uk/programmes/social-prescribing/" TargetMode="External"/><Relationship Id="rId26" Type="http://schemas.openxmlformats.org/officeDocument/2006/relationships/hyperlink" Target="https://future.nhs.uk/connect.ti/system/login" TargetMode="External"/><Relationship Id="rId3" Type="http://schemas.openxmlformats.org/officeDocument/2006/relationships/image" Target="../media/image6.png"/><Relationship Id="rId21" Type="http://schemas.openxmlformats.org/officeDocument/2006/relationships/hyperlink" Target="https://www.england.nhs.uk/publication/network-contract-des-specification-2021-22/" TargetMode="External"/><Relationship Id="rId7" Type="http://schemas.openxmlformats.org/officeDocument/2006/relationships/hyperlink" Target="https://www.england.nhs.uk/publication/social-prescribing-and-community-based-support-summary-guide/" TargetMode="External"/><Relationship Id="rId12" Type="http://schemas.openxmlformats.org/officeDocument/2006/relationships/hyperlink" Target="https://teams.microsoft.com/l/file/E43FF0E6-FC42-44EC-829C-52AA2DAB69E5?tenantId=03159e92-72c6-4b23-a64a-af50e790adbf&amp;fileType=pptx&amp;objectUrl=https%3A%2F%2Fnhsengland.sharepoint.com%2Fsites%2FSocialPrescribingRegionalLearningCoordinators%2FShared%20Documents%2FRegional%20Learning%20Coordinators%2FRegional%20Learning%20Coordinators%20-%20Social%20Prescribing.pptx&amp;baseUrl=https%3A%2F%2Fnhsengland.sharepoint.com%2Fsites%2FSocialPrescribingRegionalLearningCoordinators&amp;serviceName=teams&amp;threadId=19:31cfff5760ad4bb08aa3ca1262b89cc1@thread.tacv2&amp;groupId=aa54d55d-8730-4d54-ac84-8b43c477f6dc" TargetMode="External"/><Relationship Id="rId17" Type="http://schemas.openxmlformats.org/officeDocument/2006/relationships/hyperlink" Target="mailto:hina.shahid1@nhs.net" TargetMode="External"/><Relationship Id="rId25" Type="http://schemas.openxmlformats.org/officeDocument/2006/relationships/hyperlink" Target="https://teams.microsoft.com/l/file/202190BB-02CB-4017-B69E-0F73994D4783?tenantId=03159e92-72c6-4b23-a64a-af50e790adbf&amp;fileType=pptx&amp;objectUrl=https%3A%2F%2Fnhsengland.sharepoint.com%2Fsites%2FSocialPrescribingRegionalLearningCoordinators%2FShared%20Documents%2FGeneral%2FKey%20DES-IIF%20and%20operating%20changes%202021.pptx&amp;baseUrl=https%3A%2F%2Fnhsengland.sharepoint.com%2Fsites%2FSocialPrescribingRegionalLearningCoordinators&amp;serviceName=teams&amp;threadId=19:074ae720cd184d8b966e8bf3fe34a415@thread.tacv2&amp;groupId=aa54d55d-8730-4d54-ac84-8b43c477f6dc" TargetMode="External"/><Relationship Id="rId2" Type="http://schemas.openxmlformats.org/officeDocument/2006/relationships/notesSlide" Target="../notesSlides/notesSlide12.xml"/><Relationship Id="rId16" Type="http://schemas.openxmlformats.org/officeDocument/2006/relationships/hyperlink" Target="mailto:lianna.mrtin@nhs.net" TargetMode="External"/><Relationship Id="rId20" Type="http://schemas.openxmlformats.org/officeDocument/2006/relationships/hyperlink" Target="https://teams.microsoft.com/l/file/5F427AFB-F34B-4CE7-B780-0B61A050E3F3?tenantId=03159e92-72c6-4b23-a64a-af50e790adbf&amp;fileType=pptx&amp;objectUrl=https%3A%2F%2Fnhsengland.sharepoint.com%2Fsites%2FSocialPrescribingRegionalLearningCoordinators%2FShared%20Documents%2FGeneral%2FSP%20-%20generic%20slide%20set%20v5a.pptx&amp;baseUrl=https%3A%2F%2Fnhsengland.sharepoint.com%2Fsites%2FSocialPrescribingRegionalLearningCoordinators&amp;serviceName=teams&amp;threadId=19:074ae720cd184d8b966e8bf3fe34a415@thread.tacv2&amp;groupId=aa54d55d-8730-4d54-ac84-8b43c477f6dc" TargetMode="External"/><Relationship Id="rId1" Type="http://schemas.openxmlformats.org/officeDocument/2006/relationships/slideLayout" Target="../slideLayouts/slideLayout54.xml"/><Relationship Id="rId6" Type="http://schemas.openxmlformats.org/officeDocument/2006/relationships/image" Target="../media/image4.png"/><Relationship Id="rId11" Type="http://schemas.openxmlformats.org/officeDocument/2006/relationships/hyperlink" Target="https://www.england.nhs.uk/personalisedcare/social-prescribing/support-and-resources/#webinars" TargetMode="External"/><Relationship Id="rId24" Type="http://schemas.openxmlformats.org/officeDocument/2006/relationships/hyperlink" Target="https://www.england.nhs.uk/publication/investment-and-impact-fund-2021-22-implementation-guidance/" TargetMode="External"/><Relationship Id="rId5" Type="http://schemas.openxmlformats.org/officeDocument/2006/relationships/image" Target="../media/image5.png"/><Relationship Id="rId15" Type="http://schemas.openxmlformats.org/officeDocument/2006/relationships/hyperlink" Target="https://teams.microsoft.com/l/file/D31E575A-71C1-44BB-922D-C612913A3E81?tenantId=03159e92-72c6-4b23-a64a-af50e790adbf&amp;fileType=pptx&amp;objectUrl=https%3A%2F%2Fnhsengland.sharepoint.com%2Fsites%2FSocialPrescribingRegionalLearningCoordinators%2FShared%20Documents%2FRegional%20PCN%20Advisors%2FPersonalised%20Care%20-%20PCN%20Advisors%20v1.0.pptx&amp;baseUrl=https%3A%2F%2Fnhsengland.sharepoint.com%2Fsites%2FSocialPrescribingRegionalLearningCoordinators&amp;serviceName=teams&amp;threadId=19:c432269990da4aeb978ed39c0414644b@thread.tacv2&amp;groupId=aa54d55d-8730-4d54-ac84-8b43c477f6dc" TargetMode="External"/><Relationship Id="rId23" Type="http://schemas.openxmlformats.org/officeDocument/2006/relationships/hyperlink" Target="https://www.england.nhs.uk/publication/the-network-contract-des-and-vat-information-note/" TargetMode="External"/><Relationship Id="rId10" Type="http://schemas.openxmlformats.org/officeDocument/2006/relationships/hyperlink" Target="https://www.england.nhs.uk/wp-content/uploads/2019/09/social-prescribing-link-worker-A5.pdf" TargetMode="External"/><Relationship Id="rId19" Type="http://schemas.openxmlformats.org/officeDocument/2006/relationships/hyperlink" Target="https://www.personalisedcareinstitute.org.uk/your-learning-options/" TargetMode="External"/><Relationship Id="rId4" Type="http://schemas.openxmlformats.org/officeDocument/2006/relationships/image" Target="../media/image7.png"/><Relationship Id="rId9" Type="http://schemas.openxmlformats.org/officeDocument/2006/relationships/hyperlink" Target="https://www.england.nhs.uk/publication/social-prescribing-link-worker-welcome-pack/" TargetMode="External"/><Relationship Id="rId14" Type="http://schemas.openxmlformats.org/officeDocument/2006/relationships/hyperlink" Target="https://teams.microsoft.com/l/file/BAA56A09-3258-4FB1-8C9A-0B080F3DEFF4?tenantId=03159e92-72c6-4b23-a64a-af50e790adbf&amp;fileType=pptx&amp;objectUrl=https%3A%2F%2Fnhsengland.sharepoint.com%2Fsites%2FSocialPrescribingRegionalLearningCoordinators%2FShared%20Documents%2FRegional%20Facilitators%2FRegional%20Facilitators%20-%20Social%20Prescribing.pptx&amp;baseUrl=https%3A%2F%2Fnhsengland.sharepoint.com%2Fsites%2FSocialPrescribingRegionalLearningCoordinators&amp;serviceName=teams&amp;threadId=19:24a6f7ff345f40bd938b085782f196e1@thread.tacv2&amp;groupId=aa54d55d-8730-4d54-ac84-8b43c477f6dc" TargetMode="External"/><Relationship Id="rId22" Type="http://schemas.openxmlformats.org/officeDocument/2006/relationships/hyperlink" Target="https://www.england.nhs.uk/gp/investment/gp-contract/#des-21-22" TargetMode="External"/><Relationship Id="rId27" Type="http://schemas.openxmlformats.org/officeDocument/2006/relationships/hyperlink" Target="mailto:england.socialprescribing@nhs.ne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mailto:jennifer.brooks14@nhs.net" TargetMode="External"/><Relationship Id="rId2" Type="http://schemas.openxmlformats.org/officeDocument/2006/relationships/hyperlink" Target="https://forms.office.com/Pages/ResponsePage.aspx?id=W-CUeMNT90OW4O5-3wAfTAmCcv5o005Phr3bJRNnZ8RUQVgyTTUwVVhOQjMwMk9UMkYxOTNOREtVMyQlQCN0PWcu&amp;wdLOR=cF95AA347-10B4-4CB9-B990-77F7892D1204" TargetMode="Externa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3.xml"/><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250" name="Google Shape;250;p37"/>
          <p:cNvSpPr/>
          <p:nvPr/>
        </p:nvSpPr>
        <p:spPr>
          <a:xfrm>
            <a:off x="-1" y="-5483"/>
            <a:ext cx="12192000" cy="5300636"/>
          </a:xfrm>
          <a:prstGeom prst="rect">
            <a:avLst/>
          </a:prstGeom>
          <a:solidFill>
            <a:srgbClr val="0070C0"/>
          </a:solidFill>
          <a:ln>
            <a:solidFill>
              <a:srgbClr val="4472C4"/>
            </a:solid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251" name="Google Shape;251;p37"/>
          <p:cNvSpPr txBox="1"/>
          <p:nvPr/>
        </p:nvSpPr>
        <p:spPr>
          <a:xfrm>
            <a:off x="761999" y="651126"/>
            <a:ext cx="10668000" cy="363534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3200" i="0" u="none" strike="noStrike" cap="none">
                <a:solidFill>
                  <a:schemeClr val="lt1"/>
                </a:solidFill>
                <a:latin typeface="+mn-lt"/>
                <a:cs typeface="Calibri"/>
                <a:sym typeface="Arial"/>
              </a:rPr>
              <a:t>PERSONALISED CARE </a:t>
            </a:r>
            <a:r>
              <a:rPr lang="en-GB" sz="3200">
                <a:solidFill>
                  <a:schemeClr val="lt1"/>
                </a:solidFill>
                <a:latin typeface="+mn-lt"/>
                <a:cs typeface="Calibri"/>
              </a:rPr>
              <a:t>FOR</a:t>
            </a:r>
            <a:r>
              <a:rPr lang="en-GB" sz="3200" i="0" u="none" strike="noStrike" cap="none">
                <a:solidFill>
                  <a:schemeClr val="lt1"/>
                </a:solidFill>
                <a:latin typeface="+mn-lt"/>
                <a:cs typeface="Calibri"/>
                <a:sym typeface="Arial"/>
              </a:rPr>
              <a:t> LONDON</a:t>
            </a:r>
            <a:endParaRPr sz="3200">
              <a:solidFill>
                <a:schemeClr val="lt1"/>
              </a:solidFill>
              <a:latin typeface="+mn-lt"/>
              <a:cs typeface="Calibri"/>
            </a:endParaRPr>
          </a:p>
          <a:p>
            <a:pPr marL="0" marR="0" lvl="0" indent="0" algn="ctr" rtl="0">
              <a:spcBef>
                <a:spcPts val="0"/>
              </a:spcBef>
              <a:spcAft>
                <a:spcPts val="0"/>
              </a:spcAft>
              <a:buNone/>
            </a:pPr>
            <a:endParaRPr sz="2400" b="1" i="0" u="none" strike="noStrike" cap="none">
              <a:solidFill>
                <a:schemeClr val="lt1"/>
              </a:solidFill>
              <a:latin typeface="+mn-lt"/>
              <a:ea typeface="Arial"/>
              <a:cs typeface="Arial"/>
              <a:sym typeface="Arial"/>
            </a:endParaRPr>
          </a:p>
          <a:p>
            <a:pPr marL="0" marR="0" lvl="0" indent="0" algn="ctr" rtl="0">
              <a:spcBef>
                <a:spcPts val="0"/>
              </a:spcBef>
              <a:spcAft>
                <a:spcPts val="0"/>
              </a:spcAft>
              <a:buNone/>
            </a:pPr>
            <a:endParaRPr lang="en-GB" sz="2400" b="0" i="0" u="none" strike="noStrike" cap="none">
              <a:solidFill>
                <a:schemeClr val="lt1"/>
              </a:solidFill>
              <a:latin typeface="+mn-lt"/>
              <a:ea typeface="Arial"/>
              <a:cs typeface="Arial"/>
              <a:sym typeface="Arial"/>
            </a:endParaRPr>
          </a:p>
          <a:p>
            <a:pPr algn="ctr"/>
            <a:r>
              <a:rPr lang="en-GB" sz="4800" b="1" i="1" u="sng" strike="noStrike" cap="none">
                <a:solidFill>
                  <a:schemeClr val="lt1"/>
                </a:solidFill>
                <a:latin typeface="+mn-lt"/>
                <a:cs typeface="Calibri"/>
                <a:sym typeface="Arial"/>
              </a:rPr>
              <a:t>PCN advisor session:</a:t>
            </a:r>
          </a:p>
          <a:p>
            <a:pPr algn="ctr"/>
            <a:r>
              <a:rPr lang="en-GB" sz="4800" b="1" i="1" u="sng" strike="noStrike" cap="none">
                <a:solidFill>
                  <a:schemeClr val="lt1"/>
                </a:solidFill>
                <a:latin typeface="+mn-lt"/>
                <a:cs typeface="Calibri"/>
                <a:sym typeface="Arial"/>
              </a:rPr>
              <a:t>Spotlight on</a:t>
            </a:r>
            <a:r>
              <a:rPr lang="en-GB" sz="4800" b="1" i="1" u="sng">
                <a:solidFill>
                  <a:schemeClr val="lt1"/>
                </a:solidFill>
                <a:latin typeface="+mn-lt"/>
                <a:cs typeface="Calibri"/>
              </a:rPr>
              <a:t> Care Coordinators</a:t>
            </a:r>
            <a:endParaRPr sz="2400" b="1" i="0" u="sng" strike="noStrike" cap="none">
              <a:solidFill>
                <a:schemeClr val="lt1"/>
              </a:solidFill>
              <a:latin typeface="+mn-lt"/>
              <a:cs typeface="Calibri" panose="020F0502020204030204" pitchFamily="34" charset="0"/>
              <a:sym typeface="Arial"/>
            </a:endParaRPr>
          </a:p>
        </p:txBody>
      </p:sp>
      <p:grpSp>
        <p:nvGrpSpPr>
          <p:cNvPr id="252" name="Google Shape;252;p37"/>
          <p:cNvGrpSpPr/>
          <p:nvPr/>
        </p:nvGrpSpPr>
        <p:grpSpPr>
          <a:xfrm>
            <a:off x="232884" y="5382000"/>
            <a:ext cx="11726231" cy="1476000"/>
            <a:chOff x="302757" y="4270976"/>
            <a:chExt cx="8809985" cy="1107000"/>
          </a:xfrm>
        </p:grpSpPr>
        <p:pic>
          <p:nvPicPr>
            <p:cNvPr id="253" name="Google Shape;253;p37"/>
            <p:cNvPicPr preferRelativeResize="0">
              <a:picLocks noChangeAspect="1"/>
            </p:cNvPicPr>
            <p:nvPr/>
          </p:nvPicPr>
          <p:blipFill rotWithShape="1">
            <a:blip r:embed="rId3">
              <a:alphaModFix/>
            </a:blip>
            <a:srcRect/>
            <a:stretch/>
          </p:blipFill>
          <p:spPr>
            <a:xfrm>
              <a:off x="7929323" y="4405976"/>
              <a:ext cx="1183419" cy="837000"/>
            </a:xfrm>
            <a:prstGeom prst="rect">
              <a:avLst/>
            </a:prstGeom>
            <a:noFill/>
            <a:ln>
              <a:noFill/>
            </a:ln>
          </p:spPr>
        </p:pic>
        <p:pic>
          <p:nvPicPr>
            <p:cNvPr id="254" name="Google Shape;254;p37"/>
            <p:cNvPicPr preferRelativeResize="0">
              <a:picLocks noChangeAspect="1"/>
            </p:cNvPicPr>
            <p:nvPr/>
          </p:nvPicPr>
          <p:blipFill rotWithShape="1">
            <a:blip r:embed="rId4">
              <a:alphaModFix/>
            </a:blip>
            <a:srcRect/>
            <a:stretch/>
          </p:blipFill>
          <p:spPr>
            <a:xfrm>
              <a:off x="302757" y="4270976"/>
              <a:ext cx="3000839" cy="1107000"/>
            </a:xfrm>
            <a:prstGeom prst="rect">
              <a:avLst/>
            </a:prstGeom>
            <a:noFill/>
            <a:ln>
              <a:noFill/>
            </a:ln>
          </p:spPr>
        </p:pic>
      </p:grpSp>
      <p:sp>
        <p:nvSpPr>
          <p:cNvPr id="8" name="TextBox 7">
            <a:extLst>
              <a:ext uri="{FF2B5EF4-FFF2-40B4-BE49-F238E27FC236}">
                <a16:creationId xmlns:a16="http://schemas.microsoft.com/office/drawing/2014/main" id="{7E8E12BF-86F2-4B3F-91CB-1E54E323E5B2}"/>
              </a:ext>
            </a:extLst>
          </p:cNvPr>
          <p:cNvSpPr txBox="1"/>
          <p:nvPr/>
        </p:nvSpPr>
        <p:spPr>
          <a:xfrm>
            <a:off x="935421" y="4337279"/>
            <a:ext cx="3471377" cy="830997"/>
          </a:xfrm>
          <a:prstGeom prst="rect">
            <a:avLst/>
          </a:prstGeom>
          <a:noFill/>
        </p:spPr>
        <p:txBody>
          <a:bodyPr wrap="square">
            <a:spAutoFit/>
          </a:bodyPr>
          <a:lstStyle/>
          <a:p>
            <a:r>
              <a:rPr lang="en-GB" sz="1800">
                <a:solidFill>
                  <a:schemeClr val="bg1"/>
                </a:solidFill>
              </a:rPr>
              <a:t>@SP_LDN</a:t>
            </a:r>
          </a:p>
          <a:p>
            <a:endParaRPr lang="en-GB" sz="200">
              <a:solidFill>
                <a:schemeClr val="bg1"/>
              </a:solidFill>
            </a:endParaRPr>
          </a:p>
          <a:p>
            <a:endParaRPr lang="en-GB" sz="200">
              <a:solidFill>
                <a:schemeClr val="bg1"/>
              </a:solidFill>
            </a:endParaRPr>
          </a:p>
          <a:p>
            <a:endParaRPr lang="en-GB" sz="200">
              <a:solidFill>
                <a:schemeClr val="bg1"/>
              </a:solidFill>
            </a:endParaRPr>
          </a:p>
          <a:p>
            <a:endParaRPr lang="en-GB" sz="200">
              <a:solidFill>
                <a:schemeClr val="bg1"/>
              </a:solidFill>
            </a:endParaRPr>
          </a:p>
          <a:p>
            <a:endParaRPr lang="en-GB" sz="200">
              <a:solidFill>
                <a:schemeClr val="bg1"/>
              </a:solidFill>
            </a:endParaRPr>
          </a:p>
          <a:p>
            <a:endParaRPr lang="en-GB" sz="200">
              <a:solidFill>
                <a:schemeClr val="bg1"/>
              </a:solidFill>
            </a:endParaRPr>
          </a:p>
          <a:p>
            <a:r>
              <a:rPr lang="en-GB" sz="1800">
                <a:solidFill>
                  <a:schemeClr val="bg1"/>
                </a:solidFill>
              </a:rPr>
              <a:t>hlp.socialprescribing@nhs.net</a:t>
            </a:r>
          </a:p>
        </p:txBody>
      </p:sp>
      <p:pic>
        <p:nvPicPr>
          <p:cNvPr id="3" name="Picture 2" descr="A white circle with a black background&#10;&#10;Description automatically generated with low confidence">
            <a:extLst>
              <a:ext uri="{FF2B5EF4-FFF2-40B4-BE49-F238E27FC236}">
                <a16:creationId xmlns:a16="http://schemas.microsoft.com/office/drawing/2014/main" id="{3BD8A884-3281-4C42-82A7-D17C083DFE26}"/>
              </a:ext>
            </a:extLst>
          </p:cNvPr>
          <p:cNvPicPr>
            <a:picLocks noChangeAspect="1"/>
          </p:cNvPicPr>
          <p:nvPr/>
        </p:nvPicPr>
        <p:blipFill>
          <a:blip r:embed="rId5"/>
          <a:stretch>
            <a:fillRect/>
          </a:stretch>
        </p:blipFill>
        <p:spPr>
          <a:xfrm>
            <a:off x="512607" y="4373321"/>
            <a:ext cx="435807" cy="369399"/>
          </a:xfrm>
          <a:prstGeom prst="rect">
            <a:avLst/>
          </a:prstGeom>
        </p:spPr>
      </p:pic>
      <p:pic>
        <p:nvPicPr>
          <p:cNvPr id="5" name="Picture 4" descr="Icon&#10;&#10;Description automatically generated">
            <a:extLst>
              <a:ext uri="{FF2B5EF4-FFF2-40B4-BE49-F238E27FC236}">
                <a16:creationId xmlns:a16="http://schemas.microsoft.com/office/drawing/2014/main" id="{268F73BF-7824-4779-9486-4DA107006B5C}"/>
              </a:ext>
            </a:extLst>
          </p:cNvPr>
          <p:cNvPicPr>
            <a:picLocks noChangeAspect="1"/>
          </p:cNvPicPr>
          <p:nvPr/>
        </p:nvPicPr>
        <p:blipFill>
          <a:blip r:embed="rId6"/>
          <a:stretch>
            <a:fillRect/>
          </a:stretch>
        </p:blipFill>
        <p:spPr>
          <a:xfrm>
            <a:off x="490849" y="4825616"/>
            <a:ext cx="435807" cy="341770"/>
          </a:xfrm>
          <a:prstGeom prst="rect">
            <a:avLst/>
          </a:prstGeom>
        </p:spPr>
      </p:pic>
      <p:sp>
        <p:nvSpPr>
          <p:cNvPr id="12" name="TextBox 11">
            <a:extLst>
              <a:ext uri="{FF2B5EF4-FFF2-40B4-BE49-F238E27FC236}">
                <a16:creationId xmlns:a16="http://schemas.microsoft.com/office/drawing/2014/main" id="{7C45B5AC-79BD-4C8A-8B48-C8D7C5FF933D}"/>
              </a:ext>
            </a:extLst>
          </p:cNvPr>
          <p:cNvSpPr txBox="1"/>
          <p:nvPr/>
        </p:nvSpPr>
        <p:spPr>
          <a:xfrm>
            <a:off x="7656253" y="5589859"/>
            <a:ext cx="1770086" cy="1015663"/>
          </a:xfrm>
          <a:prstGeom prst="rect">
            <a:avLst/>
          </a:prstGeom>
          <a:noFill/>
        </p:spPr>
        <p:txBody>
          <a:bodyPr wrap="square">
            <a:spAutoFit/>
          </a:bodyPr>
          <a:lstStyle/>
          <a:p>
            <a:r>
              <a:rPr lang="da-DK" sz="2000" b="1">
                <a:solidFill>
                  <a:schemeClr val="accent6"/>
                </a:solidFill>
              </a:rPr>
              <a:t>Join at slido.com</a:t>
            </a:r>
            <a:br>
              <a:rPr lang="da-DK" sz="2000" b="1">
                <a:solidFill>
                  <a:schemeClr val="accent6"/>
                </a:solidFill>
              </a:rPr>
            </a:br>
            <a:r>
              <a:rPr lang="da-DK" sz="2000" b="1">
                <a:solidFill>
                  <a:schemeClr val="accent6"/>
                </a:solidFill>
              </a:rPr>
              <a:t>#PCN</a:t>
            </a:r>
            <a:endParaRPr lang="en-GB" sz="2000" b="1">
              <a:solidFill>
                <a:schemeClr val="accent6"/>
              </a:solidFill>
            </a:endParaRPr>
          </a:p>
        </p:txBody>
      </p:sp>
      <p:pic>
        <p:nvPicPr>
          <p:cNvPr id="4" name="Picture 3">
            <a:extLst>
              <a:ext uri="{FF2B5EF4-FFF2-40B4-BE49-F238E27FC236}">
                <a16:creationId xmlns:a16="http://schemas.microsoft.com/office/drawing/2014/main" id="{DDC83A9C-3975-4E7F-B2A0-298B6433A8F6}"/>
              </a:ext>
            </a:extLst>
          </p:cNvPr>
          <p:cNvPicPr>
            <a:picLocks noChangeAspect="1"/>
          </p:cNvPicPr>
          <p:nvPr/>
        </p:nvPicPr>
        <p:blipFill>
          <a:blip r:embed="rId7"/>
          <a:stretch>
            <a:fillRect/>
          </a:stretch>
        </p:blipFill>
        <p:spPr>
          <a:xfrm>
            <a:off x="6317204" y="5382000"/>
            <a:ext cx="1339049" cy="1339049"/>
          </a:xfrm>
          <a:prstGeom prst="rect">
            <a:avLst/>
          </a:prstGeom>
        </p:spPr>
      </p:pic>
    </p:spTree>
    <p:extLst>
      <p:ext uri="{BB962C8B-B14F-4D97-AF65-F5344CB8AC3E}">
        <p14:creationId xmlns:p14="http://schemas.microsoft.com/office/powerpoint/2010/main" val="77565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Title 1"/>
          <p:cNvSpPr txBox="1">
            <a:spLocks noGrp="1"/>
          </p:cNvSpPr>
          <p:nvPr>
            <p:ph type="title"/>
          </p:nvPr>
        </p:nvSpPr>
        <p:spPr>
          <a:prstGeom prst="rect">
            <a:avLst/>
          </a:prstGeom>
        </p:spPr>
        <p:txBody>
          <a:bodyPr/>
          <a:lstStyle/>
          <a:p>
            <a:r>
              <a:t>What helps</a:t>
            </a:r>
          </a:p>
        </p:txBody>
      </p:sp>
      <p:sp>
        <p:nvSpPr>
          <p:cNvPr id="2" name="Text Placeholder 1">
            <a:extLst>
              <a:ext uri="{FF2B5EF4-FFF2-40B4-BE49-F238E27FC236}">
                <a16:creationId xmlns:a16="http://schemas.microsoft.com/office/drawing/2014/main" id="{AE9ED22A-D810-42E5-B2BD-D561632095E9}"/>
              </a:ext>
            </a:extLst>
          </p:cNvPr>
          <p:cNvSpPr>
            <a:spLocks noGrp="1"/>
          </p:cNvSpPr>
          <p:nvPr>
            <p:ph type="body" idx="1"/>
          </p:nvPr>
        </p:nvSpPr>
        <p:spPr/>
        <p:txBody>
          <a:bodyPr/>
          <a:lstStyle/>
          <a:p>
            <a:endParaRPr lang="en-GB"/>
          </a:p>
        </p:txBody>
      </p:sp>
      <p:sp>
        <p:nvSpPr>
          <p:cNvPr id="902" name="Text Placeholder 3"/>
          <p:cNvSpPr txBox="1">
            <a:spLocks noGrp="1"/>
          </p:cNvSpPr>
          <p:nvPr>
            <p:ph type="body" idx="2"/>
          </p:nvPr>
        </p:nvSpPr>
        <p:spPr>
          <a:xfrm>
            <a:off x="334431" y="692699"/>
            <a:ext cx="11523133" cy="496728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marL="181075" indent="-181075" defTabSz="734196">
              <a:lnSpc>
                <a:spcPct val="114998"/>
              </a:lnSpc>
              <a:spcBef>
                <a:spcPts val="4000"/>
              </a:spcBef>
              <a:buSzPct val="100000"/>
              <a:buChar char="•"/>
              <a:defRPr sz="1806">
                <a:solidFill>
                  <a:srgbClr val="000000"/>
                </a:solidFill>
              </a:defRPr>
            </a:pPr>
            <a:r>
              <a:rPr sz="1800">
                <a:latin typeface="Arial" panose="020B0604020202020204" pitchFamily="34" charset="0"/>
                <a:cs typeface="Arial" panose="020B0604020202020204" pitchFamily="34" charset="0"/>
              </a:rPr>
              <a:t>Meaningful induction, training &amp; supervision (which includes clinicians too)</a:t>
            </a:r>
          </a:p>
          <a:p>
            <a:pPr marL="181075" indent="-181075" defTabSz="734196">
              <a:lnSpc>
                <a:spcPct val="114998"/>
              </a:lnSpc>
              <a:spcBef>
                <a:spcPts val="4000"/>
              </a:spcBef>
              <a:buSzPct val="100000"/>
              <a:buChar char="•"/>
              <a:defRPr sz="1806">
                <a:solidFill>
                  <a:srgbClr val="000000"/>
                </a:solidFill>
              </a:defRPr>
            </a:pPr>
            <a:r>
              <a:rPr sz="1800">
                <a:latin typeface="Arial" panose="020B0604020202020204" pitchFamily="34" charset="0"/>
                <a:cs typeface="Arial" panose="020B0604020202020204" pitchFamily="34" charset="0"/>
              </a:rPr>
              <a:t>Aligning role to GPs (and engaging GPs early)</a:t>
            </a:r>
          </a:p>
          <a:p>
            <a:pPr marL="181075" indent="-181075" defTabSz="734196">
              <a:lnSpc>
                <a:spcPct val="114998"/>
              </a:lnSpc>
              <a:spcBef>
                <a:spcPts val="4000"/>
              </a:spcBef>
              <a:buSzPct val="100000"/>
              <a:buChar char="•"/>
              <a:defRPr sz="1806">
                <a:solidFill>
                  <a:srgbClr val="000000"/>
                </a:solidFill>
              </a:defRPr>
            </a:pPr>
            <a:r>
              <a:rPr sz="1800">
                <a:latin typeface="Arial" panose="020B0604020202020204" pitchFamily="34" charset="0"/>
                <a:cs typeface="Arial" panose="020B0604020202020204" pitchFamily="34" charset="0"/>
              </a:rPr>
              <a:t>Holding own caseload &amp; training on clinical system early (incl. searches, templates, coding)</a:t>
            </a:r>
          </a:p>
          <a:p>
            <a:pPr marL="181075" indent="-181075" defTabSz="734196">
              <a:lnSpc>
                <a:spcPct val="114998"/>
              </a:lnSpc>
              <a:spcBef>
                <a:spcPts val="4000"/>
              </a:spcBef>
              <a:buSzPct val="100000"/>
              <a:buChar char="•"/>
              <a:defRPr sz="1806">
                <a:solidFill>
                  <a:srgbClr val="000000"/>
                </a:solidFill>
              </a:defRPr>
            </a:pPr>
            <a:r>
              <a:rPr sz="1800">
                <a:latin typeface="Arial" panose="020B0604020202020204" pitchFamily="34" charset="0"/>
                <a:cs typeface="Arial" panose="020B0604020202020204" pitchFamily="34" charset="0"/>
              </a:rPr>
              <a:t>Facilitating connections with MDT</a:t>
            </a:r>
          </a:p>
          <a:p>
            <a:pPr marL="181075" indent="-181075" defTabSz="734196">
              <a:lnSpc>
                <a:spcPct val="114998"/>
              </a:lnSpc>
              <a:spcBef>
                <a:spcPts val="4000"/>
              </a:spcBef>
              <a:buSzPct val="100000"/>
              <a:buChar char="•"/>
              <a:defRPr sz="1806">
                <a:solidFill>
                  <a:srgbClr val="000000"/>
                </a:solidFill>
              </a:defRPr>
            </a:pPr>
            <a:r>
              <a:rPr sz="1800">
                <a:latin typeface="Arial" panose="020B0604020202020204" pitchFamily="34" charset="0"/>
                <a:cs typeface="Arial" panose="020B0604020202020204" pitchFamily="34" charset="0"/>
              </a:rPr>
              <a:t>Starting with one clinical area to help build expertise then developing</a:t>
            </a:r>
          </a:p>
          <a:p>
            <a:pPr marL="181075" indent="-181075" defTabSz="734196">
              <a:lnSpc>
                <a:spcPct val="114998"/>
              </a:lnSpc>
              <a:spcBef>
                <a:spcPts val="4000"/>
              </a:spcBef>
              <a:buSzPct val="100000"/>
              <a:buChar char="•"/>
              <a:defRPr sz="1806">
                <a:solidFill>
                  <a:srgbClr val="000000"/>
                </a:solidFill>
              </a:defRPr>
            </a:pPr>
            <a:r>
              <a:rPr sz="1800">
                <a:latin typeface="Arial" panose="020B0604020202020204" pitchFamily="34" charset="0"/>
                <a:cs typeface="Arial" panose="020B0604020202020204" pitchFamily="34" charset="0"/>
              </a:rPr>
              <a:t>Regular reviews so role can evolve/adapt</a:t>
            </a:r>
          </a:p>
          <a:p>
            <a:pPr marL="181075" indent="-181075" defTabSz="734196">
              <a:lnSpc>
                <a:spcPct val="114998"/>
              </a:lnSpc>
              <a:spcBef>
                <a:spcPts val="4000"/>
              </a:spcBef>
              <a:buSzPct val="100000"/>
              <a:buChar char="•"/>
              <a:defRPr sz="1806">
                <a:solidFill>
                  <a:srgbClr val="000000"/>
                </a:solidFill>
              </a:defRPr>
            </a:pPr>
            <a:r>
              <a:rPr sz="1800">
                <a:latin typeface="Arial" panose="020B0604020202020204" pitchFamily="34" charset="0"/>
                <a:cs typeface="Arial" panose="020B0604020202020204" pitchFamily="34" charset="0"/>
              </a:rPr>
              <a:t>Creativity</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0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9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90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90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90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90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90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9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08E2-826B-415D-814C-4FAE5D928BAF}"/>
              </a:ext>
            </a:extLst>
          </p:cNvPr>
          <p:cNvSpPr>
            <a:spLocks noGrp="1"/>
          </p:cNvSpPr>
          <p:nvPr>
            <p:ph type="title"/>
          </p:nvPr>
        </p:nvSpPr>
        <p:spPr/>
        <p:txBody>
          <a:bodyPr/>
          <a:lstStyle/>
          <a:p>
            <a:r>
              <a:rPr lang="en-GB"/>
              <a:t>Care Coordinator work example</a:t>
            </a:r>
          </a:p>
        </p:txBody>
      </p:sp>
      <p:sp>
        <p:nvSpPr>
          <p:cNvPr id="3" name="Text Placeholder 2">
            <a:extLst>
              <a:ext uri="{FF2B5EF4-FFF2-40B4-BE49-F238E27FC236}">
                <a16:creationId xmlns:a16="http://schemas.microsoft.com/office/drawing/2014/main" id="{8ACCBC37-2748-45BB-A9B0-FFF6F700F9EF}"/>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01AF390D-481C-46AF-9339-BEAB94B4B2F0}"/>
              </a:ext>
            </a:extLst>
          </p:cNvPr>
          <p:cNvSpPr>
            <a:spLocks noGrp="1"/>
          </p:cNvSpPr>
          <p:nvPr>
            <p:ph type="body" idx="2"/>
          </p:nvPr>
        </p:nvSpPr>
        <p:spPr/>
        <p:txBody>
          <a:bodyPr/>
          <a:lstStyle/>
          <a:p>
            <a:r>
              <a:rPr lang="en-GB" dirty="0">
                <a:latin typeface="Arial" panose="020B0604020202020204" pitchFamily="34" charset="0"/>
                <a:cs typeface="Arial" panose="020B0604020202020204" pitchFamily="34" charset="0"/>
              </a:rPr>
              <a:t>Aiden Wickham – Care Coordinator for North Lambeth PCN</a:t>
            </a:r>
          </a:p>
          <a:p>
            <a:endParaRPr lang="en-GB" dirty="0">
              <a:latin typeface="Arial" panose="020B0604020202020204" pitchFamily="34" charset="0"/>
              <a:cs typeface="Arial" panose="020B0604020202020204" pitchFamily="34" charset="0"/>
            </a:endParaRPr>
          </a:p>
          <a:p>
            <a:pPr marL="670630" indent="-457200">
              <a:buFont typeface="Arial" panose="020B0604020202020204" pitchFamily="34" charset="0"/>
              <a:buChar char="•"/>
            </a:pPr>
            <a:r>
              <a:rPr lang="en-GB" dirty="0">
                <a:latin typeface="Arial" panose="020B0604020202020204" pitchFamily="34" charset="0"/>
                <a:cs typeface="Arial" panose="020B0604020202020204" pitchFamily="34" charset="0"/>
              </a:rPr>
              <a:t>Patient cohort, caseload and health inequalities</a:t>
            </a:r>
          </a:p>
          <a:p>
            <a:pPr marL="670630" indent="-457200">
              <a:buFont typeface="Arial" panose="020B0604020202020204" pitchFamily="34" charset="0"/>
              <a:buChar char="•"/>
            </a:pPr>
            <a:r>
              <a:rPr lang="en-GB" dirty="0">
                <a:latin typeface="Arial" panose="020B0604020202020204" pitchFamily="34" charset="0"/>
                <a:cs typeface="Arial" panose="020B0604020202020204" pitchFamily="34" charset="0"/>
              </a:rPr>
              <a:t>Working with a social prescriber</a:t>
            </a:r>
          </a:p>
          <a:p>
            <a:pPr marL="670630" indent="-457200">
              <a:buFont typeface="Arial" panose="020B0604020202020204" pitchFamily="34" charset="0"/>
              <a:buChar char="•"/>
            </a:pPr>
            <a:r>
              <a:rPr lang="en-GB" dirty="0">
                <a:latin typeface="Arial" panose="020B0604020202020204" pitchFamily="34" charset="0"/>
                <a:cs typeface="Arial" panose="020B0604020202020204" pitchFamily="34" charset="0"/>
              </a:rPr>
              <a:t>Project work: Digital exclusion, multiple long-term conditions</a:t>
            </a:r>
          </a:p>
        </p:txBody>
      </p:sp>
    </p:spTree>
    <p:extLst>
      <p:ext uri="{BB962C8B-B14F-4D97-AF65-F5344CB8AC3E}">
        <p14:creationId xmlns:p14="http://schemas.microsoft.com/office/powerpoint/2010/main" val="1061210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1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600" b="1" i="0" u="none" strike="noStrike" kern="0" cap="none" spc="0" normalizeH="0" baseline="0" noProof="0">
              <a:ln>
                <a:noFill/>
              </a:ln>
              <a:solidFill>
                <a:prstClr val="white"/>
              </a:solidFill>
              <a:effectLst/>
              <a:uLnTx/>
              <a:uFillTx/>
              <a:latin typeface="Aria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a:latin typeface="Calibri"/>
              </a:rPr>
              <a:t>Health inequalities, inequities and primary care</a:t>
            </a:r>
            <a:endParaRPr lang="en-US" sz="2600">
              <a:latin typeface="Calibri"/>
            </a:endParaRP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560"/>
              </a:spcAft>
              <a:buClr>
                <a:srgbClr val="000000"/>
              </a:buClr>
              <a:buSzTx/>
              <a:buFont typeface="Arial"/>
              <a:buNone/>
              <a:tabLst/>
              <a:defRPr/>
            </a:pPr>
            <a:r>
              <a:rPr kumimoji="0" lang="en-GB" sz="1700" b="1" i="0" u="none" strike="noStrike" kern="0" cap="none" spc="0" normalizeH="0" baseline="0" noProof="0">
                <a:ln>
                  <a:noFill/>
                </a:ln>
                <a:solidFill>
                  <a:prstClr val="white"/>
                </a:solidFill>
                <a:effectLst/>
                <a:uLnTx/>
                <a:uFillTx/>
                <a:latin typeface="Arial"/>
                <a:cs typeface="Arial"/>
                <a:sym typeface="Arial"/>
              </a:rPr>
              <a:t>@SP_LDN</a:t>
            </a:r>
          </a:p>
          <a:p>
            <a:pPr marL="0" marR="0" lvl="0" indent="0" algn="l" defTabSz="914400" rtl="0" eaLnBrk="1" fontAlgn="auto" latinLnBrk="0" hangingPunct="1">
              <a:lnSpc>
                <a:spcPct val="100000"/>
              </a:lnSpc>
              <a:spcBef>
                <a:spcPts val="0"/>
              </a:spcBef>
              <a:spcAft>
                <a:spcPts val="560"/>
              </a:spcAft>
              <a:buClr>
                <a:srgbClr val="000000"/>
              </a:buClr>
              <a:buSzTx/>
              <a:buFont typeface="Arial"/>
              <a:buNone/>
              <a:tabLst/>
              <a:defRPr/>
            </a:pPr>
            <a:r>
              <a:rPr kumimoji="0" lang="en-GB" sz="1700" b="1" i="0" u="none" strike="noStrike" kern="0" cap="none" spc="0" normalizeH="0" baseline="0" noProof="0">
                <a:ln>
                  <a:noFill/>
                </a:ln>
                <a:solidFill>
                  <a:prstClr val="white"/>
                </a:solidFill>
                <a:effectLst/>
                <a:uLnTx/>
                <a:uFillTx/>
                <a:latin typeface="Arial"/>
                <a:cs typeface="Arial"/>
                <a:sym typeface="Aria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3" name="TextBox 2">
            <a:extLst>
              <a:ext uri="{FF2B5EF4-FFF2-40B4-BE49-F238E27FC236}">
                <a16:creationId xmlns:a16="http://schemas.microsoft.com/office/drawing/2014/main" id="{40D911A0-914E-4C00-A3B5-10684E60974A}"/>
              </a:ext>
            </a:extLst>
          </p:cNvPr>
          <p:cNvSpPr txBox="1"/>
          <p:nvPr/>
        </p:nvSpPr>
        <p:spPr>
          <a:xfrm>
            <a:off x="274320" y="944880"/>
            <a:ext cx="11643360"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600"/>
              </a:spcBef>
              <a:spcAft>
                <a:spcPts val="600"/>
              </a:spcAft>
              <a:buClr>
                <a:srgbClr val="000000"/>
              </a:buClr>
              <a:buSzTx/>
              <a:buFont typeface="Arial"/>
              <a:buChar char="•"/>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Over 80% of health outcomes are socially determined   </a:t>
            </a:r>
            <a:endParaRPr kumimoji="0" lang="en-US" sz="2000" b="0" i="0" u="none" strike="noStrike" kern="0" cap="none" spc="0" normalizeH="0" baseline="0" noProof="0">
              <a:ln>
                <a:noFill/>
              </a:ln>
              <a:solidFill>
                <a:srgbClr val="000000"/>
              </a:solidFill>
              <a:effectLst/>
              <a:uLnTx/>
              <a:uFillTx/>
              <a:latin typeface="Calibri"/>
              <a:cs typeface="Arial"/>
              <a:sym typeface="Arial"/>
            </a:endParaRPr>
          </a:p>
          <a:p>
            <a:pPr marL="342900" indent="-342900">
              <a:spcBef>
                <a:spcPts val="600"/>
              </a:spcBef>
              <a:spcAft>
                <a:spcPts val="600"/>
              </a:spcAft>
              <a:buFont typeface="Arial"/>
              <a:buChar char="•"/>
              <a:defRPr/>
            </a:pPr>
            <a:r>
              <a:rPr lang="en-GB" sz="2000"/>
              <a:t>Health inequities</a:t>
            </a:r>
            <a:r>
              <a:rPr kumimoji="0" lang="en-GB" sz="2000" b="0" i="0" u="none" strike="noStrike" kern="0" cap="none" spc="0" normalizeH="0" baseline="0" noProof="0">
                <a:ln>
                  <a:noFill/>
                </a:ln>
                <a:solidFill>
                  <a:srgbClr val="000000"/>
                </a:solidFill>
                <a:effectLst/>
                <a:uLnTx/>
                <a:uFillTx/>
                <a:latin typeface="Arial"/>
                <a:cs typeface="Arial"/>
                <a:sym typeface="Arial"/>
              </a:rPr>
              <a:t>: systematic, avoidable and unfair differences in mental or physical health between groups of people</a:t>
            </a:r>
            <a:r>
              <a:rPr kumimoji="0" lang="en-US" sz="2000" b="0" i="0" u="none" strike="noStrike" kern="0" cap="none" spc="0" normalizeH="0" baseline="0" noProof="0">
                <a:ln>
                  <a:noFill/>
                </a:ln>
                <a:solidFill>
                  <a:srgbClr val="000000"/>
                </a:solidFill>
                <a:effectLst/>
                <a:uLnTx/>
                <a:uFillTx/>
                <a:latin typeface="Arial"/>
                <a:cs typeface="Arial"/>
                <a:sym typeface="Arial"/>
              </a:rPr>
              <a:t>   </a:t>
            </a:r>
          </a:p>
          <a:p>
            <a:pPr marL="342900" marR="0" lvl="0" indent="-342900" algn="l" defTabSz="914400" rtl="0" eaLnBrk="1" fontAlgn="auto" latinLnBrk="0" hangingPunct="1">
              <a:lnSpc>
                <a:spcPct val="100000"/>
              </a:lnSpc>
              <a:spcBef>
                <a:spcPts val="600"/>
              </a:spcBef>
              <a:spcAft>
                <a:spcPts val="600"/>
              </a:spcAft>
              <a:buClr>
                <a:srgbClr val="000000"/>
              </a:buClr>
              <a:buSzTx/>
              <a:buFont typeface="Arial"/>
              <a:buChar char="•"/>
              <a:tabLst/>
              <a:defRPr/>
            </a:pPr>
            <a:r>
              <a:rPr kumimoji="0" lang="en-GB" sz="2000" b="0" i="0" u="none" strike="noStrike" kern="0" cap="none" spc="0" normalizeH="0" baseline="0" noProof="0">
                <a:ln>
                  <a:noFill/>
                </a:ln>
                <a:solidFill>
                  <a:srgbClr val="000000"/>
                </a:solidFill>
                <a:effectLst/>
                <a:uLnTx/>
                <a:uFillTx/>
                <a:latin typeface="Arial"/>
                <a:cs typeface="Arial"/>
                <a:sym typeface="Arial"/>
              </a:rPr>
              <a:t>Health disparities are widening in the UK- highest in London</a:t>
            </a:r>
            <a:r>
              <a:rPr kumimoji="0" lang="en-US" sz="2000" b="0" i="0" u="none" strike="noStrike" kern="0" cap="none" spc="0" normalizeH="0" baseline="0" noProof="0">
                <a:ln>
                  <a:noFill/>
                </a:ln>
                <a:solidFill>
                  <a:srgbClr val="000000"/>
                </a:solidFill>
                <a:effectLst/>
                <a:uLnTx/>
                <a:uFillTx/>
                <a:latin typeface="Arial"/>
                <a:cs typeface="Arial"/>
                <a:sym typeface="Arial"/>
              </a:rPr>
              <a:t>   </a:t>
            </a:r>
          </a:p>
          <a:p>
            <a:pPr marL="342900" indent="-342900">
              <a:spcBef>
                <a:spcPts val="600"/>
              </a:spcBef>
              <a:spcAft>
                <a:spcPts val="600"/>
              </a:spcAft>
              <a:buFont typeface="Arial"/>
              <a:buChar char="•"/>
              <a:defRPr/>
            </a:pPr>
            <a:r>
              <a:rPr kumimoji="0" lang="en-GB" sz="2000" b="0" i="0" u="none" strike="noStrike" kern="0" cap="none" spc="0" normalizeH="0" baseline="0" noProof="0">
                <a:ln>
                  <a:noFill/>
                </a:ln>
                <a:solidFill>
                  <a:srgbClr val="000000"/>
                </a:solidFill>
                <a:effectLst/>
                <a:uLnTx/>
                <a:uFillTx/>
                <a:latin typeface="Arial"/>
                <a:cs typeface="Arial"/>
                <a:sym typeface="Arial"/>
              </a:rPr>
              <a:t>COVID-19: vital community health function of general practice (RCGP)</a:t>
            </a:r>
            <a:r>
              <a:rPr kumimoji="0" lang="en-US" sz="2000" b="0" i="0" u="none" strike="noStrike" kern="0" cap="none" spc="0" normalizeH="0" baseline="0" noProof="0">
                <a:ln>
                  <a:noFill/>
                </a:ln>
                <a:solidFill>
                  <a:srgbClr val="000000"/>
                </a:solidFill>
                <a:effectLst/>
                <a:uLnTx/>
                <a:uFillTx/>
                <a:latin typeface="Arial"/>
                <a:cs typeface="Arial"/>
                <a:sym typeface="Arial"/>
              </a:rPr>
              <a:t> </a:t>
            </a:r>
            <a:endParaRPr lang="en-US" sz="2000"/>
          </a:p>
          <a:p>
            <a:pPr marL="342900" indent="-342900">
              <a:spcBef>
                <a:spcPts val="600"/>
              </a:spcBef>
              <a:spcAft>
                <a:spcPts val="600"/>
              </a:spcAft>
              <a:buFont typeface="Arial"/>
              <a:buChar char="•"/>
              <a:defRPr/>
            </a:pPr>
            <a:r>
              <a:rPr lang="en-US" sz="2000"/>
              <a:t>Tackling </a:t>
            </a:r>
            <a:r>
              <a:rPr lang="en-US" sz="2000" err="1"/>
              <a:t>Neighbourhood</a:t>
            </a:r>
            <a:r>
              <a:rPr lang="en-US" sz="2000"/>
              <a:t> Health Inequalities Supplementary Guidance for PCNs- Feb 2022</a:t>
            </a:r>
            <a:r>
              <a:rPr kumimoji="0" lang="en-US" sz="2000" b="0" i="0" u="none" strike="noStrike" kern="0" cap="none" spc="0" normalizeH="0" baseline="0" noProof="0">
                <a:ln>
                  <a:noFill/>
                </a:ln>
                <a:solidFill>
                  <a:srgbClr val="000000"/>
                </a:solidFill>
                <a:effectLst/>
                <a:uLnTx/>
                <a:uFillTx/>
                <a:latin typeface="Arial"/>
                <a:cs typeface="Arial"/>
                <a:sym typeface="Arial"/>
              </a:rPr>
              <a:t> </a:t>
            </a:r>
            <a:endParaRPr lang="en-US"/>
          </a:p>
          <a:p>
            <a:pPr marL="342900" marR="0" lvl="0" indent="-342900" algn="l" defTabSz="914400" rtl="0" eaLnBrk="1" fontAlgn="auto" latinLnBrk="0" hangingPunct="1">
              <a:lnSpc>
                <a:spcPct val="100000"/>
              </a:lnSpc>
              <a:spcBef>
                <a:spcPts val="600"/>
              </a:spcBef>
              <a:spcAft>
                <a:spcPts val="600"/>
              </a:spcAft>
              <a:buClr>
                <a:srgbClr val="000000"/>
              </a:buClr>
              <a:buSzTx/>
              <a:buFont typeface="Arial"/>
              <a:buChar char="•"/>
              <a:tabLst/>
              <a:defRPr/>
            </a:pPr>
            <a:r>
              <a:rPr kumimoji="0" lang="en-GB" sz="2000" b="0" i="0" u="none" strike="noStrike" kern="0" cap="none" spc="0" normalizeH="0" baseline="0" noProof="0">
                <a:ln>
                  <a:noFill/>
                </a:ln>
                <a:solidFill>
                  <a:srgbClr val="000000"/>
                </a:solidFill>
                <a:effectLst/>
                <a:uLnTx/>
                <a:uFillTx/>
                <a:latin typeface="Arial"/>
                <a:cs typeface="Arial"/>
                <a:sym typeface="Arial"/>
              </a:rPr>
              <a:t>The exceptional potential of PCNs- “anchor institutions”</a:t>
            </a:r>
            <a:r>
              <a:rPr kumimoji="0" lang="en-US" sz="2000" b="0" i="0" u="none" strike="noStrike" kern="0" cap="none" spc="0" normalizeH="0" baseline="0" noProof="0">
                <a:ln>
                  <a:noFill/>
                </a:ln>
                <a:solidFill>
                  <a:srgbClr val="000000"/>
                </a:solidFill>
                <a:effectLst/>
                <a:uLnTx/>
                <a:uFillTx/>
                <a:latin typeface="Arial"/>
                <a:cs typeface="Arial"/>
                <a:sym typeface="Arial"/>
              </a:rPr>
              <a:t>  </a:t>
            </a:r>
          </a:p>
          <a:p>
            <a:pPr marL="285750" marR="0" lvl="0" indent="-285750" algn="l" defTabSz="914400" rtl="0" eaLnBrk="1" fontAlgn="auto" latinLnBrk="0" hangingPunct="1">
              <a:lnSpc>
                <a:spcPct val="100000"/>
              </a:lnSpc>
              <a:spcBef>
                <a:spcPts val="600"/>
              </a:spcBef>
              <a:spcAft>
                <a:spcPts val="600"/>
              </a:spcAft>
              <a:buClr>
                <a:srgbClr val="000000"/>
              </a:buClr>
              <a:buSzTx/>
              <a:buFont typeface="Arial"/>
              <a:buChar char="•"/>
              <a:tabLst/>
              <a:defRPr/>
            </a:pPr>
            <a:endParaRPr kumimoji="0" lang="en-US" sz="1800" b="0" i="0" u="none" strike="noStrike" kern="0" cap="none" spc="0" normalizeH="0" baseline="0" noProof="0">
              <a:ln>
                <a:noFill/>
              </a:ln>
              <a:solidFill>
                <a:srgbClr val="000000"/>
              </a:solidFill>
              <a:effectLst/>
              <a:uLnTx/>
              <a:uFillTx/>
              <a:latin typeface="Calibri"/>
              <a:cs typeface="Arial"/>
              <a:sym typeface="Arial"/>
            </a:endParaRPr>
          </a:p>
        </p:txBody>
      </p:sp>
      <p:sp>
        <p:nvSpPr>
          <p:cNvPr id="15" name="Content Placeholder 2">
            <a:extLst>
              <a:ext uri="{FF2B5EF4-FFF2-40B4-BE49-F238E27FC236}">
                <a16:creationId xmlns:a16="http://schemas.microsoft.com/office/drawing/2014/main" id="{5A2A27AD-3988-4632-A56E-120FC3934335}"/>
              </a:ext>
            </a:extLst>
          </p:cNvPr>
          <p:cNvSpPr>
            <a:spLocks noGrp="1"/>
          </p:cNvSpPr>
          <p:nvPr/>
        </p:nvSpPr>
        <p:spPr>
          <a:xfrm>
            <a:off x="477253" y="36474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kumimoji="0" lang="en-GB" sz="2800" b="0" i="0" u="none" strike="noStrike" kern="1200" cap="none" spc="0" normalizeH="0" baseline="0" noProof="0">
              <a:ln>
                <a:noFill/>
              </a:ln>
              <a:effectLst/>
              <a:uLnTx/>
              <a:uFillTx/>
              <a:latin typeface="Calibri" panose="020F0502020204030204"/>
              <a:ea typeface="+mn-ea"/>
              <a:cs typeface="+mn-cs"/>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Calibri" panose="020F0502020204030204"/>
                <a:ea typeface="+mn-ea"/>
                <a:cs typeface="+mn-cs"/>
                <a:sym typeface="Arial"/>
              </a:rPr>
              <a:t>Address and optimise individual and population health outcomes</a:t>
            </a:r>
            <a:endParaRPr kumimoji="0" lang="en-GB" sz="2000" b="0" i="0" u="none" strike="noStrike" kern="1200" cap="none" spc="0" normalizeH="0" baseline="0" noProof="0">
              <a:ln>
                <a:noFill/>
              </a:ln>
              <a:effectLst/>
              <a:uLnTx/>
              <a:uFillTx/>
              <a:latin typeface="Calibri" panose="020F0502020204030204"/>
              <a:ea typeface="+mn-ea"/>
              <a:cs typeface="Calibri"/>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Calibri" panose="020F0502020204030204"/>
                <a:ea typeface="+mn-ea"/>
                <a:cs typeface="+mn-cs"/>
                <a:sym typeface="Arial"/>
              </a:rPr>
              <a:t>Drive engagement between primary care and communities</a:t>
            </a:r>
            <a:endParaRPr kumimoji="0" lang="en-GB" sz="2000" b="0" i="0" u="none" strike="noStrike" kern="1200" cap="none" spc="0" normalizeH="0" baseline="0" noProof="0">
              <a:ln>
                <a:noFill/>
              </a:ln>
              <a:effectLst/>
              <a:uLnTx/>
              <a:uFillTx/>
              <a:latin typeface="Calibri" panose="020F0502020204030204"/>
              <a:ea typeface="+mn-ea"/>
              <a:cs typeface="Calibri"/>
              <a:sym typeface="Arial"/>
            </a:endParaRPr>
          </a:p>
          <a:p>
            <a:pPr marL="685800" marR="0" lvl="1" indent="-228600" algn="l" defTabSz="914400" rtl="0" eaLnBrk="1" fontAlgn="auto" latinLnBrk="0" hangingPunct="1">
              <a:lnSpc>
                <a:spcPct val="90000"/>
              </a:lnSpc>
              <a:spcBef>
                <a:spcPts val="500"/>
              </a:spcBef>
              <a:spcAft>
                <a:spcPts val="0"/>
              </a:spcAft>
              <a:buClr>
                <a:srgbClr val="000000"/>
              </a:buClr>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Calibri" panose="020F0502020204030204"/>
                <a:ea typeface="+mn-ea"/>
                <a:cs typeface="+mn-cs"/>
                <a:sym typeface="Arial"/>
              </a:rPr>
              <a:t>Cross-sector working</a:t>
            </a:r>
            <a:endParaRPr kumimoji="0" lang="en-GB" sz="2000" b="0" i="0" u="none" strike="noStrike" kern="1200" cap="none" spc="0" normalizeH="0" baseline="0" noProof="0">
              <a:ln>
                <a:noFill/>
              </a:ln>
              <a:effectLst/>
              <a:uLnTx/>
              <a:uFillTx/>
              <a:latin typeface="Calibri" panose="020F0502020204030204"/>
              <a:ea typeface="+mn-ea"/>
              <a:cs typeface="Calibri"/>
              <a:sym typeface="Arial"/>
            </a:endParaRPr>
          </a:p>
          <a:p>
            <a:pPr lvl="2">
              <a:defRPr/>
            </a:pPr>
            <a:endParaRPr lang="en-GB"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457200" marR="0" lvl="1" indent="0" algn="l" defTabSz="914400" rtl="0" eaLnBrk="1" fontAlgn="auto" latinLnBrk="0" hangingPunct="1">
              <a:lnSpc>
                <a:spcPct val="90000"/>
              </a:lnSpc>
              <a:spcAft>
                <a:spcPts val="0"/>
              </a:spcAft>
              <a:buClr>
                <a:srgbClr val="000000"/>
              </a:buClr>
              <a:buSzTx/>
              <a:buNone/>
              <a:tabLst/>
              <a:defRPr/>
            </a:pPr>
            <a:endParaRPr lang="en-GB"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a:defRPr/>
            </a:pPr>
            <a:endParaRPr lang="en-GB">
              <a:solidFill>
                <a:prstClr val="black"/>
              </a:solidFill>
              <a:latin typeface="Calibri" panose="020F0502020204030204"/>
              <a:cs typeface="Calibri" panose="020F0502020204030204"/>
            </a:endParaRPr>
          </a:p>
        </p:txBody>
      </p:sp>
    </p:spTree>
    <p:extLst>
      <p:ext uri="{BB962C8B-B14F-4D97-AF65-F5344CB8AC3E}">
        <p14:creationId xmlns:p14="http://schemas.microsoft.com/office/powerpoint/2010/main" val="1425057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13</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r>
              <a:rPr lang="en-GB" sz="2600" b="1">
                <a:latin typeface="Calibri"/>
                <a:cs typeface="Calibri"/>
              </a:rPr>
              <a:t>Key areas of health disparities</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200243"/>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61646"/>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5" name="Content Placeholder 2">
            <a:extLst>
              <a:ext uri="{FF2B5EF4-FFF2-40B4-BE49-F238E27FC236}">
                <a16:creationId xmlns:a16="http://schemas.microsoft.com/office/drawing/2014/main" id="{93A80445-2BE0-4103-A383-0608B2CFB0BD}"/>
              </a:ext>
            </a:extLst>
          </p:cNvPr>
          <p:cNvSpPr>
            <a:spLocks noGrp="1"/>
          </p:cNvSpPr>
          <p:nvPr/>
        </p:nvSpPr>
        <p:spPr>
          <a:xfrm>
            <a:off x="838200" y="133794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a:cs typeface="Calibri"/>
            </a:endParaRPr>
          </a:p>
        </p:txBody>
      </p:sp>
      <p:pic>
        <p:nvPicPr>
          <p:cNvPr id="2" name="Picture 2" descr="Timeline&#10;&#10;Description automatically generated">
            <a:extLst>
              <a:ext uri="{FF2B5EF4-FFF2-40B4-BE49-F238E27FC236}">
                <a16:creationId xmlns:a16="http://schemas.microsoft.com/office/drawing/2014/main" id="{63E43063-DB98-4BF8-ABED-08F56567DF89}"/>
              </a:ext>
            </a:extLst>
          </p:cNvPr>
          <p:cNvPicPr>
            <a:picLocks noChangeAspect="1"/>
          </p:cNvPicPr>
          <p:nvPr/>
        </p:nvPicPr>
        <p:blipFill>
          <a:blip r:embed="rId7"/>
          <a:stretch>
            <a:fillRect/>
          </a:stretch>
        </p:blipFill>
        <p:spPr>
          <a:xfrm>
            <a:off x="1518920" y="749054"/>
            <a:ext cx="9113520" cy="5105892"/>
          </a:xfrm>
          <a:prstGeom prst="rect">
            <a:avLst/>
          </a:prstGeom>
        </p:spPr>
      </p:pic>
    </p:spTree>
    <p:extLst>
      <p:ext uri="{BB962C8B-B14F-4D97-AF65-F5344CB8AC3E}">
        <p14:creationId xmlns:p14="http://schemas.microsoft.com/office/powerpoint/2010/main" val="339423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765E-C786-5C45-9968-DB869C2AD02B}"/>
              </a:ext>
            </a:extLst>
          </p:cNvPr>
          <p:cNvSpPr>
            <a:spLocks noGrp="1"/>
          </p:cNvSpPr>
          <p:nvPr>
            <p:ph type="title"/>
          </p:nvPr>
        </p:nvSpPr>
        <p:spPr/>
        <p:txBody>
          <a:bodyPr/>
          <a:lstStyle/>
          <a:p>
            <a:r>
              <a:rPr lang="en-GB"/>
              <a:t>How can CCs be used to address health inequalities?</a:t>
            </a:r>
          </a:p>
        </p:txBody>
      </p:sp>
      <p:sp>
        <p:nvSpPr>
          <p:cNvPr id="3" name="Content Placeholder 2">
            <a:extLst>
              <a:ext uri="{FF2B5EF4-FFF2-40B4-BE49-F238E27FC236}">
                <a16:creationId xmlns:a16="http://schemas.microsoft.com/office/drawing/2014/main" id="{D404ABA0-09F7-FC4D-B0EF-55EA28F260A9}"/>
              </a:ext>
            </a:extLst>
          </p:cNvPr>
          <p:cNvSpPr>
            <a:spLocks noGrp="1"/>
          </p:cNvSpPr>
          <p:nvPr>
            <p:ph type="body" idx="1"/>
          </p:nvPr>
        </p:nvSpPr>
        <p:spPr/>
        <p:txBody>
          <a:bodyPr>
            <a:normAutofit/>
          </a:bodyPr>
          <a:lstStyle/>
          <a:p>
            <a:endParaRPr lang="en-GB"/>
          </a:p>
        </p:txBody>
      </p:sp>
      <p:sp>
        <p:nvSpPr>
          <p:cNvPr id="4" name="TextBox 3">
            <a:extLst>
              <a:ext uri="{FF2B5EF4-FFF2-40B4-BE49-F238E27FC236}">
                <a16:creationId xmlns:a16="http://schemas.microsoft.com/office/drawing/2014/main" id="{63BA83A7-A9E5-8540-9683-B18D15330022}"/>
              </a:ext>
            </a:extLst>
          </p:cNvPr>
          <p:cNvSpPr txBox="1"/>
          <p:nvPr/>
        </p:nvSpPr>
        <p:spPr>
          <a:xfrm>
            <a:off x="7032172" y="1382609"/>
            <a:ext cx="4428767" cy="1815882"/>
          </a:xfrm>
          <a:prstGeom prst="rect">
            <a:avLst/>
          </a:prstGeom>
          <a:noFill/>
        </p:spPr>
        <p:txBody>
          <a:bodyPr wrap="square" lIns="91440" tIns="45720" rIns="91440" bIns="45720" rtlCol="0" anchor="t">
            <a:spAutoFit/>
          </a:bodyPr>
          <a:lstStyle/>
          <a:p>
            <a:r>
              <a:rPr lang="en-GB" b="1"/>
              <a:t>Sources of data/ insights: </a:t>
            </a:r>
          </a:p>
          <a:p>
            <a:pPr marL="285750" indent="-285750">
              <a:buFont typeface="Arial" panose="020B0604020202020204" pitchFamily="34" charset="0"/>
              <a:buChar char="•"/>
            </a:pPr>
            <a:r>
              <a:rPr lang="en-GB"/>
              <a:t>PHE </a:t>
            </a:r>
            <a:r>
              <a:rPr lang="en-GB">
                <a:hlinkClick r:id="rId2"/>
              </a:rPr>
              <a:t>Fingertips</a:t>
            </a:r>
            <a:endParaRPr lang="en-GB"/>
          </a:p>
          <a:p>
            <a:pPr marL="285750" indent="-285750">
              <a:buFont typeface="Arial" panose="020B0604020202020204" pitchFamily="34" charset="0"/>
              <a:buChar char="•"/>
            </a:pPr>
            <a:r>
              <a:rPr lang="en-GB"/>
              <a:t>Integrated Care Systems Dashboard</a:t>
            </a:r>
          </a:p>
          <a:p>
            <a:pPr marL="285750" indent="-285750">
              <a:buFont typeface="Arial" panose="020B0604020202020204" pitchFamily="34" charset="0"/>
              <a:buChar char="•"/>
            </a:pPr>
            <a:r>
              <a:rPr lang="en-GB"/>
              <a:t>Audit</a:t>
            </a:r>
          </a:p>
          <a:p>
            <a:pPr marL="285750" indent="-285750">
              <a:buFont typeface="Arial" panose="020B0604020202020204" pitchFamily="34" charset="0"/>
              <a:buChar char="•"/>
            </a:pPr>
            <a:r>
              <a:rPr lang="en-GB"/>
              <a:t>QOF outcomes</a:t>
            </a:r>
          </a:p>
          <a:p>
            <a:pPr marL="285750" indent="-285750">
              <a:buFont typeface="Arial" panose="020B0604020202020204" pitchFamily="34" charset="0"/>
              <a:buChar char="•"/>
            </a:pPr>
            <a:r>
              <a:rPr lang="en-GB"/>
              <a:t>Outreach engagement- community intelligence</a:t>
            </a:r>
          </a:p>
          <a:p>
            <a:pPr marL="285750" indent="-285750">
              <a:buFont typeface="Arial" panose="020B0604020202020204" pitchFamily="34" charset="0"/>
              <a:buChar char="•"/>
            </a:pPr>
            <a:r>
              <a:rPr lang="en-GB"/>
              <a:t>MDTs</a:t>
            </a:r>
          </a:p>
          <a:p>
            <a:pPr marL="285750" indent="-285750">
              <a:buFont typeface="Arial" panose="020B0604020202020204" pitchFamily="34" charset="0"/>
              <a:buChar char="•"/>
            </a:pPr>
            <a:endParaRPr lang="en-GB"/>
          </a:p>
        </p:txBody>
      </p:sp>
      <p:sp>
        <p:nvSpPr>
          <p:cNvPr id="5" name="TextBox 4">
            <a:extLst>
              <a:ext uri="{FF2B5EF4-FFF2-40B4-BE49-F238E27FC236}">
                <a16:creationId xmlns:a16="http://schemas.microsoft.com/office/drawing/2014/main" id="{8FDEED4D-771A-DC49-9057-7BD4B8B64215}"/>
              </a:ext>
            </a:extLst>
          </p:cNvPr>
          <p:cNvSpPr txBox="1"/>
          <p:nvPr/>
        </p:nvSpPr>
        <p:spPr>
          <a:xfrm>
            <a:off x="7148285" y="4893718"/>
            <a:ext cx="4148222"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600" b="1"/>
              <a:t>“Help focus delivery of the Comprehensive Model for Personalised Care to reflect local priorities, health inequalities or population health management stratification”</a:t>
            </a:r>
          </a:p>
        </p:txBody>
      </p:sp>
      <p:sp>
        <p:nvSpPr>
          <p:cNvPr id="8" name="TextBox 7">
            <a:extLst>
              <a:ext uri="{FF2B5EF4-FFF2-40B4-BE49-F238E27FC236}">
                <a16:creationId xmlns:a16="http://schemas.microsoft.com/office/drawing/2014/main" id="{C6A466CD-EF9D-4D56-884D-0A3153CDE311}"/>
              </a:ext>
            </a:extLst>
          </p:cNvPr>
          <p:cNvSpPr txBox="1"/>
          <p:nvPr/>
        </p:nvSpPr>
        <p:spPr>
          <a:xfrm>
            <a:off x="836797" y="1430681"/>
            <a:ext cx="4430361" cy="4616648"/>
          </a:xfrm>
          <a:prstGeom prst="rect">
            <a:avLst/>
          </a:prstGeom>
          <a:noFill/>
        </p:spPr>
        <p:txBody>
          <a:bodyPr wrap="square" lIns="91440" tIns="45720" rIns="91440" bIns="45720" anchor="t">
            <a:spAutoFit/>
          </a:bodyPr>
          <a:lstStyle/>
          <a:p>
            <a:r>
              <a:rPr lang="en-GB" b="1"/>
              <a:t>Understanding local data</a:t>
            </a:r>
            <a:endParaRPr lang="en-US"/>
          </a:p>
          <a:p>
            <a:pPr marL="285750" lvl="6" indent="-285750">
              <a:buFont typeface="Arial" panose="020B0604020202020204" pitchFamily="34" charset="0"/>
              <a:buChar char="•"/>
            </a:pPr>
            <a:r>
              <a:rPr lang="en-GB"/>
              <a:t>Demographics &amp; population segmentation</a:t>
            </a:r>
          </a:p>
          <a:p>
            <a:pPr marL="285750" lvl="6" indent="-285750">
              <a:buFont typeface="Arial" panose="020B0604020202020204" pitchFamily="34" charset="0"/>
              <a:buChar char="•"/>
            </a:pPr>
            <a:r>
              <a:rPr lang="en-GB"/>
              <a:t>Clinical outcomes/experience/access</a:t>
            </a:r>
          </a:p>
          <a:p>
            <a:pPr marL="285750" lvl="8" indent="-285750">
              <a:buFont typeface="Arial" panose="020B0604020202020204" pitchFamily="34" charset="0"/>
              <a:buChar char="•"/>
            </a:pPr>
            <a:r>
              <a:rPr lang="en-GB"/>
              <a:t>Needs and gaps analysis + engagement</a:t>
            </a:r>
          </a:p>
          <a:p>
            <a:pPr marL="285750" lvl="8" indent="-285750">
              <a:buFont typeface="Arial" panose="020B0604020202020204" pitchFamily="34" charset="0"/>
              <a:buChar char="•"/>
            </a:pPr>
            <a:r>
              <a:rPr lang="en-GB"/>
              <a:t>PCN Inclusion Health toolkit</a:t>
            </a:r>
          </a:p>
          <a:p>
            <a:pPr lvl="8"/>
            <a:endParaRPr lang="en-GB"/>
          </a:p>
          <a:p>
            <a:endParaRPr lang="en-GB" b="1"/>
          </a:p>
          <a:p>
            <a:r>
              <a:rPr lang="en-GB" b="1"/>
              <a:t>Working with under-served groups</a:t>
            </a:r>
          </a:p>
          <a:p>
            <a:pPr marL="285750" indent="-285750">
              <a:buFont typeface="Arial" panose="020B0604020202020204" pitchFamily="34" charset="0"/>
              <a:buChar char="•"/>
            </a:pPr>
            <a:r>
              <a:rPr lang="en-GB"/>
              <a:t>Proactive case finding: identify high risk groups</a:t>
            </a:r>
          </a:p>
          <a:p>
            <a:pPr marL="285750" indent="-285750">
              <a:buFont typeface="Arial" panose="020B0604020202020204" pitchFamily="34" charset="0"/>
              <a:buChar char="•"/>
            </a:pPr>
            <a:r>
              <a:rPr lang="en-GB"/>
              <a:t>Assisting with overcoming access barriers</a:t>
            </a:r>
          </a:p>
          <a:p>
            <a:pPr marL="285750" indent="-285750">
              <a:buFont typeface="Arial" panose="020B0604020202020204" pitchFamily="34" charset="0"/>
              <a:buChar char="•"/>
            </a:pPr>
            <a:r>
              <a:rPr lang="en-GB"/>
              <a:t>Continuity and joined up care- individual/practice/PCN level</a:t>
            </a:r>
          </a:p>
          <a:p>
            <a:pPr marL="285750" indent="-285750">
              <a:buFont typeface="Arial" panose="020B0604020202020204" pitchFamily="34" charset="0"/>
              <a:buChar char="•"/>
            </a:pPr>
            <a:r>
              <a:rPr lang="en-GB"/>
              <a:t>Community development and building trusting relations and connections</a:t>
            </a:r>
          </a:p>
          <a:p>
            <a:pPr marL="285750" indent="-285750">
              <a:buFont typeface="Arial" panose="020B0604020202020204" pitchFamily="34" charset="0"/>
              <a:buChar char="•"/>
            </a:pPr>
            <a:r>
              <a:rPr lang="en-GB"/>
              <a:t>Empower self-supported management-&gt; control and choice, care planning, peer support, courses</a:t>
            </a:r>
          </a:p>
          <a:p>
            <a:pPr marL="285750" indent="-285750">
              <a:buFont typeface="Arial" panose="020B0604020202020204" pitchFamily="34" charset="0"/>
              <a:buChar char="•"/>
            </a:pPr>
            <a:r>
              <a:rPr lang="en-GB"/>
              <a:t>Access to high quality health literature that is relevant and comprehensible</a:t>
            </a:r>
          </a:p>
          <a:p>
            <a:pPr marL="285750" indent="-285750">
              <a:buFont typeface="Arial" panose="020B0604020202020204" pitchFamily="34" charset="0"/>
              <a:buChar char="•"/>
            </a:pPr>
            <a:r>
              <a:rPr lang="en-GB"/>
              <a:t>Support with addressing wider determinants of health: training, employment, access to benefits</a:t>
            </a:r>
          </a:p>
          <a:p>
            <a:pPr marL="285750" indent="-285750">
              <a:buFont typeface="Arial" panose="020B0604020202020204" pitchFamily="34" charset="0"/>
              <a:buChar char="•"/>
            </a:pPr>
            <a:r>
              <a:rPr lang="en-GB"/>
              <a:t>Access to PHBs where appropriate</a:t>
            </a:r>
          </a:p>
        </p:txBody>
      </p:sp>
      <p:sp>
        <p:nvSpPr>
          <p:cNvPr id="7" name="TextBox 6">
            <a:extLst>
              <a:ext uri="{FF2B5EF4-FFF2-40B4-BE49-F238E27FC236}">
                <a16:creationId xmlns:a16="http://schemas.microsoft.com/office/drawing/2014/main" id="{E5747306-5615-4558-8A85-C4F6793DF16F}"/>
              </a:ext>
            </a:extLst>
          </p:cNvPr>
          <p:cNvSpPr txBox="1"/>
          <p:nvPr/>
        </p:nvSpPr>
        <p:spPr>
          <a:xfrm>
            <a:off x="7005434" y="3240820"/>
            <a:ext cx="4428767" cy="1384995"/>
          </a:xfrm>
          <a:prstGeom prst="rect">
            <a:avLst/>
          </a:prstGeom>
          <a:noFill/>
        </p:spPr>
        <p:txBody>
          <a:bodyPr wrap="square" lIns="91440" tIns="45720" rIns="91440" bIns="45720" rtlCol="0" anchor="t">
            <a:spAutoFit/>
          </a:bodyPr>
          <a:lstStyle/>
          <a:p>
            <a:pPr lvl="8"/>
            <a:r>
              <a:rPr lang="en-GB" b="1"/>
              <a:t>Building local relations</a:t>
            </a:r>
            <a:endParaRPr lang="en-US"/>
          </a:p>
          <a:p>
            <a:pPr marL="285750" lvl="6" indent="-285750">
              <a:buFont typeface="Arial,Sans-Serif"/>
              <a:buChar char="•"/>
            </a:pPr>
            <a:r>
              <a:rPr lang="en-GB"/>
              <a:t>Trust/CCG/local Public Health team</a:t>
            </a:r>
            <a:endParaRPr lang="en-US"/>
          </a:p>
          <a:p>
            <a:pPr marL="285750" lvl="6" indent="-285750">
              <a:buFont typeface="Arial,Sans-Serif"/>
              <a:buChar char="•"/>
            </a:pPr>
            <a:r>
              <a:rPr lang="en-GB"/>
              <a:t>VCSE sector engagement/community and faith leaders</a:t>
            </a:r>
            <a:endParaRPr lang="en-US"/>
          </a:p>
          <a:p>
            <a:pPr marL="285750" lvl="7" indent="-285750">
              <a:buFont typeface="Arial,Sans-Serif"/>
              <a:buChar char="•"/>
            </a:pPr>
            <a:r>
              <a:rPr lang="en-GB"/>
              <a:t>PCNs as anchor institutions in the community</a:t>
            </a:r>
            <a:endParaRPr lang="en-US"/>
          </a:p>
          <a:p>
            <a:endParaRPr lang="en-GB" b="1"/>
          </a:p>
        </p:txBody>
      </p:sp>
    </p:spTree>
    <p:extLst>
      <p:ext uri="{BB962C8B-B14F-4D97-AF65-F5344CB8AC3E}">
        <p14:creationId xmlns:p14="http://schemas.microsoft.com/office/powerpoint/2010/main" val="303969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774F-5337-4C0E-8028-42D0FB70AF08}"/>
              </a:ext>
            </a:extLst>
          </p:cNvPr>
          <p:cNvSpPr>
            <a:spLocks noGrp="1"/>
          </p:cNvSpPr>
          <p:nvPr>
            <p:ph type="title"/>
          </p:nvPr>
        </p:nvSpPr>
        <p:spPr/>
        <p:txBody>
          <a:bodyPr/>
          <a:lstStyle/>
          <a:p>
            <a:r>
              <a:rPr lang="en-GB"/>
              <a:t>National data sources</a:t>
            </a:r>
          </a:p>
        </p:txBody>
      </p:sp>
      <p:sp>
        <p:nvSpPr>
          <p:cNvPr id="3" name="Text Placeholder 2">
            <a:extLst>
              <a:ext uri="{FF2B5EF4-FFF2-40B4-BE49-F238E27FC236}">
                <a16:creationId xmlns:a16="http://schemas.microsoft.com/office/drawing/2014/main" id="{4F7128E8-248B-43AC-9D4F-82F7F3AF6CDC}"/>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0ACD0889-B8A2-4060-A2FE-45CFBEF18D68}"/>
              </a:ext>
            </a:extLst>
          </p:cNvPr>
          <p:cNvSpPr>
            <a:spLocks noGrp="1"/>
          </p:cNvSpPr>
          <p:nvPr>
            <p:ph type="body" idx="2"/>
          </p:nvPr>
        </p:nvSpPr>
        <p:spPr/>
        <p:txBody>
          <a:bodyPr/>
          <a:lstStyle/>
          <a:p>
            <a:endParaRPr lang="en-GB"/>
          </a:p>
        </p:txBody>
      </p:sp>
      <p:graphicFrame>
        <p:nvGraphicFramePr>
          <p:cNvPr id="5" name="Table 4">
            <a:extLst>
              <a:ext uri="{FF2B5EF4-FFF2-40B4-BE49-F238E27FC236}">
                <a16:creationId xmlns:a16="http://schemas.microsoft.com/office/drawing/2014/main" id="{B7202224-4301-4701-86B4-919D3CC1CC30}"/>
              </a:ext>
            </a:extLst>
          </p:cNvPr>
          <p:cNvGraphicFramePr>
            <a:graphicFrameLocks noGrp="1"/>
          </p:cNvGraphicFramePr>
          <p:nvPr>
            <p:extLst>
              <p:ext uri="{D42A27DB-BD31-4B8C-83A1-F6EECF244321}">
                <p14:modId xmlns:p14="http://schemas.microsoft.com/office/powerpoint/2010/main" val="2195530806"/>
              </p:ext>
            </p:extLst>
          </p:nvPr>
        </p:nvGraphicFramePr>
        <p:xfrm>
          <a:off x="330868" y="1132973"/>
          <a:ext cx="11522205" cy="5132278"/>
        </p:xfrm>
        <a:graphic>
          <a:graphicData uri="http://schemas.openxmlformats.org/drawingml/2006/table">
            <a:tbl>
              <a:tblPr>
                <a:tableStyleId>{B2261337-0275-4067-8E78-EA01C606D6E9}</a:tableStyleId>
              </a:tblPr>
              <a:tblGrid>
                <a:gridCol w="718598">
                  <a:extLst>
                    <a:ext uri="{9D8B030D-6E8A-4147-A177-3AD203B41FA5}">
                      <a16:colId xmlns:a16="http://schemas.microsoft.com/office/drawing/2014/main" val="2206200431"/>
                    </a:ext>
                  </a:extLst>
                </a:gridCol>
                <a:gridCol w="769428">
                  <a:extLst>
                    <a:ext uri="{9D8B030D-6E8A-4147-A177-3AD203B41FA5}">
                      <a16:colId xmlns:a16="http://schemas.microsoft.com/office/drawing/2014/main" val="4071522127"/>
                    </a:ext>
                  </a:extLst>
                </a:gridCol>
                <a:gridCol w="3173771">
                  <a:extLst>
                    <a:ext uri="{9D8B030D-6E8A-4147-A177-3AD203B41FA5}">
                      <a16:colId xmlns:a16="http://schemas.microsoft.com/office/drawing/2014/main" val="1949146770"/>
                    </a:ext>
                  </a:extLst>
                </a:gridCol>
                <a:gridCol w="860436">
                  <a:extLst>
                    <a:ext uri="{9D8B030D-6E8A-4147-A177-3AD203B41FA5}">
                      <a16:colId xmlns:a16="http://schemas.microsoft.com/office/drawing/2014/main" val="2595666749"/>
                    </a:ext>
                  </a:extLst>
                </a:gridCol>
                <a:gridCol w="909140">
                  <a:extLst>
                    <a:ext uri="{9D8B030D-6E8A-4147-A177-3AD203B41FA5}">
                      <a16:colId xmlns:a16="http://schemas.microsoft.com/office/drawing/2014/main" val="2897193158"/>
                    </a:ext>
                  </a:extLst>
                </a:gridCol>
                <a:gridCol w="1324092">
                  <a:extLst>
                    <a:ext uri="{9D8B030D-6E8A-4147-A177-3AD203B41FA5}">
                      <a16:colId xmlns:a16="http://schemas.microsoft.com/office/drawing/2014/main" val="443032649"/>
                    </a:ext>
                  </a:extLst>
                </a:gridCol>
                <a:gridCol w="859468">
                  <a:extLst>
                    <a:ext uri="{9D8B030D-6E8A-4147-A177-3AD203B41FA5}">
                      <a16:colId xmlns:a16="http://schemas.microsoft.com/office/drawing/2014/main" val="3156816880"/>
                    </a:ext>
                  </a:extLst>
                </a:gridCol>
                <a:gridCol w="1047134">
                  <a:extLst>
                    <a:ext uri="{9D8B030D-6E8A-4147-A177-3AD203B41FA5}">
                      <a16:colId xmlns:a16="http://schemas.microsoft.com/office/drawing/2014/main" val="2274947796"/>
                    </a:ext>
                  </a:extLst>
                </a:gridCol>
                <a:gridCol w="868554">
                  <a:extLst>
                    <a:ext uri="{9D8B030D-6E8A-4147-A177-3AD203B41FA5}">
                      <a16:colId xmlns:a16="http://schemas.microsoft.com/office/drawing/2014/main" val="3422904411"/>
                    </a:ext>
                  </a:extLst>
                </a:gridCol>
                <a:gridCol w="991584">
                  <a:extLst>
                    <a:ext uri="{9D8B030D-6E8A-4147-A177-3AD203B41FA5}">
                      <a16:colId xmlns:a16="http://schemas.microsoft.com/office/drawing/2014/main" val="1490401148"/>
                    </a:ext>
                  </a:extLst>
                </a:gridCol>
              </a:tblGrid>
              <a:tr h="408249">
                <a:tc>
                  <a:txBody>
                    <a:bodyPr/>
                    <a:lstStyle/>
                    <a:p>
                      <a:pPr algn="l" fontAlgn="b"/>
                      <a:r>
                        <a:rPr lang="en-GB" sz="1200" b="1" u="none" strike="noStrike">
                          <a:effectLst/>
                        </a:rPr>
                        <a:t>Name</a:t>
                      </a:r>
                      <a:endParaRPr lang="en-GB" sz="1200" b="1" i="0" u="none" strike="noStrike">
                        <a:solidFill>
                          <a:srgbClr val="000000"/>
                        </a:solidFill>
                        <a:effectLst/>
                        <a:latin typeface="Calibri"/>
                      </a:endParaRPr>
                    </a:p>
                  </a:txBody>
                  <a:tcPr marL="2914" marR="2914" marT="2914" marB="0" anchor="b"/>
                </a:tc>
                <a:tc>
                  <a:txBody>
                    <a:bodyPr/>
                    <a:lstStyle/>
                    <a:p>
                      <a:pPr algn="l" fontAlgn="b"/>
                      <a:r>
                        <a:rPr lang="en-GB" sz="1200" b="1" u="none" strike="noStrike">
                          <a:effectLst/>
                        </a:rPr>
                        <a:t>Owner</a:t>
                      </a:r>
                      <a:endParaRPr lang="en-GB" sz="1200" b="1" i="0" u="none" strike="noStrike">
                        <a:solidFill>
                          <a:srgbClr val="000000"/>
                        </a:solidFill>
                        <a:effectLst/>
                        <a:latin typeface="Calibri"/>
                      </a:endParaRPr>
                    </a:p>
                  </a:txBody>
                  <a:tcPr marL="2914" marR="2914" marT="2914" marB="0" anchor="b"/>
                </a:tc>
                <a:tc>
                  <a:txBody>
                    <a:bodyPr/>
                    <a:lstStyle/>
                    <a:p>
                      <a:pPr algn="l" fontAlgn="b"/>
                      <a:r>
                        <a:rPr lang="en-GB" sz="1200" b="1" u="none" strike="noStrike">
                          <a:effectLst/>
                        </a:rPr>
                        <a:t>Content</a:t>
                      </a:r>
                      <a:endParaRPr lang="en-GB" sz="1200" b="1" i="0" u="none" strike="noStrike">
                        <a:solidFill>
                          <a:srgbClr val="000000"/>
                        </a:solidFill>
                        <a:effectLst/>
                        <a:latin typeface="Calibri"/>
                      </a:endParaRPr>
                    </a:p>
                  </a:txBody>
                  <a:tcPr marL="2914" marR="2914" marT="2914" marB="0" anchor="b"/>
                </a:tc>
                <a:tc>
                  <a:txBody>
                    <a:bodyPr/>
                    <a:lstStyle/>
                    <a:p>
                      <a:pPr algn="l" fontAlgn="b"/>
                      <a:r>
                        <a:rPr lang="en-GB" sz="1200" b="1" u="none" strike="noStrike">
                          <a:effectLst/>
                        </a:rPr>
                        <a:t>Coverage</a:t>
                      </a:r>
                      <a:endParaRPr lang="en-GB" sz="1200" b="1" i="0" u="none" strike="noStrike">
                        <a:solidFill>
                          <a:srgbClr val="000000"/>
                        </a:solidFill>
                        <a:effectLst/>
                        <a:latin typeface="Calibri"/>
                      </a:endParaRPr>
                    </a:p>
                  </a:txBody>
                  <a:tcPr marL="2914" marR="2914" marT="2914" marB="0" anchor="b"/>
                </a:tc>
                <a:tc>
                  <a:txBody>
                    <a:bodyPr/>
                    <a:lstStyle/>
                    <a:p>
                      <a:pPr algn="l" fontAlgn="b"/>
                      <a:r>
                        <a:rPr lang="en-GB" sz="1200" b="1" u="none" strike="noStrike">
                          <a:effectLst/>
                        </a:rPr>
                        <a:t>Granularity</a:t>
                      </a:r>
                      <a:endParaRPr lang="en-GB" sz="1200" b="1" i="0" u="none" strike="noStrike">
                        <a:solidFill>
                          <a:srgbClr val="000000"/>
                        </a:solidFill>
                        <a:effectLst/>
                        <a:latin typeface="Calibri"/>
                      </a:endParaRPr>
                    </a:p>
                  </a:txBody>
                  <a:tcPr marL="2914" marR="2914" marT="2914" marB="0" anchor="b"/>
                </a:tc>
                <a:tc>
                  <a:txBody>
                    <a:bodyPr/>
                    <a:lstStyle/>
                    <a:p>
                      <a:pPr algn="l" fontAlgn="b"/>
                      <a:r>
                        <a:rPr lang="en-GB" sz="1200" b="1" u="none" strike="noStrike">
                          <a:effectLst/>
                        </a:rPr>
                        <a:t>Link to overarching page</a:t>
                      </a:r>
                      <a:endParaRPr lang="en-GB" sz="1200" b="1" i="0" u="none" strike="noStrike">
                        <a:solidFill>
                          <a:srgbClr val="000000"/>
                        </a:solidFill>
                        <a:effectLst/>
                        <a:latin typeface="Calibri"/>
                      </a:endParaRPr>
                    </a:p>
                  </a:txBody>
                  <a:tcPr marL="2914" marR="2914" marT="2914" marB="0" anchor="b"/>
                </a:tc>
                <a:tc>
                  <a:txBody>
                    <a:bodyPr/>
                    <a:lstStyle/>
                    <a:p>
                      <a:pPr algn="l" fontAlgn="b"/>
                      <a:r>
                        <a:rPr lang="en-GB" sz="1200" b="1" u="none" strike="noStrike">
                          <a:effectLst/>
                        </a:rPr>
                        <a:t>Overview</a:t>
                      </a:r>
                      <a:endParaRPr lang="en-GB" sz="1200" b="1" i="0" u="none" strike="noStrike">
                        <a:solidFill>
                          <a:srgbClr val="000000"/>
                        </a:solidFill>
                        <a:effectLst/>
                        <a:latin typeface="Calibri"/>
                      </a:endParaRPr>
                    </a:p>
                  </a:txBody>
                  <a:tcPr marL="2914" marR="2914" marT="2914" marB="0" anchor="b"/>
                </a:tc>
                <a:tc>
                  <a:txBody>
                    <a:bodyPr/>
                    <a:lstStyle/>
                    <a:p>
                      <a:pPr algn="l" fontAlgn="b"/>
                      <a:r>
                        <a:rPr lang="en-GB" sz="1200" b="1" u="none" strike="noStrike">
                          <a:effectLst/>
                        </a:rPr>
                        <a:t>Guidance link</a:t>
                      </a:r>
                      <a:endParaRPr lang="en-GB" sz="1200" b="1" i="0" u="none" strike="noStrike">
                        <a:solidFill>
                          <a:srgbClr val="000000"/>
                        </a:solidFill>
                        <a:effectLst/>
                        <a:latin typeface="Calibri"/>
                      </a:endParaRPr>
                    </a:p>
                  </a:txBody>
                  <a:tcPr marL="2914" marR="2914" marT="2914" marB="0" anchor="b"/>
                </a:tc>
                <a:tc>
                  <a:txBody>
                    <a:bodyPr/>
                    <a:lstStyle/>
                    <a:p>
                      <a:pPr algn="l" fontAlgn="b"/>
                      <a:r>
                        <a:rPr lang="en-GB" sz="1200" b="1" u="none" strike="noStrike">
                          <a:effectLst/>
                        </a:rPr>
                        <a:t>Gain access</a:t>
                      </a:r>
                      <a:endParaRPr lang="en-GB" sz="1200" b="1" i="0" u="none" strike="noStrike">
                        <a:solidFill>
                          <a:srgbClr val="000000"/>
                        </a:solidFill>
                        <a:effectLst/>
                        <a:latin typeface="Calibri"/>
                      </a:endParaRPr>
                    </a:p>
                  </a:txBody>
                  <a:tcPr marL="2914" marR="2914" marT="2914" marB="0" anchor="b"/>
                </a:tc>
                <a:tc>
                  <a:txBody>
                    <a:bodyPr/>
                    <a:lstStyle/>
                    <a:p>
                      <a:pPr algn="l" fontAlgn="b"/>
                      <a:r>
                        <a:rPr lang="en-GB" sz="1200" b="1" u="none" strike="noStrike">
                          <a:effectLst/>
                        </a:rPr>
                        <a:t>Dashboard link</a:t>
                      </a:r>
                      <a:endParaRPr lang="en-GB" sz="1200" b="1" i="0" u="none" strike="noStrike">
                        <a:solidFill>
                          <a:srgbClr val="000000"/>
                        </a:solidFill>
                        <a:effectLst/>
                        <a:latin typeface="Calibri"/>
                      </a:endParaRPr>
                    </a:p>
                  </a:txBody>
                  <a:tcPr marL="2914" marR="2914" marT="2914" marB="0" anchor="b"/>
                </a:tc>
                <a:extLst>
                  <a:ext uri="{0D108BD9-81ED-4DB2-BD59-A6C34878D82A}">
                    <a16:rowId xmlns:a16="http://schemas.microsoft.com/office/drawing/2014/main" val="510508344"/>
                  </a:ext>
                </a:extLst>
              </a:tr>
              <a:tr h="1213087">
                <a:tc>
                  <a:txBody>
                    <a:bodyPr/>
                    <a:lstStyle/>
                    <a:p>
                      <a:pPr algn="l" fontAlgn="b"/>
                      <a:r>
                        <a:rPr lang="en-GB" sz="1200" u="none" strike="noStrike">
                          <a:effectLst/>
                        </a:rPr>
                        <a:t>PAPI</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u="none" strike="noStrike">
                          <a:effectLst/>
                        </a:rPr>
                        <a:t>Population and person insight team NHSE</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u="none" strike="noStrike">
                          <a:effectLst/>
                        </a:rPr>
                        <a:t>Population split by demographics including various </a:t>
                      </a:r>
                      <a:r>
                        <a:rPr lang="en-GB" sz="1200" u="none" strike="noStrike" err="1">
                          <a:effectLst/>
                        </a:rPr>
                        <a:t>deprviation</a:t>
                      </a:r>
                      <a:r>
                        <a:rPr lang="en-GB" sz="1200" u="none" strike="noStrike">
                          <a:effectLst/>
                        </a:rPr>
                        <a:t> measures, condition, comorbidities, COVID-19 vulnerability, acute service use at one time point or over time (segment flow) at every level down to PCN level.</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u="none" strike="noStrike">
                          <a:effectLst/>
                        </a:rPr>
                        <a:t>National</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u="none" strike="noStrike">
                          <a:effectLst/>
                        </a:rPr>
                        <a:t>PCNs</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b="0" i="0" u="sng" strike="noStrike">
                          <a:solidFill>
                            <a:srgbClr val="0563C1"/>
                          </a:solidFill>
                          <a:effectLst/>
                          <a:latin typeface="Calibri" panose="020F0502020204030204" pitchFamily="34" charset="0"/>
                          <a:hlinkClick r:id="rId3"/>
                        </a:rPr>
                        <a:t>Link</a:t>
                      </a:r>
                      <a:endParaRPr lang="en-GB" sz="1200" b="0" i="0" u="sng" strike="noStrike">
                        <a:solidFill>
                          <a:srgbClr val="0563C1"/>
                        </a:solidFill>
                        <a:effectLst/>
                        <a:latin typeface="Calibri" panose="020F0502020204030204" pitchFamily="34" charset="0"/>
                      </a:endParaRPr>
                    </a:p>
                  </a:txBody>
                  <a:tcPr marL="2914" marR="2914" marT="2914" marB="0" anchor="b"/>
                </a:tc>
                <a:tc>
                  <a:txBody>
                    <a:bodyPr/>
                    <a:lstStyle/>
                    <a:p>
                      <a:pPr algn="l" fontAlgn="b"/>
                      <a:r>
                        <a:rPr lang="en-GB" sz="1200" b="0" i="0" u="sng" strike="noStrike">
                          <a:solidFill>
                            <a:srgbClr val="0563C1"/>
                          </a:solidFill>
                          <a:effectLst/>
                          <a:latin typeface="Calibri" panose="020F0502020204030204" pitchFamily="34" charset="0"/>
                          <a:hlinkClick r:id="rId4"/>
                        </a:rPr>
                        <a:t>Link</a:t>
                      </a:r>
                      <a:endParaRPr lang="en-GB" sz="1200" b="0" i="0" u="sng" strike="noStrike">
                        <a:solidFill>
                          <a:srgbClr val="0563C1"/>
                        </a:solidFill>
                        <a:effectLst/>
                        <a:latin typeface="Calibri" panose="020F0502020204030204" pitchFamily="34" charset="0"/>
                      </a:endParaRPr>
                    </a:p>
                  </a:txBody>
                  <a:tcPr marL="2914" marR="2914" marT="2914" marB="0" anchor="b"/>
                </a:tc>
                <a:tc>
                  <a:txBody>
                    <a:bodyPr/>
                    <a:lstStyle/>
                    <a:p>
                      <a:pPr algn="l" fontAlgn="b"/>
                      <a:r>
                        <a:rPr lang="en-GB" sz="1200" u="sng" strike="noStrike">
                          <a:effectLst/>
                          <a:hlinkClick r:id="rId5"/>
                        </a:rPr>
                        <a:t>Link</a:t>
                      </a:r>
                      <a:endParaRPr lang="en-GB" sz="1200" b="0" i="0" u="sng" strike="noStrike">
                        <a:solidFill>
                          <a:srgbClr val="0563C1"/>
                        </a:solidFill>
                        <a:effectLst/>
                        <a:latin typeface="Calibri" panose="020F0502020204030204" pitchFamily="34" charset="0"/>
                      </a:endParaRPr>
                    </a:p>
                  </a:txBody>
                  <a:tcPr marL="2914" marR="2914" marT="2914" marB="0" anchor="b"/>
                </a:tc>
                <a:tc>
                  <a:txBody>
                    <a:bodyPr/>
                    <a:lstStyle/>
                    <a:p>
                      <a:pPr algn="l" fontAlgn="b"/>
                      <a:r>
                        <a:rPr lang="en-GB" sz="1200" u="sng" strike="noStrike">
                          <a:effectLst/>
                          <a:hlinkClick r:id="rId6"/>
                        </a:rPr>
                        <a:t>Self register on viewpoint: Link</a:t>
                      </a:r>
                      <a:endParaRPr lang="en-GB" sz="1200" b="0" i="0" u="sng" strike="noStrike">
                        <a:solidFill>
                          <a:srgbClr val="0563C1"/>
                        </a:solidFill>
                        <a:effectLst/>
                        <a:latin typeface="Calibri" panose="020F0502020204030204" pitchFamily="34" charset="0"/>
                      </a:endParaRPr>
                    </a:p>
                  </a:txBody>
                  <a:tcPr marL="2914" marR="2914" marT="2914" marB="0" anchor="b"/>
                </a:tc>
                <a:tc>
                  <a:txBody>
                    <a:bodyPr/>
                    <a:lstStyle/>
                    <a:p>
                      <a:pPr algn="l" fontAlgn="b"/>
                      <a:r>
                        <a:rPr lang="en-GB" sz="1200" u="sng" strike="noStrike">
                          <a:effectLst/>
                          <a:hlinkClick r:id="rId7"/>
                        </a:rPr>
                        <a:t>Link</a:t>
                      </a:r>
                      <a:endParaRPr lang="en-GB" sz="1200" b="0" i="0" u="sng" strike="noStrike">
                        <a:solidFill>
                          <a:srgbClr val="0563C1"/>
                        </a:solidFill>
                        <a:effectLst/>
                        <a:latin typeface="Calibri" panose="020F0502020204030204" pitchFamily="34" charset="0"/>
                      </a:endParaRPr>
                    </a:p>
                  </a:txBody>
                  <a:tcPr marL="2914" marR="2914" marT="2914" marB="0" anchor="b"/>
                </a:tc>
                <a:extLst>
                  <a:ext uri="{0D108BD9-81ED-4DB2-BD59-A6C34878D82A}">
                    <a16:rowId xmlns:a16="http://schemas.microsoft.com/office/drawing/2014/main" val="3630010880"/>
                  </a:ext>
                </a:extLst>
              </a:tr>
              <a:tr h="1411371">
                <a:tc>
                  <a:txBody>
                    <a:bodyPr/>
                    <a:lstStyle/>
                    <a:p>
                      <a:pPr algn="l" fontAlgn="b"/>
                      <a:r>
                        <a:rPr lang="en-GB" sz="1200" u="none" strike="noStrike">
                          <a:effectLst/>
                        </a:rPr>
                        <a:t>HIID</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endParaRPr lang="en-GB" sz="1200" u="none" strike="noStrike">
                        <a:effectLst/>
                      </a:endParaRPr>
                    </a:p>
                    <a:p>
                      <a:pPr algn="l" fontAlgn="b"/>
                      <a:r>
                        <a:rPr lang="en-GB" sz="1200" u="none" strike="noStrike">
                          <a:effectLst/>
                        </a:rPr>
                        <a:t>Equality and health inequalities network team NHSE</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u="none" strike="noStrike">
                          <a:effectLst/>
                        </a:rPr>
                        <a:t>ICS level metrics to inform plans to tackle health inequalities: COVID vaccine uptake by ethnicity, age and deprivation, </a:t>
                      </a:r>
                      <a:r>
                        <a:rPr lang="en-GB" sz="1200" u="none" strike="noStrike" err="1">
                          <a:effectLst/>
                        </a:rPr>
                        <a:t>hosptial</a:t>
                      </a:r>
                      <a:r>
                        <a:rPr lang="en-GB" sz="1200" u="none" strike="noStrike">
                          <a:effectLst/>
                        </a:rPr>
                        <a:t> activity of all types by ethnicity, digital exclusion stats, SMI health check and learning disability health check figures</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u="none" strike="noStrike">
                          <a:effectLst/>
                        </a:rPr>
                        <a:t>National</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u="none" strike="noStrike">
                          <a:effectLst/>
                        </a:rPr>
                        <a:t>ICS</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u="sng" strike="noStrike">
                          <a:effectLst/>
                          <a:hlinkClick r:id="rId8"/>
                        </a:rPr>
                        <a:t>Link</a:t>
                      </a:r>
                      <a:endParaRPr lang="en-GB" sz="1200" b="0" i="0" u="sng" strike="noStrike">
                        <a:solidFill>
                          <a:srgbClr val="0563C1"/>
                        </a:solidFill>
                        <a:effectLst/>
                        <a:latin typeface="Calibri" panose="020F0502020204030204" pitchFamily="34" charset="0"/>
                      </a:endParaRPr>
                    </a:p>
                  </a:txBody>
                  <a:tcPr marL="2914" marR="2914" marT="2914" marB="0" anchor="b"/>
                </a:tc>
                <a:tc>
                  <a:txBody>
                    <a:bodyPr/>
                    <a:lstStyle/>
                    <a:p>
                      <a:pPr algn="l" fontAlgn="b"/>
                      <a:r>
                        <a:rPr lang="en-GB" sz="1200" u="sng" strike="noStrike">
                          <a:effectLst/>
                          <a:hlinkClick r:id="rId9"/>
                        </a:rPr>
                        <a:t>Link</a:t>
                      </a:r>
                      <a:endParaRPr lang="en-GB" sz="1200" b="0" i="0" u="sng" strike="noStrike">
                        <a:solidFill>
                          <a:srgbClr val="0563C1"/>
                        </a:solidFill>
                        <a:effectLst/>
                        <a:latin typeface="Calibri" panose="020F0502020204030204" pitchFamily="34" charset="0"/>
                      </a:endParaRPr>
                    </a:p>
                  </a:txBody>
                  <a:tcPr marL="2914" marR="2914" marT="2914" marB="0" anchor="b"/>
                </a:tc>
                <a:tc>
                  <a:txBody>
                    <a:bodyPr/>
                    <a:lstStyle/>
                    <a:p>
                      <a:pPr algn="l" fontAlgn="b"/>
                      <a:r>
                        <a:rPr lang="en-GB" sz="1200" u="sng" strike="noStrike">
                          <a:effectLst/>
                          <a:hlinkClick r:id="rId10"/>
                        </a:rPr>
                        <a:t>Link</a:t>
                      </a:r>
                      <a:endParaRPr lang="en-GB" sz="1200" b="0" i="0" u="sng" strike="noStrike">
                        <a:solidFill>
                          <a:srgbClr val="0563C1"/>
                        </a:solidFill>
                        <a:effectLst/>
                        <a:latin typeface="Calibri" panose="020F0502020204030204" pitchFamily="34" charset="0"/>
                      </a:endParaRPr>
                    </a:p>
                  </a:txBody>
                  <a:tcPr marL="2914" marR="2914" marT="2914" marB="0" anchor="b"/>
                </a:tc>
                <a:tc>
                  <a:txBody>
                    <a:bodyPr/>
                    <a:lstStyle/>
                    <a:p>
                      <a:pPr algn="l" fontAlgn="b"/>
                      <a:r>
                        <a:rPr lang="en-GB" sz="1200" u="sng" strike="noStrike">
                          <a:effectLst/>
                          <a:hlinkClick r:id="rId11"/>
                        </a:rPr>
                        <a:t>Get access to Foundry then specific dashboard:</a:t>
                      </a:r>
                    </a:p>
                    <a:p>
                      <a:pPr algn="l" fontAlgn="b"/>
                      <a:r>
                        <a:rPr lang="en-GB" sz="1200" u="sng" strike="noStrike">
                          <a:effectLst/>
                          <a:hlinkClick r:id="rId11"/>
                        </a:rPr>
                        <a:t>Link</a:t>
                      </a:r>
                      <a:endParaRPr lang="en-GB" sz="1200" b="0" i="0" u="sng" strike="noStrike">
                        <a:solidFill>
                          <a:srgbClr val="0563C1"/>
                        </a:solidFill>
                        <a:effectLst/>
                        <a:latin typeface="Calibri" panose="020F0502020204030204" pitchFamily="34" charset="0"/>
                      </a:endParaRPr>
                    </a:p>
                  </a:txBody>
                  <a:tcPr marL="2914" marR="2914" marT="2914" marB="0" anchor="b"/>
                </a:tc>
                <a:tc>
                  <a:txBody>
                    <a:bodyPr/>
                    <a:lstStyle/>
                    <a:p>
                      <a:pPr algn="l" fontAlgn="b"/>
                      <a:r>
                        <a:rPr lang="en-GB" sz="1200" b="0" i="0" u="none" strike="noStrike">
                          <a:solidFill>
                            <a:srgbClr val="000000"/>
                          </a:solidFill>
                          <a:effectLst/>
                          <a:latin typeface="+mj-lt"/>
                          <a:hlinkClick r:id="rId12"/>
                        </a:rPr>
                        <a:t>Link</a:t>
                      </a:r>
                      <a:endParaRPr lang="en-GB" sz="1200" b="0" i="0" u="none" strike="noStrike">
                        <a:solidFill>
                          <a:srgbClr val="000000"/>
                        </a:solidFill>
                        <a:effectLst/>
                        <a:latin typeface="+mj-lt"/>
                      </a:endParaRPr>
                    </a:p>
                  </a:txBody>
                  <a:tcPr marL="2914" marR="2914" marT="2914" marB="0" anchor="b"/>
                </a:tc>
                <a:extLst>
                  <a:ext uri="{0D108BD9-81ED-4DB2-BD59-A6C34878D82A}">
                    <a16:rowId xmlns:a16="http://schemas.microsoft.com/office/drawing/2014/main" val="2910810395"/>
                  </a:ext>
                </a:extLst>
              </a:tr>
              <a:tr h="1213087">
                <a:tc>
                  <a:txBody>
                    <a:bodyPr/>
                    <a:lstStyle/>
                    <a:p>
                      <a:pPr algn="l" fontAlgn="b"/>
                      <a:endParaRPr lang="en-GB" sz="1200" u="none" strike="noStrike">
                        <a:effectLst/>
                      </a:endParaRPr>
                    </a:p>
                    <a:p>
                      <a:pPr algn="l" fontAlgn="b"/>
                      <a:r>
                        <a:rPr lang="en-GB" sz="1200" u="none" strike="noStrike">
                          <a:effectLst/>
                        </a:rPr>
                        <a:t>Fingertips (National general practice profiles)</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u="none" strike="noStrike">
                          <a:effectLst/>
                        </a:rPr>
                        <a:t>PHE</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u="none" strike="noStrike" dirty="0">
                          <a:effectLst/>
                        </a:rPr>
                        <a:t>Practice level population statistics e.g. deprivation scores, age, % with LTC, caring responsibility, unemployed</a:t>
                      </a:r>
                      <a:endParaRPr lang="en-GB" sz="1200" b="0" i="0" u="none" strike="noStrike" dirty="0">
                        <a:solidFill>
                          <a:srgbClr val="000000"/>
                        </a:solidFill>
                        <a:effectLst/>
                        <a:latin typeface="Calibri" panose="020F0502020204030204" pitchFamily="34" charset="0"/>
                      </a:endParaRPr>
                    </a:p>
                  </a:txBody>
                  <a:tcPr marL="2914" marR="2914" marT="2914" marB="0" anchor="b"/>
                </a:tc>
                <a:tc>
                  <a:txBody>
                    <a:bodyPr/>
                    <a:lstStyle/>
                    <a:p>
                      <a:pPr algn="l" fontAlgn="b"/>
                      <a:r>
                        <a:rPr lang="en-GB" sz="1200" u="none" strike="noStrike">
                          <a:effectLst/>
                        </a:rPr>
                        <a:t>National</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u="none" strike="noStrike">
                          <a:effectLst/>
                        </a:rPr>
                        <a:t>GP practice</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b="0" i="0" u="sng" strike="noStrike">
                          <a:solidFill>
                            <a:srgbClr val="0563C1"/>
                          </a:solidFill>
                          <a:effectLst/>
                          <a:latin typeface="Calibri" panose="020F0502020204030204" pitchFamily="34" charset="0"/>
                          <a:hlinkClick r:id="rId13"/>
                        </a:rPr>
                        <a:t>Link</a:t>
                      </a:r>
                      <a:endParaRPr lang="en-GB" sz="1200" b="0" i="0" u="sng" strike="noStrike">
                        <a:solidFill>
                          <a:srgbClr val="0563C1"/>
                        </a:solidFill>
                        <a:effectLst/>
                        <a:latin typeface="Calibri" panose="020F0502020204030204" pitchFamily="34" charset="0"/>
                      </a:endParaRPr>
                    </a:p>
                  </a:txBody>
                  <a:tcPr marL="2914" marR="2914" marT="2914" marB="0" anchor="b"/>
                </a:tc>
                <a:tc>
                  <a:txBody>
                    <a:bodyPr/>
                    <a:lstStyle/>
                    <a:p>
                      <a:pPr algn="l" fontAlgn="b"/>
                      <a:r>
                        <a:rPr lang="en-GB" sz="1200" u="sng" strike="noStrike">
                          <a:effectLst/>
                          <a:hlinkClick r:id="rId14"/>
                        </a:rPr>
                        <a:t>Link</a:t>
                      </a:r>
                      <a:endParaRPr lang="en-GB" sz="1200" b="0" i="0" u="sng" strike="noStrike">
                        <a:solidFill>
                          <a:srgbClr val="0563C1"/>
                        </a:solidFill>
                        <a:effectLst/>
                        <a:latin typeface="Calibri" panose="020F0502020204030204" pitchFamily="34" charset="0"/>
                      </a:endParaRPr>
                    </a:p>
                  </a:txBody>
                  <a:tcPr marL="2914" marR="2914" marT="2914" marB="0" anchor="b"/>
                </a:tc>
                <a:tc>
                  <a:txBody>
                    <a:bodyPr/>
                    <a:lstStyle/>
                    <a:p>
                      <a:pPr algn="l" fontAlgn="b"/>
                      <a:r>
                        <a:rPr lang="en-GB" sz="1200" u="none" strike="noStrike">
                          <a:effectLst/>
                          <a:hlinkClick r:id="rId15"/>
                        </a:rPr>
                        <a:t>Recording</a:t>
                      </a:r>
                      <a:endParaRPr lang="en-GB" sz="1200" b="0" i="0" u="none" strike="noStrike">
                        <a:solidFill>
                          <a:srgbClr val="000000"/>
                        </a:solidFill>
                        <a:effectLst/>
                        <a:latin typeface="Calibri" panose="020F0502020204030204" pitchFamily="34" charset="0"/>
                      </a:endParaRPr>
                    </a:p>
                  </a:txBody>
                  <a:tcPr marL="2914" marR="2914" marT="2914" marB="0" anchor="b"/>
                </a:tc>
                <a:tc>
                  <a:txBody>
                    <a:bodyPr/>
                    <a:lstStyle/>
                    <a:p>
                      <a:pPr algn="l" fontAlgn="b"/>
                      <a:r>
                        <a:rPr lang="en-GB" sz="1200" b="0" i="0" u="none" strike="noStrike">
                          <a:solidFill>
                            <a:srgbClr val="000000"/>
                          </a:solidFill>
                          <a:effectLst/>
                          <a:latin typeface="Calibri" panose="020F0502020204030204" pitchFamily="34" charset="0"/>
                        </a:rPr>
                        <a:t>Open access</a:t>
                      </a:r>
                    </a:p>
                  </a:txBody>
                  <a:tcPr marL="2914" marR="2914" marT="2914" marB="0" anchor="b"/>
                </a:tc>
                <a:tc>
                  <a:txBody>
                    <a:bodyPr/>
                    <a:lstStyle/>
                    <a:p>
                      <a:pPr algn="l" fontAlgn="b"/>
                      <a:r>
                        <a:rPr lang="en-GB" sz="1200" u="sng" strike="noStrike">
                          <a:effectLst/>
                          <a:hlinkClick r:id="rId16"/>
                        </a:rPr>
                        <a:t>Link</a:t>
                      </a:r>
                      <a:endParaRPr lang="en-GB" sz="1200" b="0" i="0" u="sng" strike="noStrike">
                        <a:solidFill>
                          <a:srgbClr val="0563C1"/>
                        </a:solidFill>
                        <a:effectLst/>
                        <a:latin typeface="Calibri" panose="020F0502020204030204" pitchFamily="34" charset="0"/>
                      </a:endParaRPr>
                    </a:p>
                  </a:txBody>
                  <a:tcPr marL="2914" marR="2914" marT="2914" marB="0" anchor="b"/>
                </a:tc>
                <a:extLst>
                  <a:ext uri="{0D108BD9-81ED-4DB2-BD59-A6C34878D82A}">
                    <a16:rowId xmlns:a16="http://schemas.microsoft.com/office/drawing/2014/main" val="819246925"/>
                  </a:ext>
                </a:extLst>
              </a:tr>
              <a:tr h="886484">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Shape Atlas</a:t>
                      </a:r>
                    </a:p>
                  </a:txBody>
                  <a:tcPr marL="6350" marR="6350" marT="6350" marB="0" anchor="b"/>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PHE</a:t>
                      </a:r>
                    </a:p>
                  </a:txBody>
                  <a:tcPr marL="6350" marR="6350" marT="6350" marB="0" anchor="b"/>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Practice and PCN level population statistics e.g. QOF population, compared to neighbouring areas</a:t>
                      </a:r>
                    </a:p>
                  </a:txBody>
                  <a:tcPr marL="6350" marR="6350" marT="6350" marB="0" anchor="b"/>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National</a:t>
                      </a:r>
                    </a:p>
                  </a:txBody>
                  <a:tcPr marL="6350" marR="6350" marT="6350" marB="0" anchor="b"/>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GP practice</a:t>
                      </a:r>
                    </a:p>
                  </a:txBody>
                  <a:tcPr marL="6350" marR="6350" marT="6350" marB="0" anchor="b"/>
                </a:tc>
                <a:tc>
                  <a:txBody>
                    <a:bodyPr/>
                    <a:lstStyle/>
                    <a:p>
                      <a:pPr algn="l" fontAlgn="b"/>
                      <a:r>
                        <a:rPr lang="en-GB" sz="1200" b="0" i="0" u="sng" strike="noStrike" dirty="0">
                          <a:solidFill>
                            <a:srgbClr val="0563C1"/>
                          </a:solidFill>
                          <a:effectLst/>
                          <a:latin typeface="Arial" panose="020B0604020202020204" pitchFamily="34" charset="0"/>
                          <a:cs typeface="Arial" panose="020B0604020202020204" pitchFamily="34" charset="0"/>
                          <a:hlinkClick r:id="rId17"/>
                        </a:rPr>
                        <a:t>Link</a:t>
                      </a:r>
                      <a:endParaRPr lang="en-GB" sz="1200" b="0" i="0" u="sng" strike="noStrike" dirty="0">
                        <a:solidFill>
                          <a:srgbClr val="0563C1"/>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GB" sz="1200" b="0" i="0" u="sng" strike="noStrike" dirty="0">
                          <a:solidFill>
                            <a:srgbClr val="0563C1"/>
                          </a:solidFill>
                          <a:effectLst/>
                          <a:latin typeface="Arial" panose="020B0604020202020204" pitchFamily="34" charset="0"/>
                          <a:cs typeface="Arial" panose="020B0604020202020204" pitchFamily="34" charset="0"/>
                          <a:hlinkClick r:id="rId17"/>
                        </a:rPr>
                        <a:t>Link</a:t>
                      </a:r>
                      <a:endParaRPr lang="en-GB" sz="1200" b="0" i="0" u="sng" strike="noStrike" dirty="0">
                        <a:solidFill>
                          <a:srgbClr val="0563C1"/>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GB" sz="1200" b="0" i="0" u="sng" strike="noStrike" dirty="0">
                          <a:solidFill>
                            <a:srgbClr val="0563C1"/>
                          </a:solidFill>
                          <a:effectLst/>
                          <a:latin typeface="Arial" panose="020B0604020202020204" pitchFamily="34" charset="0"/>
                          <a:cs typeface="Arial" panose="020B0604020202020204" pitchFamily="34" charset="0"/>
                          <a:hlinkClick r:id="rId18"/>
                        </a:rPr>
                        <a:t>Link</a:t>
                      </a:r>
                      <a:endParaRPr lang="en-GB" sz="1200" b="0" i="0" u="sng" strike="noStrike" dirty="0">
                        <a:solidFill>
                          <a:srgbClr val="0563C1"/>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Self sign up</a:t>
                      </a:r>
                    </a:p>
                  </a:txBody>
                  <a:tcPr marL="6350" marR="6350" marT="6350" marB="0" anchor="b"/>
                </a:tc>
                <a:tc>
                  <a:txBody>
                    <a:bodyPr/>
                    <a:lstStyle/>
                    <a:p>
                      <a:pPr algn="l" fontAlgn="b"/>
                      <a:r>
                        <a:rPr lang="en-GB" sz="1200" b="0" i="0" u="sng" strike="noStrike" dirty="0">
                          <a:solidFill>
                            <a:srgbClr val="0563C1"/>
                          </a:solidFill>
                          <a:effectLst/>
                          <a:latin typeface="Arial" panose="020B0604020202020204" pitchFamily="34" charset="0"/>
                          <a:cs typeface="Arial" panose="020B0604020202020204" pitchFamily="34" charset="0"/>
                          <a:hlinkClick r:id="rId19"/>
                        </a:rPr>
                        <a:t>Link</a:t>
                      </a:r>
                      <a:endParaRPr lang="en-GB" sz="1200" b="0" i="0" u="sng" strike="noStrike" dirty="0">
                        <a:solidFill>
                          <a:srgbClr val="0563C1"/>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65367435"/>
                  </a:ext>
                </a:extLst>
              </a:tr>
            </a:tbl>
          </a:graphicData>
        </a:graphic>
      </p:graphicFrame>
    </p:spTree>
    <p:extLst>
      <p:ext uri="{BB962C8B-B14F-4D97-AF65-F5344CB8AC3E}">
        <p14:creationId xmlns:p14="http://schemas.microsoft.com/office/powerpoint/2010/main" val="237960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20EA-C7D8-5A44-BEFC-531B6A0839DC}"/>
              </a:ext>
            </a:extLst>
          </p:cNvPr>
          <p:cNvSpPr>
            <a:spLocks noGrp="1"/>
          </p:cNvSpPr>
          <p:nvPr>
            <p:ph type="title"/>
          </p:nvPr>
        </p:nvSpPr>
        <p:spPr/>
        <p:txBody>
          <a:bodyPr/>
          <a:lstStyle/>
          <a:p>
            <a:r>
              <a:rPr lang="en-GB"/>
              <a:t>NWL</a:t>
            </a:r>
          </a:p>
        </p:txBody>
      </p:sp>
      <p:sp>
        <p:nvSpPr>
          <p:cNvPr id="3" name="Content Placeholder 2">
            <a:extLst>
              <a:ext uri="{FF2B5EF4-FFF2-40B4-BE49-F238E27FC236}">
                <a16:creationId xmlns:a16="http://schemas.microsoft.com/office/drawing/2014/main" id="{6EF2D693-2BED-1E42-A5E7-DA5745EC164B}"/>
              </a:ext>
            </a:extLst>
          </p:cNvPr>
          <p:cNvSpPr>
            <a:spLocks noGrp="1"/>
          </p:cNvSpPr>
          <p:nvPr>
            <p:ph type="body" idx="1"/>
          </p:nvPr>
        </p:nvSpPr>
        <p:spPr/>
        <p:txBody>
          <a:bodyPr>
            <a:normAutofit/>
          </a:bodyPr>
          <a:lstStyle/>
          <a:p>
            <a:endParaRPr lang="en-GB"/>
          </a:p>
        </p:txBody>
      </p:sp>
      <p:sp>
        <p:nvSpPr>
          <p:cNvPr id="4" name="Text Placeholder 3">
            <a:extLst>
              <a:ext uri="{FF2B5EF4-FFF2-40B4-BE49-F238E27FC236}">
                <a16:creationId xmlns:a16="http://schemas.microsoft.com/office/drawing/2014/main" id="{21EF83A8-ABB4-4E03-9DFC-DB4FC1FC7F42}"/>
              </a:ext>
            </a:extLst>
          </p:cNvPr>
          <p:cNvSpPr>
            <a:spLocks noGrp="1"/>
          </p:cNvSpPr>
          <p:nvPr>
            <p:ph type="body" idx="2"/>
          </p:nvPr>
        </p:nvSpPr>
        <p:spPr/>
        <p:txBody>
          <a:bodyPr/>
          <a:lstStyle/>
          <a:p>
            <a:pPr marL="670560" indent="-457200">
              <a:spcBef>
                <a:spcPts val="600"/>
              </a:spcBef>
              <a:spcAft>
                <a:spcPts val="600"/>
              </a:spcAft>
              <a:buFont typeface="Arial" panose="020B0604020202020204" pitchFamily="34" charset="0"/>
              <a:buChar char="•"/>
            </a:pPr>
            <a:r>
              <a:rPr lang="en-GB" b="1">
                <a:latin typeface="Arial"/>
                <a:cs typeface="Arial"/>
              </a:rPr>
              <a:t>Hammersmith &amp; Fulham - </a:t>
            </a:r>
            <a:r>
              <a:rPr lang="en-GB">
                <a:latin typeface="Arial"/>
                <a:cs typeface="Arial"/>
              </a:rPr>
              <a:t> joining up the dots with care homes and care from multiple services, collaborating on weekly frailty MDTs and coordinating actions from this</a:t>
            </a:r>
            <a:endParaRPr lang="en-US">
              <a:latin typeface="Arial"/>
              <a:cs typeface="Arial"/>
            </a:endParaRPr>
          </a:p>
          <a:p>
            <a:pPr marL="670560" indent="-457200">
              <a:spcBef>
                <a:spcPts val="600"/>
              </a:spcBef>
              <a:spcAft>
                <a:spcPts val="600"/>
              </a:spcAft>
              <a:buFont typeface="Arial" panose="020B0604020202020204" pitchFamily="34" charset="0"/>
              <a:buChar char="•"/>
            </a:pPr>
            <a:r>
              <a:rPr lang="en-GB" b="1">
                <a:latin typeface="Arial"/>
                <a:cs typeface="Arial"/>
              </a:rPr>
              <a:t>Harrow </a:t>
            </a:r>
            <a:r>
              <a:rPr lang="en-GB">
                <a:latin typeface="Arial"/>
                <a:cs typeface="Arial"/>
              </a:rPr>
              <a:t>- organising/facilitating Long Covid clinics- searching patients then working alongside HWBC and GP -&gt; referral pathways/peer support/good outcomes for patients</a:t>
            </a:r>
            <a:endParaRPr lang="en-GB">
              <a:latin typeface="Arial" panose="020B0604020202020204" pitchFamily="34" charset="0"/>
              <a:cs typeface="Arial" panose="020B0604020202020204" pitchFamily="34" charset="0"/>
            </a:endParaRPr>
          </a:p>
          <a:p>
            <a:pPr marL="670560" indent="-457200">
              <a:spcBef>
                <a:spcPts val="600"/>
              </a:spcBef>
              <a:spcAft>
                <a:spcPts val="600"/>
              </a:spcAft>
              <a:buFont typeface="Arial" panose="020B0604020202020204" pitchFamily="34" charset="0"/>
              <a:buChar char="•"/>
            </a:pPr>
            <a:r>
              <a:rPr lang="en-GB" b="1">
                <a:latin typeface="Arial"/>
                <a:cs typeface="Arial"/>
              </a:rPr>
              <a:t>Sphere PCN (Harrow)</a:t>
            </a:r>
            <a:r>
              <a:rPr lang="en-GB">
                <a:latin typeface="Arial"/>
                <a:cs typeface="Arial"/>
              </a:rPr>
              <a:t> </a:t>
            </a:r>
            <a:r>
              <a:rPr lang="en-GB" b="1">
                <a:latin typeface="Arial"/>
                <a:cs typeface="Arial"/>
              </a:rPr>
              <a:t>– </a:t>
            </a:r>
            <a:r>
              <a:rPr lang="en-GB">
                <a:latin typeface="Arial"/>
                <a:cs typeface="Arial"/>
              </a:rPr>
              <a:t>SMI patient register- EMIS template for health checks, ensure they see nurse/GP for clinical part on same day so it is streamlined, starting of frailty network in the surgery. </a:t>
            </a:r>
            <a:endParaRPr lang="en-GB">
              <a:latin typeface="Arial" panose="020B0604020202020204" pitchFamily="34" charset="0"/>
              <a:cs typeface="Arial" panose="020B0604020202020204" pitchFamily="34" charset="0"/>
            </a:endParaRPr>
          </a:p>
          <a:p>
            <a:pPr marL="426720" indent="-213360"/>
            <a:endParaRPr lang="en-GB">
              <a:cs typeface="Calibri" panose="020F0502020204030204"/>
            </a:endParaRPr>
          </a:p>
          <a:p>
            <a:pPr marL="426720" indent="-213360"/>
            <a:endParaRPr lang="en-GB">
              <a:cs typeface="Calibri" panose="020F0502020204030204"/>
            </a:endParaRPr>
          </a:p>
          <a:p>
            <a:pPr marL="426720" indent="-213360"/>
            <a:endParaRPr lang="en-GB">
              <a:cs typeface="Calibri" panose="020F0502020204030204"/>
            </a:endParaRPr>
          </a:p>
        </p:txBody>
      </p:sp>
    </p:spTree>
    <p:extLst>
      <p:ext uri="{BB962C8B-B14F-4D97-AF65-F5344CB8AC3E}">
        <p14:creationId xmlns:p14="http://schemas.microsoft.com/office/powerpoint/2010/main" val="451654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20EA-C7D8-5A44-BEFC-531B6A0839DC}"/>
              </a:ext>
            </a:extLst>
          </p:cNvPr>
          <p:cNvSpPr>
            <a:spLocks noGrp="1"/>
          </p:cNvSpPr>
          <p:nvPr>
            <p:ph type="title"/>
          </p:nvPr>
        </p:nvSpPr>
        <p:spPr/>
        <p:txBody>
          <a:bodyPr/>
          <a:lstStyle/>
          <a:p>
            <a:r>
              <a:rPr lang="en-GB"/>
              <a:t>NCL</a:t>
            </a:r>
          </a:p>
        </p:txBody>
      </p:sp>
      <p:sp>
        <p:nvSpPr>
          <p:cNvPr id="4" name="Text Placeholder 3">
            <a:extLst>
              <a:ext uri="{FF2B5EF4-FFF2-40B4-BE49-F238E27FC236}">
                <a16:creationId xmlns:a16="http://schemas.microsoft.com/office/drawing/2014/main" id="{A14D5E44-036C-4C74-8EC6-85E7BE80EB3B}"/>
              </a:ext>
            </a:extLst>
          </p:cNvPr>
          <p:cNvSpPr>
            <a:spLocks noGrp="1"/>
          </p:cNvSpPr>
          <p:nvPr>
            <p:ph type="body" idx="2"/>
          </p:nvPr>
        </p:nvSpPr>
        <p:spPr>
          <a:xfrm>
            <a:off x="334436" y="1424570"/>
            <a:ext cx="11523133" cy="5244514"/>
          </a:xfrm>
        </p:spPr>
        <p:txBody>
          <a:bodyPr>
            <a:normAutofit fontScale="92500"/>
          </a:bodyPr>
          <a:lstStyle/>
          <a:p>
            <a:pPr marL="670560" indent="-457200">
              <a:spcBef>
                <a:spcPts val="600"/>
              </a:spcBef>
              <a:spcAft>
                <a:spcPts val="600"/>
              </a:spcAft>
              <a:buFont typeface="Arial" panose="020B0604020202020204" pitchFamily="34" charset="0"/>
              <a:buChar char="•"/>
            </a:pPr>
            <a:r>
              <a:rPr lang="en-GB" b="1">
                <a:latin typeface="Arial"/>
                <a:cs typeface="Arial"/>
              </a:rPr>
              <a:t>Barnet </a:t>
            </a:r>
            <a:r>
              <a:rPr lang="en-GB">
                <a:latin typeface="Arial"/>
                <a:cs typeface="Arial"/>
              </a:rPr>
              <a:t>- targeting at-risk patients and high-risk cohorts pre-diabetes patients, LD, weight management, LTC care navigation, and working as one team with PC ARRS- anxiety/housing -&gt; SPLWs, motivation/behaviour change -&gt; HWBCs </a:t>
            </a:r>
            <a:endParaRPr lang="en-US"/>
          </a:p>
          <a:p>
            <a:pPr marL="670560" indent="-457200">
              <a:spcBef>
                <a:spcPts val="600"/>
              </a:spcBef>
              <a:spcAft>
                <a:spcPts val="600"/>
              </a:spcAft>
              <a:buFont typeface="Arial" panose="020B0604020202020204" pitchFamily="34" charset="0"/>
              <a:buChar char="•"/>
            </a:pPr>
            <a:r>
              <a:rPr lang="en-GB">
                <a:latin typeface="Arial"/>
                <a:cs typeface="Arial"/>
              </a:rPr>
              <a:t>Home visits with GPs; work with complex care/housebound patients; raise any safeguarding issues. </a:t>
            </a:r>
            <a:endParaRPr lang="en-GB">
              <a:latin typeface="Arial" panose="020B0604020202020204" pitchFamily="34" charset="0"/>
              <a:cs typeface="Arial" panose="020B0604020202020204" pitchFamily="34" charset="0"/>
            </a:endParaRPr>
          </a:p>
          <a:p>
            <a:pPr marL="670560" indent="-457200">
              <a:spcBef>
                <a:spcPts val="600"/>
              </a:spcBef>
              <a:spcAft>
                <a:spcPts val="600"/>
              </a:spcAft>
              <a:buFont typeface="Arial" panose="020B0604020202020204" pitchFamily="34" charset="0"/>
              <a:buChar char="•"/>
            </a:pPr>
            <a:r>
              <a:rPr lang="en-GB">
                <a:latin typeface="Arial"/>
                <a:cs typeface="Arial"/>
              </a:rPr>
              <a:t>SMI patients, vaccines, high risk drug monitoring, running care home MDTs, cancer safety reports, blood pressure at home, working with pharmacists on QOF</a:t>
            </a:r>
          </a:p>
          <a:p>
            <a:pPr marL="670560" indent="-457200">
              <a:spcBef>
                <a:spcPts val="600"/>
              </a:spcBef>
              <a:spcAft>
                <a:spcPts val="600"/>
              </a:spcAft>
              <a:buFont typeface="Arial" panose="020B0604020202020204" pitchFamily="34" charset="0"/>
              <a:buChar char="•"/>
            </a:pPr>
            <a:r>
              <a:rPr lang="en-GB" b="1">
                <a:latin typeface="Arial"/>
                <a:cs typeface="Arial"/>
              </a:rPr>
              <a:t>Camden – </a:t>
            </a:r>
            <a:r>
              <a:rPr lang="en-GB">
                <a:latin typeface="Arial"/>
                <a:cs typeface="Arial"/>
              </a:rPr>
              <a:t>Age UK employed; attend peer support alongside SPLWs and workshops </a:t>
            </a:r>
            <a:endParaRPr lang="en-GB">
              <a:latin typeface="Arial" panose="020B0604020202020204" pitchFamily="34" charset="0"/>
              <a:cs typeface="Arial" panose="020B0604020202020204" pitchFamily="34" charset="0"/>
            </a:endParaRPr>
          </a:p>
          <a:p>
            <a:pPr marL="670560" indent="-457200">
              <a:spcBef>
                <a:spcPts val="600"/>
              </a:spcBef>
              <a:spcAft>
                <a:spcPts val="600"/>
              </a:spcAft>
              <a:buFont typeface="Arial" panose="020B0604020202020204" pitchFamily="34" charset="0"/>
              <a:buChar char="•"/>
            </a:pPr>
            <a:r>
              <a:rPr lang="en-GB" b="1">
                <a:latin typeface="Arial"/>
                <a:cs typeface="Arial"/>
              </a:rPr>
              <a:t>Haringey</a:t>
            </a:r>
            <a:r>
              <a:rPr lang="en-GB">
                <a:latin typeface="Arial"/>
                <a:cs typeface="Arial"/>
              </a:rPr>
              <a:t> </a:t>
            </a:r>
            <a:r>
              <a:rPr lang="en-GB" b="1">
                <a:latin typeface="Arial"/>
                <a:cs typeface="Arial"/>
              </a:rPr>
              <a:t>– </a:t>
            </a:r>
            <a:r>
              <a:rPr lang="en-GB">
                <a:latin typeface="Arial"/>
                <a:cs typeface="Arial"/>
              </a:rPr>
              <a:t>homeless health specific care navigators, bridge gap between primary care and this community</a:t>
            </a:r>
          </a:p>
          <a:p>
            <a:pPr marL="670560" indent="-457200">
              <a:buFont typeface="Arial" panose="020B0604020202020204" pitchFamily="34" charset="0"/>
              <a:buChar char="•"/>
            </a:pPr>
            <a:endParaRPr lang="en-GB">
              <a:latin typeface="Arial" panose="020B0604020202020204" pitchFamily="34" charset="0"/>
              <a:cs typeface="Arial" panose="020B0604020202020204" pitchFamily="34" charset="0"/>
            </a:endParaRPr>
          </a:p>
          <a:p>
            <a:pPr marL="426720" indent="-213360"/>
            <a:endParaRPr lang="en-GB">
              <a:cs typeface="Calibri" panose="020F0502020204030204"/>
            </a:endParaRPr>
          </a:p>
        </p:txBody>
      </p:sp>
      <p:sp>
        <p:nvSpPr>
          <p:cNvPr id="6" name="Text Placeholder 5">
            <a:extLst>
              <a:ext uri="{FF2B5EF4-FFF2-40B4-BE49-F238E27FC236}">
                <a16:creationId xmlns:a16="http://schemas.microsoft.com/office/drawing/2014/main" id="{D777DAD9-60A5-4105-8D0B-6FE348C9DF3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711879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20EA-C7D8-5A44-BEFC-531B6A0839DC}"/>
              </a:ext>
            </a:extLst>
          </p:cNvPr>
          <p:cNvSpPr>
            <a:spLocks noGrp="1"/>
          </p:cNvSpPr>
          <p:nvPr>
            <p:ph type="title"/>
          </p:nvPr>
        </p:nvSpPr>
        <p:spPr/>
        <p:txBody>
          <a:bodyPr/>
          <a:lstStyle/>
          <a:p>
            <a:r>
              <a:rPr lang="en-GB"/>
              <a:t>NEL</a:t>
            </a:r>
          </a:p>
        </p:txBody>
      </p:sp>
      <p:sp>
        <p:nvSpPr>
          <p:cNvPr id="3" name="Content Placeholder 2">
            <a:extLst>
              <a:ext uri="{FF2B5EF4-FFF2-40B4-BE49-F238E27FC236}">
                <a16:creationId xmlns:a16="http://schemas.microsoft.com/office/drawing/2014/main" id="{6EF2D693-2BED-1E42-A5E7-DA5745EC164B}"/>
              </a:ext>
            </a:extLst>
          </p:cNvPr>
          <p:cNvSpPr>
            <a:spLocks noGrp="1"/>
          </p:cNvSpPr>
          <p:nvPr>
            <p:ph type="body" idx="1"/>
          </p:nvPr>
        </p:nvSpPr>
        <p:spPr/>
        <p:txBody>
          <a:bodyPr>
            <a:normAutofit/>
          </a:bodyPr>
          <a:lstStyle/>
          <a:p>
            <a:endParaRPr lang="en-GB"/>
          </a:p>
        </p:txBody>
      </p:sp>
      <p:sp>
        <p:nvSpPr>
          <p:cNvPr id="4" name="Text Placeholder 3">
            <a:extLst>
              <a:ext uri="{FF2B5EF4-FFF2-40B4-BE49-F238E27FC236}">
                <a16:creationId xmlns:a16="http://schemas.microsoft.com/office/drawing/2014/main" id="{E40BCEF3-598D-4909-9EBA-934C08A44879}"/>
              </a:ext>
            </a:extLst>
          </p:cNvPr>
          <p:cNvSpPr>
            <a:spLocks noGrp="1"/>
          </p:cNvSpPr>
          <p:nvPr>
            <p:ph type="body" idx="2"/>
          </p:nvPr>
        </p:nvSpPr>
        <p:spPr/>
        <p:txBody>
          <a:bodyPr/>
          <a:lstStyle/>
          <a:p>
            <a:pPr marL="670560" indent="-457200">
              <a:spcBef>
                <a:spcPts val="600"/>
              </a:spcBef>
              <a:spcAft>
                <a:spcPts val="600"/>
              </a:spcAft>
              <a:buFont typeface="Arial" panose="020B0604020202020204" pitchFamily="34" charset="0"/>
              <a:buChar char="•"/>
            </a:pPr>
            <a:r>
              <a:rPr lang="en-GB" b="1">
                <a:latin typeface="Arial"/>
                <a:cs typeface="Arial"/>
              </a:rPr>
              <a:t>Wanstead and Woodford PCN</a:t>
            </a:r>
            <a:r>
              <a:rPr lang="en-GB">
                <a:latin typeface="Arial"/>
                <a:cs typeface="Arial"/>
              </a:rPr>
              <a:t> - working on coordinating care of SPLWs patients e.g. calling hospitals. But only work at surgeries on given days which can delay them actioning anything. Used differently e.g. practices have asked CC to do filing and haven’t referred onto LW</a:t>
            </a:r>
            <a:endParaRPr lang="en-US">
              <a:latin typeface="Arial"/>
              <a:cs typeface="Arial"/>
            </a:endParaRPr>
          </a:p>
          <a:p>
            <a:pPr marL="670560" indent="-457200">
              <a:spcBef>
                <a:spcPts val="600"/>
              </a:spcBef>
              <a:spcAft>
                <a:spcPts val="600"/>
              </a:spcAft>
              <a:buFont typeface="Arial" panose="020B0604020202020204" pitchFamily="34" charset="0"/>
              <a:buChar char="•"/>
            </a:pPr>
            <a:r>
              <a:rPr lang="en-GB" b="1">
                <a:latin typeface="Arial"/>
                <a:cs typeface="Arial"/>
              </a:rPr>
              <a:t>Barking and Dagenham North PCN</a:t>
            </a:r>
            <a:r>
              <a:rPr lang="en-GB">
                <a:latin typeface="Arial"/>
                <a:cs typeface="Arial"/>
              </a:rPr>
              <a:t> – care plans, review A&amp;E discharges, look for trends and opportunities for early intervention, digital weight management referrals, flu/vaccine call and recall, project improving safeguarding referrals across professionals</a:t>
            </a:r>
          </a:p>
          <a:p>
            <a:pPr marL="426720" indent="-213360"/>
            <a:endParaRPr lang="en-GB">
              <a:cs typeface="Calibri" panose="020F0502020204030204"/>
            </a:endParaRPr>
          </a:p>
        </p:txBody>
      </p:sp>
    </p:spTree>
    <p:extLst>
      <p:ext uri="{BB962C8B-B14F-4D97-AF65-F5344CB8AC3E}">
        <p14:creationId xmlns:p14="http://schemas.microsoft.com/office/powerpoint/2010/main" val="1631755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20EA-C7D8-5A44-BEFC-531B6A0839DC}"/>
              </a:ext>
            </a:extLst>
          </p:cNvPr>
          <p:cNvSpPr>
            <a:spLocks noGrp="1"/>
          </p:cNvSpPr>
          <p:nvPr>
            <p:ph type="title"/>
          </p:nvPr>
        </p:nvSpPr>
        <p:spPr/>
        <p:txBody>
          <a:bodyPr/>
          <a:lstStyle/>
          <a:p>
            <a:r>
              <a:rPr lang="en-GB"/>
              <a:t>SWL</a:t>
            </a:r>
          </a:p>
        </p:txBody>
      </p:sp>
      <p:sp>
        <p:nvSpPr>
          <p:cNvPr id="3" name="Content Placeholder 2">
            <a:extLst>
              <a:ext uri="{FF2B5EF4-FFF2-40B4-BE49-F238E27FC236}">
                <a16:creationId xmlns:a16="http://schemas.microsoft.com/office/drawing/2014/main" id="{6EF2D693-2BED-1E42-A5E7-DA5745EC164B}"/>
              </a:ext>
            </a:extLst>
          </p:cNvPr>
          <p:cNvSpPr>
            <a:spLocks noGrp="1"/>
          </p:cNvSpPr>
          <p:nvPr>
            <p:ph type="body" idx="1"/>
          </p:nvPr>
        </p:nvSpPr>
        <p:spPr/>
        <p:txBody>
          <a:bodyPr>
            <a:normAutofit/>
          </a:bodyPr>
          <a:lstStyle/>
          <a:p>
            <a:endParaRPr lang="en-GB"/>
          </a:p>
          <a:p>
            <a:endParaRPr lang="en-GB"/>
          </a:p>
        </p:txBody>
      </p:sp>
      <p:sp>
        <p:nvSpPr>
          <p:cNvPr id="4" name="Text Placeholder 3">
            <a:extLst>
              <a:ext uri="{FF2B5EF4-FFF2-40B4-BE49-F238E27FC236}">
                <a16:creationId xmlns:a16="http://schemas.microsoft.com/office/drawing/2014/main" id="{73C2FCD7-7E09-4C19-BA63-ED4582AB0D04}"/>
              </a:ext>
            </a:extLst>
          </p:cNvPr>
          <p:cNvSpPr>
            <a:spLocks noGrp="1"/>
          </p:cNvSpPr>
          <p:nvPr>
            <p:ph type="body" idx="2"/>
          </p:nvPr>
        </p:nvSpPr>
        <p:spPr>
          <a:xfrm>
            <a:off x="334433" y="945356"/>
            <a:ext cx="11523133" cy="4967287"/>
          </a:xfrm>
        </p:spPr>
        <p:txBody>
          <a:bodyPr>
            <a:normAutofit/>
          </a:bodyPr>
          <a:lstStyle/>
          <a:p>
            <a:pPr marL="213360" indent="-213360">
              <a:lnSpc>
                <a:spcPct val="90000"/>
              </a:lnSpc>
              <a:spcBef>
                <a:spcPts val="600"/>
              </a:spcBef>
              <a:spcAft>
                <a:spcPts val="600"/>
              </a:spcAft>
              <a:buClrTx/>
              <a:buSzTx/>
              <a:buFont typeface="Arial" panose="020B0604020202020204" pitchFamily="34" charset="0"/>
              <a:buChar char="•"/>
              <a:defRPr/>
            </a:pPr>
            <a:r>
              <a:rPr lang="en-GB" sz="2400" b="1">
                <a:latin typeface="Arial"/>
                <a:cs typeface="Arial"/>
              </a:rPr>
              <a:t>Merton </a:t>
            </a:r>
            <a:r>
              <a:rPr lang="en-GB" sz="2400">
                <a:latin typeface="Arial"/>
                <a:cs typeface="Arial"/>
              </a:rPr>
              <a:t>- </a:t>
            </a:r>
            <a:r>
              <a:rPr kumimoji="0" lang="en-GB" sz="2400" b="0" i="0" u="none" strike="noStrike" kern="1200" cap="none" spc="0" normalizeH="0" baseline="0" noProof="0">
                <a:ln>
                  <a:noFill/>
                </a:ln>
                <a:effectLst/>
                <a:uLnTx/>
                <a:uFillTx/>
                <a:latin typeface="Arial"/>
                <a:cs typeface="Arial"/>
              </a:rPr>
              <a:t>home visits for patients not engaging with healthcare services</a:t>
            </a:r>
            <a:endParaRPr lang="en-US">
              <a:latin typeface="Calibri" panose="020F0502020204030204"/>
              <a:cs typeface="Calibri" panose="020F0502020204030204"/>
            </a:endParaRPr>
          </a:p>
          <a:p>
            <a:pPr marL="213360" indent="-213360" fontAlgn="base">
              <a:lnSpc>
                <a:spcPct val="90000"/>
              </a:lnSpc>
              <a:spcBef>
                <a:spcPts val="600"/>
              </a:spcBef>
              <a:spcAft>
                <a:spcPts val="600"/>
              </a:spcAft>
              <a:buClrTx/>
              <a:buSzTx/>
              <a:buFont typeface="Arial" panose="020B0604020202020204" pitchFamily="34" charset="0"/>
              <a:buChar char="•"/>
              <a:defRPr/>
            </a:pPr>
            <a:r>
              <a:rPr kumimoji="0" lang="en-GB" sz="2400" b="1" i="0" u="none" strike="noStrike" kern="1200" cap="none" spc="0" normalizeH="0" baseline="0" noProof="0">
                <a:ln>
                  <a:noFill/>
                </a:ln>
                <a:effectLst/>
                <a:uLnTx/>
                <a:uFillTx/>
                <a:latin typeface="Arial"/>
                <a:cs typeface="Arial"/>
              </a:rPr>
              <a:t>Balham, Tooting, </a:t>
            </a:r>
            <a:r>
              <a:rPr kumimoji="0" lang="en-GB" sz="2400" b="1" i="0" u="none" strike="noStrike" kern="1200" cap="none" spc="0" normalizeH="0" baseline="0" noProof="0" err="1">
                <a:ln>
                  <a:noFill/>
                </a:ln>
                <a:effectLst/>
                <a:uLnTx/>
                <a:uFillTx/>
                <a:latin typeface="Arial"/>
                <a:cs typeface="Arial"/>
              </a:rPr>
              <a:t>Furzedown</a:t>
            </a:r>
            <a:r>
              <a:rPr kumimoji="0" lang="en-GB" sz="2400" b="1" i="0" u="none" strike="noStrike" kern="1200" cap="none" spc="0" normalizeH="0" baseline="0" noProof="0">
                <a:ln>
                  <a:noFill/>
                </a:ln>
                <a:effectLst/>
                <a:uLnTx/>
                <a:uFillTx/>
                <a:latin typeface="Arial"/>
                <a:cs typeface="Arial"/>
              </a:rPr>
              <a:t> &amp; </a:t>
            </a:r>
            <a:r>
              <a:rPr lang="en-GB" sz="2400" b="1">
                <a:latin typeface="Arial"/>
                <a:cs typeface="Arial"/>
              </a:rPr>
              <a:t>others </a:t>
            </a:r>
            <a:r>
              <a:rPr lang="en-GB" sz="2400">
                <a:latin typeface="Arial"/>
                <a:cs typeface="Arial"/>
              </a:rPr>
              <a:t>- case</a:t>
            </a:r>
            <a:r>
              <a:rPr kumimoji="0" lang="en-GB" sz="2400" b="0" i="0" u="none" strike="noStrike" kern="1200" cap="none" spc="0" normalizeH="0" baseline="0" noProof="0">
                <a:ln>
                  <a:noFill/>
                </a:ln>
                <a:effectLst/>
                <a:uLnTx/>
                <a:uFillTx/>
                <a:latin typeface="Arial"/>
                <a:cs typeface="Arial"/>
              </a:rPr>
              <a:t> finding for blood pressure patients for HWBC and discuss patients</a:t>
            </a:r>
            <a:r>
              <a:rPr lang="en-GB" sz="2400">
                <a:latin typeface="Arial"/>
                <a:cs typeface="Arial"/>
              </a:rPr>
              <a:t>; varies</a:t>
            </a:r>
            <a:r>
              <a:rPr kumimoji="0" lang="en-GB" sz="2400" b="0" i="0" u="none" strike="noStrike" kern="1200" cap="none" spc="0" normalizeH="0" baseline="0" noProof="0">
                <a:ln>
                  <a:noFill/>
                </a:ln>
                <a:effectLst/>
                <a:uLnTx/>
                <a:uFillTx/>
                <a:latin typeface="Arial"/>
                <a:cs typeface="Arial"/>
              </a:rPr>
              <a:t> between each practice</a:t>
            </a:r>
            <a:r>
              <a:rPr kumimoji="0" lang="en-US" sz="2400" b="0" i="0" u="none" strike="noStrike" kern="1200" cap="none" spc="0" normalizeH="0" baseline="0" noProof="0">
                <a:ln>
                  <a:noFill/>
                </a:ln>
                <a:effectLst/>
                <a:uLnTx/>
                <a:uFillTx/>
                <a:latin typeface="Arial"/>
                <a:cs typeface="Arial"/>
              </a:rPr>
              <a:t>​</a:t>
            </a:r>
            <a:r>
              <a:rPr lang="en-US" sz="2400">
                <a:latin typeface="Arial"/>
                <a:cs typeface="Arial"/>
              </a:rPr>
              <a:t>; </a:t>
            </a:r>
            <a:r>
              <a:rPr kumimoji="0" lang="en-GB" sz="2400" b="0" i="0" u="none" strike="noStrike" kern="1200" cap="none" spc="0" normalizeH="0" baseline="0" noProof="0">
                <a:ln>
                  <a:noFill/>
                </a:ln>
                <a:effectLst/>
                <a:uLnTx/>
                <a:uFillTx/>
                <a:latin typeface="Arial"/>
                <a:cs typeface="Arial"/>
              </a:rPr>
              <a:t>work closely with HWBC because share an office once</a:t>
            </a:r>
            <a:endParaRPr lang="en-US" sz="2400" b="0" i="0" u="none" strike="noStrike" kern="1200" cap="none" spc="0" normalizeH="0" baseline="0" noProof="0">
              <a:ln>
                <a:noFill/>
              </a:ln>
              <a:effectLst/>
              <a:uLnTx/>
              <a:uFillTx/>
              <a:latin typeface="Arial"/>
              <a:cs typeface="Arial"/>
            </a:endParaRPr>
          </a:p>
          <a:p>
            <a:pPr marL="213360" indent="-213360">
              <a:lnSpc>
                <a:spcPct val="90000"/>
              </a:lnSpc>
              <a:spcBef>
                <a:spcPts val="600"/>
              </a:spcBef>
              <a:spcAft>
                <a:spcPts val="600"/>
              </a:spcAft>
              <a:buClrTx/>
              <a:buSzTx/>
              <a:buFont typeface="Arial" panose="020B0604020202020204" pitchFamily="34" charset="0"/>
              <a:buChar char="•"/>
              <a:defRPr/>
            </a:pPr>
            <a:r>
              <a:rPr lang="en-GB" sz="2400" b="1">
                <a:latin typeface="Arial"/>
                <a:cs typeface="Arial"/>
              </a:rPr>
              <a:t>Sutton </a:t>
            </a:r>
            <a:r>
              <a:rPr lang="en-GB" sz="2400">
                <a:latin typeface="Arial"/>
                <a:cs typeface="Arial"/>
              </a:rPr>
              <a:t>- </a:t>
            </a:r>
            <a:r>
              <a:rPr kumimoji="0" lang="en-GB" sz="2400" b="0" i="0" u="none" strike="noStrike" kern="1200" cap="none" spc="0" normalizeH="0" baseline="0" noProof="0">
                <a:ln>
                  <a:noFill/>
                </a:ln>
                <a:effectLst/>
                <a:uLnTx/>
                <a:uFillTx/>
                <a:latin typeface="Arial"/>
                <a:cs typeface="Arial"/>
              </a:rPr>
              <a:t>Moving from </a:t>
            </a:r>
            <a:r>
              <a:rPr lang="en-GB" sz="2400">
                <a:latin typeface="Arial"/>
                <a:cs typeface="Arial"/>
              </a:rPr>
              <a:t>NHS to</a:t>
            </a:r>
            <a:r>
              <a:rPr kumimoji="0" lang="en-GB" sz="2400" b="0" i="0" u="none" strike="noStrike" kern="1200" cap="none" spc="0" normalizeH="0" baseline="0" noProof="0">
                <a:ln>
                  <a:noFill/>
                </a:ln>
                <a:effectLst/>
                <a:uLnTx/>
                <a:uFillTx/>
                <a:latin typeface="Arial"/>
                <a:cs typeface="Arial"/>
              </a:rPr>
              <a:t> </a:t>
            </a:r>
            <a:r>
              <a:rPr lang="en-GB" sz="2400">
                <a:latin typeface="Arial"/>
                <a:cs typeface="Arial"/>
              </a:rPr>
              <a:t>Neighbourhood Model-</a:t>
            </a:r>
            <a:r>
              <a:rPr kumimoji="0" lang="en-GB" sz="2400" b="0" i="0" u="none" strike="noStrike" kern="1200" cap="none" spc="0" normalizeH="0" baseline="0" noProof="0">
                <a:ln>
                  <a:noFill/>
                </a:ln>
                <a:effectLst/>
                <a:uLnTx/>
                <a:uFillTx/>
                <a:latin typeface="Arial"/>
                <a:cs typeface="Arial"/>
              </a:rPr>
              <a:t> wrap around care </a:t>
            </a:r>
            <a:r>
              <a:rPr lang="en-GB" sz="2400">
                <a:latin typeface="Arial"/>
                <a:cs typeface="Arial"/>
              </a:rPr>
              <a:t>to neighbourhood</a:t>
            </a:r>
            <a:r>
              <a:rPr kumimoji="0" lang="en-GB" sz="2400" b="0" i="0" u="none" strike="noStrike" kern="1200" cap="none" spc="0" normalizeH="0" baseline="0" noProof="0">
                <a:ln>
                  <a:noFill/>
                </a:ln>
                <a:effectLst/>
                <a:uLnTx/>
                <a:uFillTx/>
                <a:latin typeface="Arial"/>
                <a:cs typeface="Arial"/>
              </a:rPr>
              <a:t> around community assets- ARRS roles work around this neighbourhood model, developing health champions, regular meetings with SPLWs and </a:t>
            </a:r>
            <a:r>
              <a:rPr lang="en-GB" sz="2400">
                <a:latin typeface="Arial"/>
                <a:cs typeface="Arial"/>
              </a:rPr>
              <a:t>HWBC; CCs</a:t>
            </a:r>
            <a:r>
              <a:rPr kumimoji="0" lang="en-GB" sz="2400" b="0" i="0" u="none" strike="noStrike" kern="1200" cap="none" spc="0" normalizeH="0" baseline="0" noProof="0">
                <a:ln>
                  <a:noFill/>
                </a:ln>
                <a:effectLst/>
                <a:uLnTx/>
                <a:uFillTx/>
                <a:latin typeface="Arial"/>
                <a:cs typeface="Arial"/>
              </a:rPr>
              <a:t> currently involved more with </a:t>
            </a:r>
            <a:r>
              <a:rPr lang="en-GB" sz="2400">
                <a:latin typeface="Arial"/>
                <a:cs typeface="Arial"/>
              </a:rPr>
              <a:t>vaccination</a:t>
            </a:r>
            <a:r>
              <a:rPr kumimoji="0" lang="en-GB" sz="2400" b="0" i="0" u="none" strike="noStrike" kern="1200" cap="none" spc="0" normalizeH="0" baseline="0" noProof="0">
                <a:ln>
                  <a:noFill/>
                </a:ln>
                <a:effectLst/>
                <a:uLnTx/>
                <a:uFillTx/>
                <a:latin typeface="Arial"/>
                <a:cs typeface="Arial"/>
              </a:rPr>
              <a:t>, MDT, cancer, merging in PC teams in neighbourhood working with partners in the community, underserved groups-</a:t>
            </a:r>
            <a:r>
              <a:rPr lang="en-GB" sz="2400">
                <a:latin typeface="Arial"/>
                <a:cs typeface="Arial"/>
              </a:rPr>
              <a:t>;</a:t>
            </a:r>
            <a:r>
              <a:rPr kumimoji="0" lang="en-GB" sz="2400" b="0" i="0" u="none" strike="noStrike" kern="1200" cap="none" spc="0" normalizeH="0" baseline="0" noProof="0">
                <a:ln>
                  <a:noFill/>
                </a:ln>
                <a:effectLst/>
                <a:uLnTx/>
                <a:uFillTx/>
                <a:latin typeface="Arial"/>
                <a:cs typeface="Arial"/>
              </a:rPr>
              <a:t> build </a:t>
            </a:r>
            <a:r>
              <a:rPr lang="en-GB" sz="2400">
                <a:latin typeface="Arial"/>
                <a:cs typeface="Arial"/>
              </a:rPr>
              <a:t>relations</a:t>
            </a:r>
            <a:r>
              <a:rPr kumimoji="0" lang="en-GB" sz="2400" b="0" i="0" u="none" strike="noStrike" kern="1200" cap="none" spc="0" normalizeH="0" baseline="0" noProof="0">
                <a:ln>
                  <a:noFill/>
                </a:ln>
                <a:effectLst/>
                <a:uLnTx/>
                <a:uFillTx/>
                <a:latin typeface="Arial"/>
                <a:cs typeface="Arial"/>
              </a:rPr>
              <a:t>, </a:t>
            </a:r>
            <a:r>
              <a:rPr lang="en-GB" sz="2400">
                <a:latin typeface="Arial"/>
                <a:cs typeface="Arial"/>
              </a:rPr>
              <a:t>work</a:t>
            </a:r>
            <a:r>
              <a:rPr kumimoji="0" lang="en-GB" sz="2400" b="0" i="0" u="none" strike="noStrike" kern="1200" cap="none" spc="0" normalizeH="0" baseline="0" noProof="0">
                <a:ln>
                  <a:noFill/>
                </a:ln>
                <a:effectLst/>
                <a:uLnTx/>
                <a:uFillTx/>
                <a:latin typeface="Arial"/>
                <a:cs typeface="Arial"/>
              </a:rPr>
              <a:t> with communities, team </a:t>
            </a:r>
            <a:r>
              <a:rPr lang="en-GB" sz="2400">
                <a:latin typeface="Arial"/>
                <a:cs typeface="Arial"/>
              </a:rPr>
              <a:t>building; highlighting</a:t>
            </a:r>
            <a:r>
              <a:rPr kumimoji="0" lang="en-GB" sz="2400" b="0" i="0" u="none" strike="noStrike" kern="1200" cap="none" spc="0" normalizeH="0" baseline="0" noProof="0">
                <a:ln>
                  <a:noFill/>
                </a:ln>
                <a:effectLst/>
                <a:uLnTx/>
                <a:uFillTx/>
                <a:latin typeface="Arial"/>
                <a:cs typeface="Arial"/>
              </a:rPr>
              <a:t> areas of inequality which are not captured in the data</a:t>
            </a:r>
            <a:endParaRPr lang="en-GB" sz="2400" b="0" i="0" u="none" strike="noStrike" kern="1200" cap="none" spc="0" normalizeH="0" baseline="0" noProof="0">
              <a:ln>
                <a:noFill/>
              </a:ln>
              <a:effectLst/>
              <a:uLnTx/>
              <a:uFillTx/>
              <a:latin typeface="Arial"/>
              <a:cs typeface="Arial"/>
            </a:endParaRPr>
          </a:p>
          <a:p>
            <a:pPr marL="213360" indent="-213360">
              <a:lnSpc>
                <a:spcPct val="90000"/>
              </a:lnSpc>
              <a:spcBef>
                <a:spcPts val="600"/>
              </a:spcBef>
              <a:spcAft>
                <a:spcPts val="600"/>
              </a:spcAft>
              <a:buClrTx/>
              <a:buSzTx/>
              <a:buFont typeface="Arial" panose="020B0604020202020204" pitchFamily="34" charset="0"/>
              <a:buChar char="•"/>
              <a:defRPr/>
            </a:pPr>
            <a:r>
              <a:rPr lang="en-GB" sz="2400" b="1">
                <a:latin typeface="Arial"/>
                <a:cs typeface="Arial"/>
              </a:rPr>
              <a:t>Wallington </a:t>
            </a:r>
            <a:r>
              <a:rPr lang="en-GB" sz="2400">
                <a:latin typeface="Arial"/>
                <a:cs typeface="Arial"/>
              </a:rPr>
              <a:t>-</a:t>
            </a:r>
            <a:r>
              <a:rPr kumimoji="0" lang="en-GB" sz="2400" b="0" i="0" u="none" strike="noStrike" kern="1200" cap="none" spc="0" normalizeH="0" baseline="0" noProof="0">
                <a:ln>
                  <a:noFill/>
                </a:ln>
                <a:effectLst/>
                <a:uLnTx/>
                <a:uFillTx/>
                <a:latin typeface="Arial"/>
                <a:cs typeface="Arial"/>
              </a:rPr>
              <a:t> proactive outreach with </a:t>
            </a:r>
            <a:r>
              <a:rPr lang="en-GB" sz="2400">
                <a:latin typeface="Arial"/>
                <a:cs typeface="Arial"/>
              </a:rPr>
              <a:t>under-served</a:t>
            </a:r>
            <a:r>
              <a:rPr kumimoji="0" lang="en-GB" sz="2400" b="0" i="0" u="none" strike="noStrike" kern="1200" cap="none" spc="0" normalizeH="0" baseline="0" noProof="0">
                <a:ln>
                  <a:noFill/>
                </a:ln>
                <a:effectLst/>
                <a:uLnTx/>
                <a:uFillTx/>
                <a:latin typeface="Arial"/>
                <a:cs typeface="Arial"/>
              </a:rPr>
              <a:t> patients who </a:t>
            </a:r>
            <a:r>
              <a:rPr lang="en-GB" sz="2400">
                <a:latin typeface="Arial"/>
                <a:cs typeface="Arial"/>
              </a:rPr>
              <a:t>are </a:t>
            </a:r>
            <a:r>
              <a:rPr kumimoji="0" lang="en-GB" sz="2400" b="0" i="0" u="none" strike="noStrike" kern="1200" cap="none" spc="0" normalizeH="0" baseline="0" noProof="0">
                <a:ln>
                  <a:noFill/>
                </a:ln>
                <a:effectLst/>
                <a:uLnTx/>
                <a:uFillTx/>
                <a:latin typeface="Arial"/>
                <a:cs typeface="Arial"/>
              </a:rPr>
              <a:t>not engaging with services</a:t>
            </a:r>
            <a:endParaRPr lang="en-GB">
              <a:cs typeface="Calibri" panose="020F0502020204030204"/>
            </a:endParaRPr>
          </a:p>
          <a:p>
            <a:pPr marL="426720" indent="-213360"/>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61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dirty="0"/>
              <a:pPr/>
              <a:t>2</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rPr>
              <a:t>PCN Advisors </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TextBox 1">
            <a:extLst>
              <a:ext uri="{FF2B5EF4-FFF2-40B4-BE49-F238E27FC236}">
                <a16:creationId xmlns:a16="http://schemas.microsoft.com/office/drawing/2014/main" id="{5C82EDFB-C7D5-481B-8D9E-76252020B12D}"/>
              </a:ext>
            </a:extLst>
          </p:cNvPr>
          <p:cNvSpPr txBox="1"/>
          <p:nvPr/>
        </p:nvSpPr>
        <p:spPr>
          <a:xfrm>
            <a:off x="487680" y="760330"/>
            <a:ext cx="11338560"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400" b="1">
                <a:solidFill>
                  <a:srgbClr val="007EB0"/>
                </a:solidFill>
                <a:latin typeface="Calibri"/>
                <a:cs typeface="Segoe UI"/>
              </a:rPr>
              <a:t>Purpose of the role:</a:t>
            </a:r>
            <a:endParaRPr lang="en-US" sz="2400">
              <a:solidFill>
                <a:srgbClr val="3F3F3F"/>
              </a:solidFill>
              <a:latin typeface="Calibri"/>
              <a:cs typeface="Segoe UI"/>
            </a:endParaRPr>
          </a:p>
          <a:p>
            <a:pPr marL="285750" lvl="1" indent="-285750">
              <a:spcBef>
                <a:spcPts val="600"/>
              </a:spcBef>
              <a:spcAft>
                <a:spcPts val="600"/>
              </a:spcAft>
              <a:buChar char="•"/>
            </a:pPr>
            <a:r>
              <a:rPr lang="en-US" sz="2000">
                <a:solidFill>
                  <a:srgbClr val="3F3F3F"/>
                </a:solidFill>
                <a:latin typeface="Calibri"/>
                <a:cs typeface="Calibri"/>
              </a:rPr>
              <a:t>Supporting PCNS to successfully embed the three, </a:t>
            </a:r>
            <a:r>
              <a:rPr lang="en-US" sz="2000" err="1">
                <a:solidFill>
                  <a:srgbClr val="3F3F3F"/>
                </a:solidFill>
                <a:latin typeface="Calibri"/>
                <a:cs typeface="Calibri"/>
              </a:rPr>
              <a:t>personalised</a:t>
            </a:r>
            <a:r>
              <a:rPr lang="en-US" sz="2000">
                <a:solidFill>
                  <a:srgbClr val="3F3F3F"/>
                </a:solidFill>
                <a:latin typeface="Calibri"/>
                <a:cs typeface="Calibri"/>
              </a:rPr>
              <a:t> care roles (Social Prescribing Link Workers, Health &amp; Wellbeing Coaches and Care Coordinators) to effectively tackle health inequalities and support primary care </a:t>
            </a:r>
          </a:p>
          <a:p>
            <a:pPr marL="285750" lvl="1" indent="-285750">
              <a:spcBef>
                <a:spcPts val="600"/>
              </a:spcBef>
              <a:spcAft>
                <a:spcPts val="600"/>
              </a:spcAft>
              <a:buChar char="•"/>
            </a:pPr>
            <a:r>
              <a:rPr lang="en-US" sz="2000">
                <a:solidFill>
                  <a:srgbClr val="3F3F3F"/>
                </a:solidFill>
                <a:latin typeface="Calibri"/>
              </a:rPr>
              <a:t>Build a network of those that employ or are working to embed the three </a:t>
            </a:r>
            <a:r>
              <a:rPr lang="en-US" sz="2000" err="1">
                <a:solidFill>
                  <a:srgbClr val="3F3F3F"/>
                </a:solidFill>
                <a:latin typeface="Calibri"/>
              </a:rPr>
              <a:t>personalised</a:t>
            </a:r>
            <a:r>
              <a:rPr lang="en-US" sz="2000">
                <a:solidFill>
                  <a:srgbClr val="3F3F3F"/>
                </a:solidFill>
                <a:latin typeface="Calibri"/>
              </a:rPr>
              <a:t> care roles in their work, facilitating a community of practice across London</a:t>
            </a:r>
          </a:p>
          <a:p>
            <a:pPr marL="285750" lvl="1" indent="-285750">
              <a:spcBef>
                <a:spcPts val="600"/>
              </a:spcBef>
              <a:spcAft>
                <a:spcPts val="600"/>
              </a:spcAft>
              <a:buChar char="•"/>
            </a:pPr>
            <a:endParaRPr lang="en-US" sz="2000">
              <a:solidFill>
                <a:srgbClr val="3F3F3F"/>
              </a:solidFill>
              <a:latin typeface="Calibri"/>
            </a:endParaRPr>
          </a:p>
        </p:txBody>
      </p:sp>
      <p:sp>
        <p:nvSpPr>
          <p:cNvPr id="16" name="TextBox 15">
            <a:extLst>
              <a:ext uri="{FF2B5EF4-FFF2-40B4-BE49-F238E27FC236}">
                <a16:creationId xmlns:a16="http://schemas.microsoft.com/office/drawing/2014/main" id="{E9FC1ADC-BF29-4B8D-A277-D2843670DC33}"/>
              </a:ext>
            </a:extLst>
          </p:cNvPr>
          <p:cNvSpPr txBox="1"/>
          <p:nvPr/>
        </p:nvSpPr>
        <p:spPr>
          <a:xfrm>
            <a:off x="475850" y="3149599"/>
            <a:ext cx="5425440" cy="258532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400" b="1">
                <a:solidFill>
                  <a:srgbClr val="007EB0"/>
                </a:solidFill>
                <a:latin typeface="Calibri"/>
                <a:cs typeface="Segoe UI"/>
              </a:rPr>
              <a:t>Dr Hina Shahid</a:t>
            </a:r>
          </a:p>
          <a:p>
            <a:pPr>
              <a:spcBef>
                <a:spcPts val="600"/>
              </a:spcBef>
              <a:spcAft>
                <a:spcPts val="600"/>
              </a:spcAft>
            </a:pPr>
            <a:r>
              <a:rPr lang="en-US" sz="1600">
                <a:latin typeface="Calibri"/>
              </a:rPr>
              <a:t>Hina is a Portfolio GP in North West London and has a background in Public Health. She has worked in the VCSE sector for 15 years in community engagement, outreach and health inclusion, and health systems strengthening in the UK and internationally.  She is an undergraduate tutor, GP Appraiser and also works in social research and health policy and has supported SPLWs in thinking through culturally appropriate practice</a:t>
            </a:r>
            <a:endParaRPr lang="en-US" sz="1600" b="1">
              <a:solidFill>
                <a:srgbClr val="007EB0"/>
              </a:solidFill>
              <a:latin typeface="Calibri"/>
            </a:endParaRPr>
          </a:p>
        </p:txBody>
      </p:sp>
      <p:sp>
        <p:nvSpPr>
          <p:cNvPr id="17" name="TextBox 16">
            <a:extLst>
              <a:ext uri="{FF2B5EF4-FFF2-40B4-BE49-F238E27FC236}">
                <a16:creationId xmlns:a16="http://schemas.microsoft.com/office/drawing/2014/main" id="{102A65B8-BC9D-4766-B0FF-F8528F3BEECE}"/>
              </a:ext>
            </a:extLst>
          </p:cNvPr>
          <p:cNvSpPr txBox="1"/>
          <p:nvPr/>
        </p:nvSpPr>
        <p:spPr>
          <a:xfrm>
            <a:off x="6271782" y="3149598"/>
            <a:ext cx="5425440" cy="258532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400" b="1">
                <a:solidFill>
                  <a:srgbClr val="007EB0"/>
                </a:solidFill>
                <a:latin typeface="Calibri"/>
                <a:cs typeface="Segoe UI"/>
              </a:rPr>
              <a:t>Lianna Martin</a:t>
            </a:r>
          </a:p>
          <a:p>
            <a:pPr>
              <a:spcBef>
                <a:spcPts val="600"/>
              </a:spcBef>
              <a:spcAft>
                <a:spcPts val="600"/>
              </a:spcAft>
            </a:pPr>
            <a:r>
              <a:rPr lang="en-US" sz="1600">
                <a:latin typeface="Calibri"/>
              </a:rPr>
              <a:t>With over 20 years experience in the VCSE  and social enterprise sector, developing projects and partnership work, and previously at the Bromley by Bow Centre, Lianna is also a Regional Learning Coordinator for Social Prescribing and a </a:t>
            </a:r>
            <a:r>
              <a:rPr lang="en-US" sz="1600" err="1">
                <a:latin typeface="Calibri"/>
              </a:rPr>
              <a:t>Programme</a:t>
            </a:r>
            <a:r>
              <a:rPr lang="en-US" sz="1600">
                <a:latin typeface="Calibri"/>
              </a:rPr>
              <a:t> Manager at HLP in the Health Inequalities, </a:t>
            </a:r>
            <a:r>
              <a:rPr lang="en-US" sz="1600" err="1">
                <a:latin typeface="Calibri"/>
              </a:rPr>
              <a:t>Personalised</a:t>
            </a:r>
            <a:r>
              <a:rPr lang="en-US" sz="1600">
                <a:latin typeface="Calibri"/>
              </a:rPr>
              <a:t> Care team. Her time is dedicated to pan London initiatives supporting the development of social prescribing, enabling it to thrive</a:t>
            </a:r>
            <a:endParaRPr lang="en-US">
              <a:latin typeface="Calibri"/>
            </a:endParaRPr>
          </a:p>
        </p:txBody>
      </p:sp>
    </p:spTree>
    <p:extLst>
      <p:ext uri="{BB962C8B-B14F-4D97-AF65-F5344CB8AC3E}">
        <p14:creationId xmlns:p14="http://schemas.microsoft.com/office/powerpoint/2010/main" val="939924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20EA-C7D8-5A44-BEFC-531B6A0839DC}"/>
              </a:ext>
            </a:extLst>
          </p:cNvPr>
          <p:cNvSpPr>
            <a:spLocks noGrp="1"/>
          </p:cNvSpPr>
          <p:nvPr>
            <p:ph type="title"/>
          </p:nvPr>
        </p:nvSpPr>
        <p:spPr/>
        <p:txBody>
          <a:bodyPr/>
          <a:lstStyle/>
          <a:p>
            <a:r>
              <a:rPr lang="en-GB"/>
              <a:t>SEL</a:t>
            </a:r>
          </a:p>
        </p:txBody>
      </p:sp>
      <p:sp>
        <p:nvSpPr>
          <p:cNvPr id="3" name="Content Placeholder 2">
            <a:extLst>
              <a:ext uri="{FF2B5EF4-FFF2-40B4-BE49-F238E27FC236}">
                <a16:creationId xmlns:a16="http://schemas.microsoft.com/office/drawing/2014/main" id="{6EF2D693-2BED-1E42-A5E7-DA5745EC164B}"/>
              </a:ext>
            </a:extLst>
          </p:cNvPr>
          <p:cNvSpPr>
            <a:spLocks noGrp="1"/>
          </p:cNvSpPr>
          <p:nvPr>
            <p:ph type="body" idx="1"/>
          </p:nvPr>
        </p:nvSpPr>
        <p:spPr/>
        <p:txBody>
          <a:bodyPr/>
          <a:lstStyle/>
          <a:p>
            <a:endParaRPr lang="en-GB"/>
          </a:p>
          <a:p>
            <a:endParaRPr lang="en-GB"/>
          </a:p>
        </p:txBody>
      </p:sp>
      <p:sp>
        <p:nvSpPr>
          <p:cNvPr id="4" name="Text Placeholder 3">
            <a:extLst>
              <a:ext uri="{FF2B5EF4-FFF2-40B4-BE49-F238E27FC236}">
                <a16:creationId xmlns:a16="http://schemas.microsoft.com/office/drawing/2014/main" id="{B642490A-058F-41EF-831C-FDB810D7BB94}"/>
              </a:ext>
            </a:extLst>
          </p:cNvPr>
          <p:cNvSpPr>
            <a:spLocks noGrp="1"/>
          </p:cNvSpPr>
          <p:nvPr>
            <p:ph type="body" idx="2"/>
          </p:nvPr>
        </p:nvSpPr>
        <p:spPr>
          <a:xfrm>
            <a:off x="334436" y="942110"/>
            <a:ext cx="11523133" cy="5366620"/>
          </a:xfrm>
        </p:spPr>
        <p:txBody>
          <a:bodyPr>
            <a:normAutofit lnSpcReduction="10000"/>
          </a:bodyPr>
          <a:lstStyle/>
          <a:p>
            <a:pPr marL="670560" indent="-457200">
              <a:spcBef>
                <a:spcPts val="600"/>
              </a:spcBef>
              <a:spcAft>
                <a:spcPts val="600"/>
              </a:spcAft>
              <a:buFont typeface="Arial" panose="020B0604020202020204" pitchFamily="34" charset="0"/>
              <a:buChar char="•"/>
            </a:pPr>
            <a:r>
              <a:rPr lang="en-GB" b="1">
                <a:latin typeface="Arial"/>
                <a:cs typeface="Arial"/>
              </a:rPr>
              <a:t>Streatham -</a:t>
            </a:r>
            <a:r>
              <a:rPr lang="en-GB">
                <a:latin typeface="Arial"/>
                <a:cs typeface="Arial"/>
              </a:rPr>
              <a:t>  take most of the admin burden; act as main point of contact for patients with complex needs or who interact with the practice a lot (opportunistic case management); attend monthly meetings to develop skill sets</a:t>
            </a:r>
          </a:p>
          <a:p>
            <a:pPr marL="670560" indent="-457200">
              <a:spcBef>
                <a:spcPts val="600"/>
              </a:spcBef>
              <a:spcAft>
                <a:spcPts val="600"/>
              </a:spcAft>
              <a:buFont typeface="Arial" panose="020B0604020202020204" pitchFamily="34" charset="0"/>
              <a:buChar char="•"/>
            </a:pPr>
            <a:r>
              <a:rPr lang="en-GB" b="1">
                <a:latin typeface="Arial"/>
                <a:cs typeface="Arial"/>
              </a:rPr>
              <a:t>Lambeth - w</a:t>
            </a:r>
            <a:r>
              <a:rPr lang="en-GB">
                <a:latin typeface="Arial"/>
                <a:cs typeface="Arial"/>
              </a:rPr>
              <a:t>orking across different patient cohorts identified by GPs, facilitating CYP MDT with secondary care; digital champions programme to tackle digital exclusion; few hours each week doing community work; setting up classes, staying well MH MDT with </a:t>
            </a:r>
            <a:r>
              <a:rPr lang="en-GB" err="1">
                <a:latin typeface="Arial"/>
                <a:cs typeface="Arial"/>
              </a:rPr>
              <a:t>SLaM</a:t>
            </a:r>
            <a:r>
              <a:rPr lang="en-GB">
                <a:latin typeface="Arial"/>
                <a:cs typeface="Arial"/>
              </a:rPr>
              <a:t>, multiple LTCs project</a:t>
            </a:r>
          </a:p>
          <a:p>
            <a:pPr marL="670560" indent="-457200">
              <a:spcBef>
                <a:spcPts val="600"/>
              </a:spcBef>
              <a:spcAft>
                <a:spcPts val="600"/>
              </a:spcAft>
              <a:buFont typeface="Arial" panose="020B0604020202020204" pitchFamily="34" charset="0"/>
              <a:buChar char="•"/>
            </a:pPr>
            <a:r>
              <a:rPr lang="en-GB" b="1">
                <a:latin typeface="Arial"/>
                <a:cs typeface="Arial"/>
              </a:rPr>
              <a:t>Lewisham -</a:t>
            </a:r>
            <a:r>
              <a:rPr lang="en-GB">
                <a:latin typeface="Arial"/>
                <a:cs typeface="Arial"/>
              </a:rPr>
              <a:t> health inequalities lead, community engagement, multi-sectoral forum;  health check call and recall – order by risk of health inequalities – had a high acceptance and attendance rate (translator used which made it really successful); starting project on inclusion health groups – using 300 EMIS codes – highlight risk of health inequalities</a:t>
            </a:r>
          </a:p>
        </p:txBody>
      </p:sp>
    </p:spTree>
    <p:extLst>
      <p:ext uri="{BB962C8B-B14F-4D97-AF65-F5344CB8AC3E}">
        <p14:creationId xmlns:p14="http://schemas.microsoft.com/office/powerpoint/2010/main" val="348822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B8C2-FD34-9649-BACB-3F3024701A97}"/>
              </a:ext>
            </a:extLst>
          </p:cNvPr>
          <p:cNvSpPr>
            <a:spLocks noGrp="1"/>
          </p:cNvSpPr>
          <p:nvPr>
            <p:ph type="title"/>
          </p:nvPr>
        </p:nvSpPr>
        <p:spPr/>
        <p:txBody>
          <a:bodyPr/>
          <a:lstStyle/>
          <a:p>
            <a:r>
              <a:rPr lang="en-GB"/>
              <a:t>Outside London</a:t>
            </a:r>
          </a:p>
        </p:txBody>
      </p:sp>
      <p:sp>
        <p:nvSpPr>
          <p:cNvPr id="3" name="Content Placeholder 2">
            <a:extLst>
              <a:ext uri="{FF2B5EF4-FFF2-40B4-BE49-F238E27FC236}">
                <a16:creationId xmlns:a16="http://schemas.microsoft.com/office/drawing/2014/main" id="{F5317933-C776-8546-918D-38E3E30E93E6}"/>
              </a:ext>
            </a:extLst>
          </p:cNvPr>
          <p:cNvSpPr>
            <a:spLocks noGrp="1"/>
          </p:cNvSpPr>
          <p:nvPr>
            <p:ph type="body" idx="1"/>
          </p:nvPr>
        </p:nvSpPr>
        <p:spPr/>
        <p:txBody>
          <a:bodyPr>
            <a:normAutofit/>
          </a:bodyPr>
          <a:lstStyle/>
          <a:p>
            <a:endParaRPr lang="en-GB"/>
          </a:p>
        </p:txBody>
      </p:sp>
      <p:sp>
        <p:nvSpPr>
          <p:cNvPr id="4" name="Text Placeholder 3">
            <a:extLst>
              <a:ext uri="{FF2B5EF4-FFF2-40B4-BE49-F238E27FC236}">
                <a16:creationId xmlns:a16="http://schemas.microsoft.com/office/drawing/2014/main" id="{41D9191C-A86C-4E29-8C7A-47786CE6605B}"/>
              </a:ext>
            </a:extLst>
          </p:cNvPr>
          <p:cNvSpPr>
            <a:spLocks noGrp="1"/>
          </p:cNvSpPr>
          <p:nvPr>
            <p:ph type="body" idx="2"/>
          </p:nvPr>
        </p:nvSpPr>
        <p:spPr/>
        <p:txBody>
          <a:bodyPr/>
          <a:lstStyle/>
          <a:p>
            <a:pPr marL="213360" indent="0"/>
            <a:r>
              <a:rPr lang="en-GB" b="1">
                <a:latin typeface="Arial"/>
                <a:cs typeface="Arial"/>
              </a:rPr>
              <a:t>Barnsley</a:t>
            </a:r>
            <a:endParaRPr lang="en-US" b="1">
              <a:latin typeface="Arial"/>
              <a:cs typeface="Arial"/>
            </a:endParaRPr>
          </a:p>
          <a:p>
            <a:pPr marL="457200" indent="-457200">
              <a:buFont typeface="Arial" panose="020B0604020202020204" pitchFamily="34" charset="0"/>
              <a:buChar char="•"/>
            </a:pPr>
            <a:r>
              <a:rPr lang="en-GB">
                <a:latin typeface="Arial"/>
                <a:cs typeface="Arial"/>
              </a:rPr>
              <a:t>Contact patients DNA smear/FIT- trained in coaching and encourage patients to attend appointment</a:t>
            </a:r>
          </a:p>
          <a:p>
            <a:pPr marL="457200" indent="-457200">
              <a:buFont typeface="Arial" panose="020B0604020202020204" pitchFamily="34" charset="0"/>
              <a:buChar char="•"/>
            </a:pPr>
            <a:r>
              <a:rPr lang="en-GB">
                <a:latin typeface="Arial"/>
                <a:cs typeface="Arial"/>
              </a:rPr>
              <a:t>Relationship with care homes – direct contact, risk of becoming frail/</a:t>
            </a:r>
            <a:r>
              <a:rPr lang="en-GB" err="1">
                <a:latin typeface="Arial"/>
                <a:cs typeface="Arial"/>
              </a:rPr>
              <a:t>EoL</a:t>
            </a:r>
            <a:r>
              <a:rPr lang="en-GB">
                <a:latin typeface="Arial"/>
                <a:cs typeface="Arial"/>
              </a:rPr>
              <a:t>  and appropriate referral</a:t>
            </a:r>
          </a:p>
          <a:p>
            <a:pPr marL="457200" lvl="0" indent="-457200">
              <a:buFont typeface="Arial" panose="020B0604020202020204" pitchFamily="34" charset="0"/>
              <a:buChar char="•"/>
            </a:pPr>
            <a:r>
              <a:rPr lang="en-GB">
                <a:latin typeface="Arial" panose="020B0604020202020204" pitchFamily="34" charset="0"/>
                <a:cs typeface="Arial" panose="020B0604020202020204" pitchFamily="34" charset="0"/>
              </a:rPr>
              <a:t>Trained in personalised care plan – in Barnsley 100% care plans complete</a:t>
            </a:r>
          </a:p>
          <a:p>
            <a:pPr marL="426720" indent="-213360"/>
            <a:endParaRPr lang="en-GB">
              <a:cs typeface="Calibri" panose="020F0502020204030204"/>
            </a:endParaRPr>
          </a:p>
        </p:txBody>
      </p:sp>
    </p:spTree>
    <p:extLst>
      <p:ext uri="{BB962C8B-B14F-4D97-AF65-F5344CB8AC3E}">
        <p14:creationId xmlns:p14="http://schemas.microsoft.com/office/powerpoint/2010/main" val="3233429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1CFA-AFB6-624A-9EBB-9AEB5B89479A}"/>
              </a:ext>
            </a:extLst>
          </p:cNvPr>
          <p:cNvSpPr>
            <a:spLocks noGrp="1"/>
          </p:cNvSpPr>
          <p:nvPr>
            <p:ph type="title"/>
          </p:nvPr>
        </p:nvSpPr>
        <p:spPr/>
        <p:txBody>
          <a:bodyPr/>
          <a:lstStyle/>
          <a:p>
            <a:r>
              <a:rPr lang="en-GB"/>
              <a:t>Key messages</a:t>
            </a:r>
          </a:p>
        </p:txBody>
      </p:sp>
      <p:sp>
        <p:nvSpPr>
          <p:cNvPr id="4" name="Text Placeholder 3">
            <a:extLst>
              <a:ext uri="{FF2B5EF4-FFF2-40B4-BE49-F238E27FC236}">
                <a16:creationId xmlns:a16="http://schemas.microsoft.com/office/drawing/2014/main" id="{83B074FB-9093-44B1-AE09-4D20D4C9BE8F}"/>
              </a:ext>
            </a:extLst>
          </p:cNvPr>
          <p:cNvSpPr>
            <a:spLocks noGrp="1"/>
          </p:cNvSpPr>
          <p:nvPr>
            <p:ph type="body" idx="2"/>
          </p:nvPr>
        </p:nvSpPr>
        <p:spPr>
          <a:xfrm>
            <a:off x="334436" y="1341442"/>
            <a:ext cx="11523133" cy="5258050"/>
          </a:xfrm>
        </p:spPr>
        <p:txBody>
          <a:bodyPr>
            <a:normAutofit fontScale="92500" lnSpcReduction="10000"/>
          </a:bodyPr>
          <a:lstStyle/>
          <a:p>
            <a:pPr marL="426720" indent="-213360"/>
            <a:r>
              <a:rPr lang="en-GB" b="1">
                <a:latin typeface="Arial"/>
                <a:cs typeface="Arial"/>
              </a:rPr>
              <a:t>CCs are not glorified administrators!</a:t>
            </a:r>
            <a:endParaRPr lang="en-US" b="1">
              <a:latin typeface="Arial"/>
              <a:cs typeface="Arial"/>
            </a:endParaRPr>
          </a:p>
          <a:p>
            <a:pPr marL="426720" indent="-213360"/>
            <a:r>
              <a:rPr lang="en-GB" b="1">
                <a:latin typeface="Arial"/>
                <a:cs typeface="Arial"/>
              </a:rPr>
              <a:t>Know your local population</a:t>
            </a:r>
          </a:p>
          <a:p>
            <a:pPr marL="853440" lvl="1" indent="-320040"/>
            <a:r>
              <a:rPr lang="en-GB">
                <a:latin typeface="Arial"/>
                <a:cs typeface="Arial"/>
              </a:rPr>
              <a:t>Who they are, what are local needs and priorities	</a:t>
            </a:r>
          </a:p>
          <a:p>
            <a:pPr marL="853440" lvl="1" indent="-320040"/>
            <a:r>
              <a:rPr lang="en-GB">
                <a:latin typeface="Arial"/>
                <a:cs typeface="Arial"/>
              </a:rPr>
              <a:t>Understand the different sources of data including community intelligence</a:t>
            </a:r>
          </a:p>
          <a:p>
            <a:pPr marL="533400" lvl="1" indent="0">
              <a:buNone/>
            </a:pPr>
            <a:endParaRPr lang="en-GB">
              <a:latin typeface="Arial"/>
              <a:cs typeface="Arial"/>
            </a:endParaRPr>
          </a:p>
          <a:p>
            <a:pPr marL="426720" indent="-213360"/>
            <a:r>
              <a:rPr lang="en-GB" b="1">
                <a:latin typeface="Arial"/>
                <a:cs typeface="Arial"/>
              </a:rPr>
              <a:t>Build relationships with local communities</a:t>
            </a:r>
          </a:p>
          <a:p>
            <a:pPr marL="853440" lvl="1" indent="-320040"/>
            <a:r>
              <a:rPr lang="en-GB">
                <a:latin typeface="Arial"/>
                <a:cs typeface="Arial"/>
              </a:rPr>
              <a:t>Stakeholder engagement</a:t>
            </a:r>
          </a:p>
          <a:p>
            <a:pPr marL="853440" lvl="1" indent="-320040"/>
            <a:r>
              <a:rPr lang="en-GB">
                <a:latin typeface="Arial"/>
                <a:cs typeface="Arial"/>
              </a:rPr>
              <a:t>Multi-sectoral PCN/borough forum</a:t>
            </a:r>
          </a:p>
          <a:p>
            <a:pPr marL="853440" lvl="1" indent="-320040"/>
            <a:endParaRPr lang="en-GB">
              <a:latin typeface="Arial"/>
              <a:cs typeface="Arial"/>
            </a:endParaRPr>
          </a:p>
          <a:p>
            <a:pPr marL="426720" indent="-213360"/>
            <a:r>
              <a:rPr lang="en-GB" b="1">
                <a:latin typeface="Arial"/>
                <a:cs typeface="Arial"/>
              </a:rPr>
              <a:t>Co-production and embedding CCs</a:t>
            </a:r>
          </a:p>
          <a:p>
            <a:pPr marL="853440" lvl="1" indent="-320040"/>
            <a:r>
              <a:rPr lang="en-GB">
                <a:latin typeface="Arial"/>
                <a:cs typeface="Arial"/>
              </a:rPr>
              <a:t>Practice – frequent attendees, complex needs</a:t>
            </a:r>
          </a:p>
          <a:p>
            <a:pPr marL="853440" lvl="1" indent="-320040"/>
            <a:r>
              <a:rPr lang="en-GB">
                <a:latin typeface="Arial"/>
                <a:cs typeface="Arial"/>
              </a:rPr>
              <a:t>PCN MDTs- coordinating, action plan</a:t>
            </a:r>
          </a:p>
          <a:p>
            <a:pPr marL="853440" lvl="1" indent="-320040"/>
            <a:r>
              <a:rPr lang="en-GB">
                <a:latin typeface="Arial"/>
                <a:cs typeface="Arial"/>
              </a:rPr>
              <a:t>Neighbourhood/community teams- outreach support, building relations, gathering intelligence to co-produce more appropriate and accessible services</a:t>
            </a:r>
          </a:p>
          <a:p>
            <a:pPr marL="426720" indent="-213360"/>
            <a:endParaRPr lang="en-GB">
              <a:cs typeface="Calibri" panose="020F0502020204030204"/>
            </a:endParaRPr>
          </a:p>
        </p:txBody>
      </p:sp>
      <p:sp>
        <p:nvSpPr>
          <p:cNvPr id="6" name="Text Placeholder 5">
            <a:extLst>
              <a:ext uri="{FF2B5EF4-FFF2-40B4-BE49-F238E27FC236}">
                <a16:creationId xmlns:a16="http://schemas.microsoft.com/office/drawing/2014/main" id="{B7769F92-51B9-4D7A-9834-756B90BF25B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65940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7A9E71-6D89-47EE-875B-27317E6677A7}"/>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EFACB928-F561-44CA-AC85-4D704EB47057}"/>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B502D801-ED66-49CA-9682-91A1F46502F1}"/>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What are the main challenges to embedding care coordinators?</a:t>
            </a:r>
          </a:p>
        </p:txBody>
      </p:sp>
      <p:sp>
        <p:nvSpPr>
          <p:cNvPr id="7" name="Rectangle 6">
            <a:extLst>
              <a:ext uri="{FF2B5EF4-FFF2-40B4-BE49-F238E27FC236}">
                <a16:creationId xmlns:a16="http://schemas.microsoft.com/office/drawing/2014/main" id="{F615ACCA-4371-4860-946E-A8E6F9BC2C80}"/>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90424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18B2BC-0EAF-432C-8C84-17F2D37AACB9}"/>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C8DF4CC2-D11A-4EED-BEBA-A0DFD1877029}"/>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E1F9258F-BDA5-4E7F-B1EC-BA339246EE7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2D84521A-A472-4201-A989-AA870A3F6E50}"/>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88236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BCCB-625D-4F23-BCA3-FB81769DB61A}"/>
              </a:ext>
            </a:extLst>
          </p:cNvPr>
          <p:cNvSpPr>
            <a:spLocks noGrp="1"/>
          </p:cNvSpPr>
          <p:nvPr>
            <p:ph type="title"/>
          </p:nvPr>
        </p:nvSpPr>
        <p:spPr/>
        <p:txBody>
          <a:bodyPr/>
          <a:lstStyle/>
          <a:p>
            <a:r>
              <a:rPr lang="en-GB"/>
              <a:t>The PCN advisor offer (1)</a:t>
            </a:r>
          </a:p>
        </p:txBody>
      </p:sp>
      <p:sp>
        <p:nvSpPr>
          <p:cNvPr id="3" name="Text Placeholder 2">
            <a:extLst>
              <a:ext uri="{FF2B5EF4-FFF2-40B4-BE49-F238E27FC236}">
                <a16:creationId xmlns:a16="http://schemas.microsoft.com/office/drawing/2014/main" id="{74BD5AD7-2416-42EE-ACD0-EBC8602B93C6}"/>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5A9F4029-4F81-4207-9863-1847C5638839}"/>
              </a:ext>
            </a:extLst>
          </p:cNvPr>
          <p:cNvSpPr>
            <a:spLocks noGrp="1"/>
          </p:cNvSpPr>
          <p:nvPr>
            <p:ph type="body" idx="2"/>
          </p:nvPr>
        </p:nvSpPr>
        <p:spPr>
          <a:xfrm>
            <a:off x="258235" y="1124745"/>
            <a:ext cx="11933765" cy="5461250"/>
          </a:xfrm>
        </p:spPr>
        <p:txBody>
          <a:bodyPr>
            <a:noAutofit/>
          </a:bodyPr>
          <a:lstStyle/>
          <a:p>
            <a:r>
              <a:rPr lang="en-GB" sz="1600" b="1">
                <a:solidFill>
                  <a:srgbClr val="201F1E"/>
                </a:solidFill>
                <a:effectLst/>
                <a:latin typeface="Arial" panose="020B0604020202020204" pitchFamily="34" charset="0"/>
                <a:ea typeface="Calibri" panose="020F0502020204030204" pitchFamily="34" charset="0"/>
                <a:cs typeface="Arial" panose="020B0604020202020204" pitchFamily="34" charset="0"/>
              </a:rPr>
              <a:t>Our offer of support:</a:t>
            </a:r>
            <a:r>
              <a:rPr lang="en-GB" sz="1600">
                <a:solidFill>
                  <a:srgbClr val="201F1E"/>
                </a:solidFill>
                <a:effectLst/>
                <a:latin typeface="Arial" panose="020B0604020202020204" pitchFamily="34" charset="0"/>
                <a:ea typeface="Calibri" panose="020F050202020403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p>
            <a:r>
              <a:rPr lang="en-GB" sz="1600">
                <a:solidFill>
                  <a:srgbClr val="201F1E"/>
                </a:solidFill>
                <a:effectLst/>
                <a:latin typeface="Arial" panose="020B0604020202020204" pitchFamily="34" charset="0"/>
                <a:ea typeface="Calibri" panose="020F0502020204030204" pitchFamily="34" charset="0"/>
                <a:cs typeface="Arial" panose="020B0604020202020204" pitchFamily="34" charset="0"/>
              </a:rPr>
              <a:t>Pan London,  the PCN Advisors aim to:</a:t>
            </a:r>
            <a:endParaRPr lang="en-GB" sz="1600">
              <a:effectLst/>
              <a:latin typeface="Arial" panose="020B0604020202020204" pitchFamily="34" charset="0"/>
              <a:ea typeface="Calibri" panose="020F0502020204030204" pitchFamily="34" charset="0"/>
              <a:cs typeface="Arial" panose="020B0604020202020204" pitchFamily="34" charset="0"/>
            </a:endParaRPr>
          </a:p>
          <a:p>
            <a:pPr marL="1143000" lvl="2" indent="-228600">
              <a:buSzPts val="1000"/>
              <a:buFont typeface="Symbol" panose="05050102010706020507" pitchFamily="18" charset="2"/>
              <a:buChar char=""/>
              <a:tabLst>
                <a:tab pos="1371600" algn="l"/>
              </a:tabLst>
            </a:pPr>
            <a:r>
              <a:rPr lang="en-GB" sz="1600">
                <a:solidFill>
                  <a:srgbClr val="201F1E"/>
                </a:solidFill>
                <a:effectLst/>
                <a:latin typeface="Arial" panose="020B0604020202020204" pitchFamily="34" charset="0"/>
                <a:ea typeface="Times New Roman" panose="02020603050405020304" pitchFamily="18" charset="0"/>
                <a:cs typeface="Arial" panose="020B0604020202020204" pitchFamily="34" charset="0"/>
              </a:rPr>
              <a:t>Develop a network of people across the capital to connect to build sustainable models of good practice - you are all the pioneers in this forward thinking and evolving field after all! </a:t>
            </a:r>
            <a:endParaRPr lang="en-GB" sz="1600">
              <a:effectLst/>
              <a:latin typeface="Arial" panose="020B0604020202020204" pitchFamily="34" charset="0"/>
              <a:ea typeface="Calibri" panose="020F0502020204030204" pitchFamily="34" charset="0"/>
              <a:cs typeface="Arial" panose="020B0604020202020204" pitchFamily="34" charset="0"/>
            </a:endParaRPr>
          </a:p>
          <a:p>
            <a:pPr marL="1143000" lvl="2" indent="-228600">
              <a:buSzPts val="1000"/>
              <a:buFont typeface="Symbol" panose="05050102010706020507" pitchFamily="18" charset="2"/>
              <a:buChar char=""/>
              <a:tabLst>
                <a:tab pos="1371600" algn="l"/>
              </a:tabLst>
            </a:pPr>
            <a:r>
              <a:rPr lang="en-GB"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Collate, make sense of and share case studies and resources useful to this work </a:t>
            </a:r>
            <a:endParaRPr lang="en-GB" sz="1600">
              <a:effectLst/>
              <a:latin typeface="Arial" panose="020B0604020202020204" pitchFamily="34" charset="0"/>
              <a:ea typeface="Calibri" panose="020F0502020204030204" pitchFamily="34" charset="0"/>
              <a:cs typeface="Arial" panose="020B0604020202020204" pitchFamily="34" charset="0"/>
            </a:endParaRPr>
          </a:p>
          <a:p>
            <a:pPr marL="1143000" lvl="2" indent="-228600">
              <a:buSzPts val="1000"/>
              <a:buFont typeface="Symbol" panose="05050102010706020507" pitchFamily="18" charset="2"/>
              <a:buChar char=""/>
              <a:tabLst>
                <a:tab pos="1371600" algn="l"/>
              </a:tabLst>
            </a:pPr>
            <a:r>
              <a:rPr lang="en-GB" sz="1600">
                <a:solidFill>
                  <a:srgbClr val="201F1E"/>
                </a:solidFill>
                <a:effectLst/>
                <a:latin typeface="Arial" panose="020B0604020202020204" pitchFamily="34" charset="0"/>
                <a:ea typeface="Times New Roman" panose="02020603050405020304" pitchFamily="18" charset="0"/>
                <a:cs typeface="Arial" panose="020B0604020202020204" pitchFamily="34" charset="0"/>
              </a:rPr>
              <a:t>Complement local efforts to support the embedding of the three roles</a:t>
            </a:r>
            <a:endParaRPr lang="en-GB"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1600">
                <a:solidFill>
                  <a:srgbClr val="201F1E"/>
                </a:solidFill>
                <a:effectLst/>
                <a:latin typeface="Arial" panose="020B0604020202020204" pitchFamily="34" charset="0"/>
                <a:ea typeface="Calibri" panose="020F050202020403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p>
            <a:r>
              <a:rPr lang="en-GB" sz="1600">
                <a:solidFill>
                  <a:srgbClr val="201F1E"/>
                </a:solidFill>
                <a:effectLst/>
                <a:latin typeface="Arial" panose="020B0604020202020204" pitchFamily="34" charset="0"/>
                <a:ea typeface="Calibri" panose="020F0502020204030204" pitchFamily="34" charset="0"/>
                <a:cs typeface="Arial" panose="020B0604020202020204" pitchFamily="34" charset="0"/>
              </a:rPr>
              <a:t>This will be delivered through the following: </a:t>
            </a:r>
            <a:endParaRPr lang="en-GB" sz="1600">
              <a:effectLst/>
              <a:latin typeface="Arial" panose="020B0604020202020204" pitchFamily="34" charset="0"/>
              <a:ea typeface="Calibri" panose="020F050202020403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1600" b="1">
                <a:solidFill>
                  <a:srgbClr val="201F1E"/>
                </a:solidFill>
                <a:effectLst/>
                <a:latin typeface="Arial" panose="020B0604020202020204" pitchFamily="34" charset="0"/>
                <a:ea typeface="Times New Roman" panose="02020603050405020304" pitchFamily="18" charset="0"/>
                <a:cs typeface="Arial" panose="020B0604020202020204" pitchFamily="34" charset="0"/>
              </a:rPr>
              <a:t>A monthly, pan London ‘Connect and Share’ session</a:t>
            </a:r>
            <a:r>
              <a:rPr lang="en-GB" sz="1600">
                <a:solidFill>
                  <a:srgbClr val="201F1E"/>
                </a:solidFill>
                <a:effectLst/>
                <a:latin typeface="Arial" panose="020B0604020202020204" pitchFamily="34" charset="0"/>
                <a:ea typeface="Times New Roman" panose="02020603050405020304" pitchFamily="18" charset="0"/>
                <a:cs typeface="Arial" panose="020B0604020202020204" pitchFamily="34" charset="0"/>
              </a:rPr>
              <a:t> for those that employ and/or are looking to embed the three personalised care roles in their PCN: </a:t>
            </a:r>
            <a:r>
              <a:rPr lang="en-GB" sz="1600" b="1">
                <a:solidFill>
                  <a:srgbClr val="201F1E"/>
                </a:solidFill>
                <a:effectLst/>
                <a:latin typeface="Arial" panose="020B0604020202020204" pitchFamily="34" charset="0"/>
                <a:ea typeface="Times New Roman" panose="02020603050405020304" pitchFamily="18" charset="0"/>
                <a:cs typeface="Arial" panose="020B0604020202020204" pitchFamily="34" charset="0"/>
              </a:rPr>
              <a:t>themed and open sessions</a:t>
            </a:r>
            <a:r>
              <a:rPr lang="en-GB" sz="1600">
                <a:solidFill>
                  <a:srgbClr val="201F1E"/>
                </a:solidFill>
                <a:effectLst/>
                <a:latin typeface="Arial" panose="020B0604020202020204" pitchFamily="34" charset="0"/>
                <a:ea typeface="Times New Roman" panose="02020603050405020304" pitchFamily="18" charset="0"/>
                <a:cs typeface="Arial" panose="020B0604020202020204" pitchFamily="34" charset="0"/>
              </a:rPr>
              <a:t> with presentations of good practice case studies across London plus time for Q&amp;A and discussion.  </a:t>
            </a:r>
            <a:endParaRPr lang="en-GB" sz="1600">
              <a:solidFill>
                <a:srgbClr val="201F1E"/>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buSzPts val="1000"/>
              <a:buFont typeface="Symbol" panose="05050102010706020507" pitchFamily="18" charset="2"/>
              <a:buChar char=""/>
              <a:tabLst>
                <a:tab pos="914400" algn="l"/>
              </a:tabLst>
            </a:pPr>
            <a:r>
              <a:rPr lang="en-GB" sz="1600" b="1">
                <a:solidFill>
                  <a:srgbClr val="201F1E"/>
                </a:solidFill>
                <a:effectLst/>
                <a:latin typeface="Arial" panose="020B0604020202020204" pitchFamily="34" charset="0"/>
                <a:ea typeface="Times New Roman" panose="02020603050405020304" pitchFamily="18" charset="0"/>
                <a:cs typeface="Arial" panose="020B0604020202020204" pitchFamily="34" charset="0"/>
              </a:rPr>
              <a:t>Thu 18</a:t>
            </a:r>
            <a:r>
              <a:rPr lang="en-GB" sz="1600" b="1" baseline="30000">
                <a:solidFill>
                  <a:srgbClr val="201F1E"/>
                </a:solidFill>
                <a:effectLst/>
                <a:latin typeface="Arial" panose="020B0604020202020204" pitchFamily="34" charset="0"/>
                <a:ea typeface="Times New Roman" panose="02020603050405020304" pitchFamily="18" charset="0"/>
                <a:cs typeface="Arial" panose="020B0604020202020204" pitchFamily="34" charset="0"/>
              </a:rPr>
              <a:t>th</a:t>
            </a:r>
            <a:r>
              <a:rPr lang="en-GB" sz="1600" b="1">
                <a:solidFill>
                  <a:srgbClr val="201F1E"/>
                </a:solidFill>
                <a:effectLst/>
                <a:latin typeface="Arial" panose="020B0604020202020204" pitchFamily="34" charset="0"/>
                <a:ea typeface="Times New Roman" panose="02020603050405020304" pitchFamily="18" charset="0"/>
                <a:cs typeface="Arial" panose="020B0604020202020204" pitchFamily="34" charset="0"/>
              </a:rPr>
              <a:t> November 12.30pm: </a:t>
            </a:r>
            <a:r>
              <a:rPr lang="en-GB" sz="1600">
                <a:solidFill>
                  <a:srgbClr val="201F1E"/>
                </a:solidFill>
                <a:effectLst/>
                <a:latin typeface="Arial" panose="020B0604020202020204" pitchFamily="34" charset="0"/>
                <a:ea typeface="Times New Roman" panose="02020603050405020304" pitchFamily="18" charset="0"/>
                <a:cs typeface="Arial" panose="020B0604020202020204" pitchFamily="34" charset="0"/>
              </a:rPr>
              <a:t>Embedding the three personalised care roles. </a:t>
            </a:r>
            <a:r>
              <a:rPr lang="en-GB" sz="1600" u="sng">
                <a:solidFill>
                  <a:srgbClr val="201F1E"/>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hlinkClick r:id="rId2"/>
              </a:rPr>
              <a:t>RECORDING HERE</a:t>
            </a:r>
            <a:endParaRPr lang="en-GB" sz="1600">
              <a:solidFill>
                <a:srgbClr val="201F1E"/>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buSzPts val="1000"/>
              <a:buFont typeface="Symbol" panose="05050102010706020507" pitchFamily="18" charset="2"/>
              <a:buChar char=""/>
              <a:tabLst>
                <a:tab pos="914400" algn="l"/>
              </a:tabLst>
            </a:pPr>
            <a:r>
              <a:rPr lang="en-GB" sz="1600" b="1">
                <a:solidFill>
                  <a:srgbClr val="201F1E"/>
                </a:solidFill>
                <a:effectLst/>
                <a:latin typeface="Arial" panose="020B0604020202020204" pitchFamily="34" charset="0"/>
                <a:ea typeface="Times New Roman" panose="02020603050405020304" pitchFamily="18" charset="0"/>
                <a:cs typeface="Arial" panose="020B0604020202020204" pitchFamily="34" charset="0"/>
              </a:rPr>
              <a:t>Thu 13</a:t>
            </a:r>
            <a:r>
              <a:rPr lang="en-GB" sz="1600" b="1" baseline="30000">
                <a:solidFill>
                  <a:srgbClr val="201F1E"/>
                </a:solidFill>
                <a:effectLst/>
                <a:latin typeface="Arial" panose="020B0604020202020204" pitchFamily="34" charset="0"/>
                <a:ea typeface="Times New Roman" panose="02020603050405020304" pitchFamily="18" charset="0"/>
                <a:cs typeface="Arial" panose="020B0604020202020204" pitchFamily="34" charset="0"/>
              </a:rPr>
              <a:t>th</a:t>
            </a:r>
            <a:r>
              <a:rPr lang="en-GB" sz="1600" b="1">
                <a:solidFill>
                  <a:srgbClr val="201F1E"/>
                </a:solidFill>
                <a:effectLst/>
                <a:latin typeface="Arial" panose="020B0604020202020204" pitchFamily="34" charset="0"/>
                <a:ea typeface="Times New Roman" panose="02020603050405020304" pitchFamily="18" charset="0"/>
                <a:cs typeface="Arial" panose="020B0604020202020204" pitchFamily="34" charset="0"/>
              </a:rPr>
              <a:t> Jan 2022, 12.30pm: </a:t>
            </a:r>
            <a:r>
              <a:rPr lang="en-GB" sz="1600">
                <a:solidFill>
                  <a:srgbClr val="201F1E"/>
                </a:solidFill>
                <a:effectLst/>
                <a:latin typeface="Arial" panose="020B0604020202020204" pitchFamily="34" charset="0"/>
                <a:ea typeface="Times New Roman" panose="02020603050405020304" pitchFamily="18" charset="0"/>
                <a:cs typeface="Arial" panose="020B0604020202020204" pitchFamily="34" charset="0"/>
              </a:rPr>
              <a:t>Open session (workshop) exploring different ways personalised care roles can support primary care and communities at this time: </a:t>
            </a:r>
            <a:r>
              <a:rPr lang="en-GB" sz="1600">
                <a:solidFill>
                  <a:srgbClr val="201F1E"/>
                </a:solidFill>
                <a:latin typeface="Arial" panose="020B0604020202020204" pitchFamily="34" charset="0"/>
                <a:ea typeface="Times New Roman" panose="02020603050405020304" pitchFamily="18" charset="0"/>
                <a:cs typeface="Arial" panose="020B0604020202020204" pitchFamily="34" charset="0"/>
              </a:rPr>
              <a:t>Slides here TBC</a:t>
            </a:r>
            <a:endParaRPr lang="en-GB" sz="1600" b="1" u="sng">
              <a:solidFill>
                <a:srgbClr val="201F1E"/>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742950" lvl="1" indent="-285750">
              <a:buSzPts val="1000"/>
              <a:buFont typeface="Symbol" panose="05050102010706020507" pitchFamily="18" charset="2"/>
              <a:buChar char=""/>
              <a:tabLst>
                <a:tab pos="914400" algn="l"/>
              </a:tabLst>
            </a:pPr>
            <a:r>
              <a:rPr lang="en-GB" sz="1600" b="1">
                <a:solidFill>
                  <a:srgbClr val="201F1E"/>
                </a:solidFill>
                <a:effectLst/>
                <a:latin typeface="Arial" panose="020B0604020202020204" pitchFamily="34" charset="0"/>
                <a:ea typeface="Times New Roman" panose="02020603050405020304" pitchFamily="18" charset="0"/>
                <a:cs typeface="Arial" panose="020B0604020202020204" pitchFamily="34" charset="0"/>
              </a:rPr>
              <a:t>Feb 2022: </a:t>
            </a:r>
            <a:r>
              <a:rPr lang="en-GB" sz="1600">
                <a:solidFill>
                  <a:srgbClr val="201F1E"/>
                </a:solidFill>
                <a:effectLst/>
                <a:latin typeface="Arial" panose="020B0604020202020204" pitchFamily="34" charset="0"/>
                <a:ea typeface="Times New Roman" panose="02020603050405020304" pitchFamily="18" charset="0"/>
                <a:cs typeface="Arial" panose="020B0604020202020204" pitchFamily="34" charset="0"/>
              </a:rPr>
              <a:t>Spotlight on Care Coordinators and how best to use them (Wed 16</a:t>
            </a:r>
            <a:r>
              <a:rPr lang="en-GB" sz="1600" baseline="30000">
                <a:solidFill>
                  <a:srgbClr val="201F1E"/>
                </a:solidFill>
                <a:effectLst/>
                <a:latin typeface="Arial" panose="020B0604020202020204" pitchFamily="34" charset="0"/>
                <a:ea typeface="Times New Roman" panose="02020603050405020304" pitchFamily="18" charset="0"/>
                <a:cs typeface="Arial" panose="020B0604020202020204" pitchFamily="34" charset="0"/>
              </a:rPr>
              <a:t>th</a:t>
            </a:r>
            <a:r>
              <a:rPr lang="en-GB" sz="1600">
                <a:solidFill>
                  <a:srgbClr val="201F1E"/>
                </a:solidFill>
                <a:effectLst/>
                <a:latin typeface="Arial" panose="020B0604020202020204" pitchFamily="34" charset="0"/>
                <a:ea typeface="Times New Roman" panose="02020603050405020304" pitchFamily="18" charset="0"/>
                <a:cs typeface="Arial" panose="020B0604020202020204" pitchFamily="34" charset="0"/>
              </a:rPr>
              <a:t> Feb 3pm)</a:t>
            </a:r>
            <a:r>
              <a:rPr lang="en-GB" sz="1600">
                <a:solidFill>
                  <a:srgbClr val="201F1E"/>
                </a:solidFill>
                <a:latin typeface="Arial" panose="020B0604020202020204" pitchFamily="34" charset="0"/>
                <a:ea typeface="Times New Roman" panose="02020603050405020304" pitchFamily="18" charset="0"/>
                <a:cs typeface="Arial" panose="020B0604020202020204" pitchFamily="34" charset="0"/>
              </a:rPr>
              <a:t>; </a:t>
            </a:r>
          </a:p>
          <a:p>
            <a:pPr marL="742950" lvl="1" indent="-285750">
              <a:buSzPts val="1000"/>
              <a:buFont typeface="Symbol" panose="05050102010706020507" pitchFamily="18" charset="2"/>
              <a:buChar char=""/>
              <a:tabLst>
                <a:tab pos="914400" algn="l"/>
              </a:tabLst>
            </a:pPr>
            <a:r>
              <a:rPr lang="en-GB" sz="1600" b="1">
                <a:solidFill>
                  <a:srgbClr val="201F1E"/>
                </a:solidFill>
                <a:effectLst/>
                <a:latin typeface="Arial" panose="020B0604020202020204" pitchFamily="34" charset="0"/>
                <a:ea typeface="Times New Roman" panose="02020603050405020304" pitchFamily="18" charset="0"/>
                <a:cs typeface="Arial" panose="020B0604020202020204" pitchFamily="34" charset="0"/>
              </a:rPr>
              <a:t>Mar 2022: </a:t>
            </a:r>
            <a:r>
              <a:rPr lang="en-GB" sz="1600">
                <a:solidFill>
                  <a:srgbClr val="201F1E"/>
                </a:solidFill>
                <a:effectLst/>
                <a:latin typeface="Arial" panose="020B0604020202020204" pitchFamily="34" charset="0"/>
                <a:ea typeface="Times New Roman" panose="02020603050405020304" pitchFamily="18" charset="0"/>
                <a:cs typeface="Arial" panose="020B0604020202020204" pitchFamily="34" charset="0"/>
              </a:rPr>
              <a:t> Spotlight on Health and Wellbeing Coaches and how best to use them (</a:t>
            </a:r>
            <a:r>
              <a:rPr lang="en-GB" sz="1600" err="1">
                <a:solidFill>
                  <a:srgbClr val="201F1E"/>
                </a:solidFill>
                <a:effectLst/>
                <a:latin typeface="Arial" panose="020B0604020202020204" pitchFamily="34" charset="0"/>
                <a:ea typeface="Times New Roman" panose="02020603050405020304" pitchFamily="18" charset="0"/>
                <a:cs typeface="Arial" panose="020B0604020202020204" pitchFamily="34" charset="0"/>
              </a:rPr>
              <a:t>Thur</a:t>
            </a:r>
            <a:r>
              <a:rPr lang="en-GB" sz="1600">
                <a:solidFill>
                  <a:srgbClr val="201F1E"/>
                </a:solidFill>
                <a:effectLst/>
                <a:latin typeface="Arial" panose="020B0604020202020204" pitchFamily="34" charset="0"/>
                <a:ea typeface="Times New Roman" panose="02020603050405020304" pitchFamily="18" charset="0"/>
                <a:cs typeface="Arial" panose="020B0604020202020204" pitchFamily="34" charset="0"/>
              </a:rPr>
              <a:t> 24th March </a:t>
            </a:r>
            <a:r>
              <a:rPr lang="en-GB" sz="1600">
                <a:solidFill>
                  <a:srgbClr val="201F1E"/>
                </a:solidFill>
                <a:latin typeface="Arial" panose="020B0604020202020204" pitchFamily="34" charset="0"/>
                <a:ea typeface="Times New Roman" panose="02020603050405020304" pitchFamily="18" charset="0"/>
                <a:cs typeface="Arial" panose="020B0604020202020204" pitchFamily="34" charset="0"/>
              </a:rPr>
              <a:t>12:30</a:t>
            </a:r>
            <a:r>
              <a:rPr lang="en-GB" sz="1600">
                <a:solidFill>
                  <a:srgbClr val="201F1E"/>
                </a:solidFill>
                <a:effectLst/>
                <a:latin typeface="Arial" panose="020B0604020202020204" pitchFamily="34" charset="0"/>
                <a:ea typeface="Times New Roman" panose="02020603050405020304" pitchFamily="18" charset="0"/>
                <a:cs typeface="Arial" panose="020B0604020202020204" pitchFamily="34" charset="0"/>
              </a:rPr>
              <a:t>pm)</a:t>
            </a:r>
            <a:r>
              <a:rPr lang="en-GB" sz="1600">
                <a:solidFill>
                  <a:srgbClr val="201F1E"/>
                </a:solidFill>
                <a:latin typeface="Arial" panose="020B0604020202020204" pitchFamily="34" charset="0"/>
                <a:ea typeface="Times New Roman" panose="02020603050405020304" pitchFamily="18" charset="0"/>
                <a:cs typeface="Arial" panose="020B0604020202020204" pitchFamily="34" charset="0"/>
              </a:rPr>
              <a:t> </a:t>
            </a:r>
          </a:p>
          <a:p>
            <a:pPr marL="742950" lvl="1" indent="-285750">
              <a:buSzPts val="1000"/>
              <a:buFont typeface="Symbol" panose="05050102010706020507" pitchFamily="18" charset="2"/>
              <a:buChar char=""/>
              <a:tabLst>
                <a:tab pos="914400" algn="l"/>
              </a:tabLst>
            </a:pPr>
            <a:r>
              <a:rPr lang="en-GB" sz="1600" b="1">
                <a:solidFill>
                  <a:srgbClr val="201F1E"/>
                </a:solidFill>
                <a:effectLst/>
                <a:latin typeface="Arial" panose="020B0604020202020204" pitchFamily="34" charset="0"/>
                <a:ea typeface="Times New Roman" panose="02020603050405020304" pitchFamily="18" charset="0"/>
                <a:cs typeface="Arial" panose="020B0604020202020204" pitchFamily="34" charset="0"/>
              </a:rPr>
              <a:t>Apr 2022: </a:t>
            </a:r>
            <a:r>
              <a:rPr lang="en-GB" sz="1600">
                <a:solidFill>
                  <a:srgbClr val="201F1E"/>
                </a:solidFill>
                <a:effectLst/>
                <a:latin typeface="Arial" panose="020B0604020202020204" pitchFamily="34" charset="0"/>
                <a:ea typeface="Times New Roman" panose="02020603050405020304" pitchFamily="18" charset="0"/>
                <a:cs typeface="Arial" panose="020B0604020202020204" pitchFamily="34" charset="0"/>
              </a:rPr>
              <a:t>Showcase of personalised care roles tackling health inequalities in London (TBC) </a:t>
            </a:r>
            <a:endParaRPr lang="en-GB" sz="1600">
              <a:solidFill>
                <a:srgbClr val="201F1E"/>
              </a:solidFill>
              <a:effectLst/>
              <a:latin typeface="Arial" panose="020B0604020202020204" pitchFamily="34" charset="0"/>
              <a:ea typeface="Calibri" panose="020F0502020204030204" pitchFamily="34" charset="0"/>
              <a:cs typeface="Arial" panose="020B0604020202020204" pitchFamily="34" charset="0"/>
            </a:endParaRPr>
          </a:p>
          <a:p>
            <a:pPr marL="685800"/>
            <a:r>
              <a:rPr lang="en-GB" sz="1600">
                <a:solidFill>
                  <a:srgbClr val="201F1E"/>
                </a:solidFill>
                <a:effectLst/>
                <a:latin typeface="Arial" panose="020B0604020202020204" pitchFamily="34" charset="0"/>
                <a:ea typeface="Calibri" panose="020F050202020403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p>
            <a:pPr marL="0" lvl="0" indent="0">
              <a:buSzPts val="1000"/>
              <a:tabLst>
                <a:tab pos="457200" algn="l"/>
              </a:tabLst>
            </a:pPr>
            <a:endParaRPr lang="en-GB" sz="1000">
              <a:solidFill>
                <a:srgbClr val="201F1E"/>
              </a:solidFill>
              <a:effectLst/>
              <a:latin typeface="Arial" panose="020B0604020202020204" pitchFamily="34" charset="0"/>
              <a:ea typeface="Calibri" panose="020F0502020204030204" pitchFamily="34" charset="0"/>
              <a:cs typeface="Arial" panose="020B0604020202020204" pitchFamily="34" charset="0"/>
            </a:endParaRPr>
          </a:p>
          <a:p>
            <a:endParaRPr lang="en-GB" sz="900"/>
          </a:p>
        </p:txBody>
      </p:sp>
    </p:spTree>
    <p:extLst>
      <p:ext uri="{BB962C8B-B14F-4D97-AF65-F5344CB8AC3E}">
        <p14:creationId xmlns:p14="http://schemas.microsoft.com/office/powerpoint/2010/main" val="3626440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3034-B084-4392-B819-3BC4A969EC85}"/>
              </a:ext>
            </a:extLst>
          </p:cNvPr>
          <p:cNvSpPr>
            <a:spLocks noGrp="1"/>
          </p:cNvSpPr>
          <p:nvPr>
            <p:ph type="title"/>
          </p:nvPr>
        </p:nvSpPr>
        <p:spPr/>
        <p:txBody>
          <a:bodyPr/>
          <a:lstStyle/>
          <a:p>
            <a:r>
              <a:rPr lang="en-GB"/>
              <a:t>The PCN advisor offer (2)</a:t>
            </a:r>
          </a:p>
        </p:txBody>
      </p:sp>
      <p:sp>
        <p:nvSpPr>
          <p:cNvPr id="3" name="Text Placeholder 2">
            <a:extLst>
              <a:ext uri="{FF2B5EF4-FFF2-40B4-BE49-F238E27FC236}">
                <a16:creationId xmlns:a16="http://schemas.microsoft.com/office/drawing/2014/main" id="{AC39B274-4726-4AA6-901B-A16E0021C7B0}"/>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DAD52F30-FAE1-4788-A244-83754CA2DD14}"/>
              </a:ext>
            </a:extLst>
          </p:cNvPr>
          <p:cNvSpPr>
            <a:spLocks noGrp="1"/>
          </p:cNvSpPr>
          <p:nvPr>
            <p:ph type="body" idx="2"/>
          </p:nvPr>
        </p:nvSpPr>
        <p:spPr/>
        <p:txBody>
          <a:bodyPr>
            <a:normAutofit fontScale="92500" lnSpcReduction="10000"/>
          </a:bodyPr>
          <a:lstStyle/>
          <a:p>
            <a:pPr marL="342900" marR="0" lvl="0" indent="-342900" algn="l" defTabSz="853717" rtl="0" eaLnBrk="1" fontAlgn="auto" latinLnBrk="0" hangingPunct="1">
              <a:lnSpc>
                <a:spcPct val="100000"/>
              </a:lnSpc>
              <a:spcBef>
                <a:spcPts val="560"/>
              </a:spcBef>
              <a:spcAft>
                <a:spcPts val="0"/>
              </a:spcAft>
              <a:buClr>
                <a:srgbClr val="5B9BD5"/>
              </a:buClr>
              <a:buSzPts val="1000"/>
              <a:buFont typeface="Symbol" panose="05050102010706020507" pitchFamily="18" charset="2"/>
              <a:buChar char=""/>
              <a:tabLst>
                <a:tab pos="457200" algn="l"/>
              </a:tabLst>
              <a:defRPr/>
            </a:pPr>
            <a:r>
              <a:rPr kumimoji="0" lang="en-GB" sz="1600" b="1" i="0" u="none" strike="noStrike" kern="1200" cap="none" spc="0" normalizeH="0" baseline="0" noProof="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1-1 support </a:t>
            </a:r>
            <a:r>
              <a:rPr kumimoji="0" lang="en-GB" sz="1600" b="0" i="0" u="none" strike="noStrike" kern="1200" cap="none" spc="0" normalizeH="0" baseline="0" noProof="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 every Wednesday there will be 30 minute slots available to….</a:t>
            </a:r>
            <a:endParaRPr kumimoji="0" lang="en-GB" sz="16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853717" rtl="0" eaLnBrk="1" fontAlgn="auto" latinLnBrk="0" hangingPunct="1">
              <a:lnSpc>
                <a:spcPct val="100000"/>
              </a:lnSpc>
              <a:spcBef>
                <a:spcPts val="560"/>
              </a:spcBef>
              <a:spcAft>
                <a:spcPts val="0"/>
              </a:spcAft>
              <a:buClr>
                <a:srgbClr val="5B9BD5"/>
              </a:buClr>
              <a:buSzPts val="1000"/>
              <a:buFont typeface="Symbol" panose="05050102010706020507" pitchFamily="18" charset="2"/>
              <a:buChar char=""/>
              <a:tabLst>
                <a:tab pos="914400" algn="l"/>
              </a:tabLst>
              <a:defRPr/>
            </a:pPr>
            <a:r>
              <a:rPr kumimoji="0" lang="en-GB" sz="1600" b="0" i="0" u="none" strike="noStrike" kern="1200" cap="none" spc="0" normalizeH="0" baseline="0" noProof="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Ask questions, explore challenges, think through strategies to use the personalised care roles, get advice on resources or peers to connect with.</a:t>
            </a:r>
            <a:endParaRPr kumimoji="0" lang="en-GB" sz="16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endParaRPr>
          </a:p>
          <a:p>
            <a:pPr marL="914400" marR="0" lvl="0" indent="-213429" algn="l" defTabSz="853717" rtl="0" eaLnBrk="1" fontAlgn="auto" latinLnBrk="0" hangingPunct="1">
              <a:lnSpc>
                <a:spcPct val="100000"/>
              </a:lnSpc>
              <a:spcBef>
                <a:spcPts val="560"/>
              </a:spcBef>
              <a:spcAft>
                <a:spcPts val="0"/>
              </a:spcAft>
              <a:buClr>
                <a:srgbClr val="5B9BD5"/>
              </a:buClr>
              <a:buSzPts val="1800"/>
              <a:buFont typeface="Arial" panose="020B0604020202020204" pitchFamily="34" charset="0"/>
              <a:buNone/>
              <a:tabLst/>
              <a:defRPr/>
            </a:pPr>
            <a:r>
              <a:rPr kumimoji="0" lang="en-GB" sz="1600" b="1" i="0" u="none" strike="noStrike" kern="1200" cap="none" spc="0" normalizeH="0" baseline="0" noProof="0">
                <a:ln>
                  <a:noFill/>
                </a:ln>
                <a:solidFill>
                  <a:srgbClr val="201F1E"/>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Book in via the following link: </a:t>
            </a:r>
            <a:r>
              <a:rPr kumimoji="0" lang="en-GB" sz="1600" b="1" i="0" u="sng" strike="noStrike" kern="1200" cap="none" spc="0" normalizeH="0" baseline="0" noProof="0">
                <a:ln>
                  <a:noFill/>
                </a:ln>
                <a:solidFill>
                  <a:srgbClr val="1155CC"/>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hlinkClick r:id="rId2"/>
              </a:rPr>
              <a:t>https://calendly.com/pcn-advisors-london/30min</a:t>
            </a:r>
            <a:r>
              <a:rPr kumimoji="0" lang="en-GB" sz="1600" b="1" i="0" u="none" strike="noStrike" kern="1200" cap="none" spc="0" normalizeH="0" baseline="0" noProof="0">
                <a:ln>
                  <a:noFill/>
                </a:ln>
                <a:solidFill>
                  <a:srgbClr val="201F1E"/>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rPr>
              <a:t>.</a:t>
            </a:r>
            <a:r>
              <a:rPr kumimoji="0" lang="en-GB" sz="1600" b="1"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rPr>
              <a:t>  </a:t>
            </a:r>
            <a:endParaRPr lang="en-GB" sz="1600" b="1">
              <a:solidFill>
                <a:srgbClr val="201F1E"/>
              </a:solidFill>
              <a:latin typeface="Arial" panose="020B0604020202020204" pitchFamily="34" charset="0"/>
              <a:ea typeface="Calibri" panose="020F0502020204030204" pitchFamily="34" charset="0"/>
              <a:cs typeface="Arial" panose="020B0604020202020204" pitchFamily="34" charset="0"/>
            </a:endParaRPr>
          </a:p>
          <a:p>
            <a:pPr marL="914400" marR="0" lvl="0" indent="-213429" algn="l" defTabSz="853717" rtl="0" eaLnBrk="1" fontAlgn="auto" latinLnBrk="0" hangingPunct="1">
              <a:lnSpc>
                <a:spcPct val="100000"/>
              </a:lnSpc>
              <a:spcBef>
                <a:spcPts val="560"/>
              </a:spcBef>
              <a:spcAft>
                <a:spcPts val="0"/>
              </a:spcAft>
              <a:buClr>
                <a:srgbClr val="5B9BD5"/>
              </a:buClr>
              <a:buSzPts val="1800"/>
              <a:buFont typeface="Arial" panose="020B0604020202020204" pitchFamily="34" charset="0"/>
              <a:buNone/>
              <a:tabLst/>
              <a:defRPr/>
            </a:pPr>
            <a:endParaRPr lang="en-GB" sz="1600" b="1">
              <a:solidFill>
                <a:srgbClr val="201F1E"/>
              </a:solidFill>
              <a:latin typeface="Arial" panose="020B0604020202020204" pitchFamily="34" charset="0"/>
              <a:cs typeface="Arial" panose="020B0604020202020204" pitchFamily="34" charset="0"/>
            </a:endParaRPr>
          </a:p>
          <a:p>
            <a:pPr marL="914400" defTabSz="853717">
              <a:buClr>
                <a:srgbClr val="5B9BD5"/>
              </a:buClr>
              <a:defRPr/>
            </a:pPr>
            <a:r>
              <a:rPr lang="en-GB" sz="1600" b="1">
                <a:solidFill>
                  <a:srgbClr val="201F1E"/>
                </a:solidFill>
                <a:latin typeface="Arial" panose="020B0604020202020204" pitchFamily="34" charset="0"/>
                <a:cs typeface="Arial" panose="020B0604020202020204" pitchFamily="34" charset="0"/>
              </a:rPr>
              <a:t>Available to present at meetings: </a:t>
            </a:r>
            <a:r>
              <a:rPr lang="en-GB" sz="1600">
                <a:solidFill>
                  <a:srgbClr val="201F1E"/>
                </a:solidFill>
                <a:latin typeface="Arial" panose="020B0604020202020204" pitchFamily="34" charset="0"/>
                <a:cs typeface="Arial" panose="020B0604020202020204" pitchFamily="34" charset="0"/>
              </a:rPr>
              <a:t>The PCN advisors can come and speak at PCN or CCG meetings with CDs, PCN or ARRS managers on topics such as embedding the personalised care roles, social prescribing, how the roles can tackle health inequalities. Email us: </a:t>
            </a:r>
            <a:r>
              <a:rPr lang="en-GB" sz="1600">
                <a:solidFill>
                  <a:srgbClr val="201F1E"/>
                </a:solidFill>
                <a:latin typeface="Arial" panose="020B0604020202020204" pitchFamily="34" charset="0"/>
                <a:cs typeface="Arial" panose="020B0604020202020204" pitchFamily="34" charset="0"/>
                <a:hlinkClick r:id="rId3"/>
              </a:rPr>
              <a:t>hlp.socialprescribing@nhs.net</a:t>
            </a:r>
            <a:endParaRPr lang="en-GB" sz="1600">
              <a:solidFill>
                <a:srgbClr val="201F1E"/>
              </a:solidFill>
              <a:latin typeface="Arial" panose="020B0604020202020204" pitchFamily="34" charset="0"/>
              <a:cs typeface="Arial" panose="020B0604020202020204" pitchFamily="34" charset="0"/>
            </a:endParaRPr>
          </a:p>
          <a:p>
            <a:pPr marL="914400" marR="0" lvl="0" indent="-213429" algn="l" defTabSz="853717" rtl="0" eaLnBrk="1" fontAlgn="auto" latinLnBrk="0" hangingPunct="1">
              <a:lnSpc>
                <a:spcPct val="100000"/>
              </a:lnSpc>
              <a:spcBef>
                <a:spcPts val="560"/>
              </a:spcBef>
              <a:spcAft>
                <a:spcPts val="0"/>
              </a:spcAft>
              <a:buClr>
                <a:srgbClr val="5B9BD5"/>
              </a:buClr>
              <a:buSzPts val="1800"/>
              <a:buFont typeface="Arial" panose="020B0604020202020204" pitchFamily="34" charset="0"/>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853717" rtl="0" eaLnBrk="1" fontAlgn="auto" latinLnBrk="0" hangingPunct="1">
              <a:lnSpc>
                <a:spcPct val="100000"/>
              </a:lnSpc>
              <a:spcBef>
                <a:spcPts val="560"/>
              </a:spcBef>
              <a:spcAft>
                <a:spcPts val="0"/>
              </a:spcAft>
              <a:buClr>
                <a:srgbClr val="5B9BD5"/>
              </a:buClr>
              <a:buSzPts val="1000"/>
              <a:buFont typeface="Symbol" panose="05050102010706020507" pitchFamily="18" charset="2"/>
              <a:buChar char=""/>
              <a:tabLst>
                <a:tab pos="457200" algn="l"/>
              </a:tabLst>
              <a:defRPr/>
            </a:pPr>
            <a:r>
              <a:rPr kumimoji="0" lang="en-GB" sz="1600" b="1" i="0" u="none" strike="noStrike" kern="1200" cap="none" spc="0" normalizeH="0" baseline="0" noProof="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WhatsApp group</a:t>
            </a:r>
            <a:r>
              <a:rPr kumimoji="0" lang="en-GB" sz="1600" b="0" i="0" u="none" strike="noStrike" kern="1200" cap="none" spc="0" normalizeH="0" baseline="0" noProof="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 for those that employ and/or are looking to embed the three personalised care roles in their work to connect with each other informally. We have set this up and trial and see if it is useful. We’re open to suggestions on alternatives but for now you can join the group. Use this </a:t>
            </a:r>
            <a:r>
              <a:rPr kumimoji="0" lang="en-GB" sz="1600" b="1" i="0" u="sng" strike="noStrike" kern="1200" cap="none" spc="0" normalizeH="0" baseline="0" noProof="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panose="020B0604020202020204" pitchFamily="34" charset="0"/>
                <a:hlinkClick r:id="rId4"/>
              </a:rPr>
              <a:t>THIS LINK</a:t>
            </a:r>
            <a:r>
              <a:rPr kumimoji="0" lang="en-GB" sz="1600" b="1" i="0" u="sng" strike="noStrike" kern="1200" cap="none" spc="0" normalizeH="0" baseline="0" noProof="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Arial" panose="020B0604020202020204" pitchFamily="34" charset="0"/>
              </a:rPr>
              <a:t> </a:t>
            </a:r>
            <a:r>
              <a:rPr kumimoji="0" lang="en-GB" sz="1600" b="0" i="0" u="none" strike="noStrike" kern="1200" cap="none" spc="0" normalizeH="0" baseline="0" noProof="0">
                <a:ln>
                  <a:noFill/>
                </a:ln>
                <a:solidFill>
                  <a:srgbClr val="201F1E"/>
                </a:solidFill>
                <a:effectLst/>
                <a:uLnTx/>
                <a:uFillTx/>
                <a:latin typeface="Arial" panose="020B0604020202020204" pitchFamily="34" charset="0"/>
                <a:ea typeface="+mn-ea"/>
                <a:cs typeface="Arial" panose="020B0604020202020204" pitchFamily="34" charset="0"/>
              </a:rPr>
              <a:t>to add your details and access the group.</a:t>
            </a:r>
          </a:p>
          <a:p>
            <a:pPr marL="426859" marR="0" lvl="0" indent="-213429" algn="l" defTabSz="853717" rtl="0" eaLnBrk="1" fontAlgn="auto" latinLnBrk="0" hangingPunct="1">
              <a:lnSpc>
                <a:spcPct val="100000"/>
              </a:lnSpc>
              <a:spcBef>
                <a:spcPts val="560"/>
              </a:spcBef>
              <a:spcAft>
                <a:spcPts val="0"/>
              </a:spcAft>
              <a:buClr>
                <a:srgbClr val="5B9BD5"/>
              </a:buClr>
              <a:buSzPts val="1800"/>
              <a:buFont typeface="Arial" panose="020B0604020202020204" pitchFamily="34" charset="0"/>
              <a:buNone/>
              <a:tabLst/>
              <a:defRPr/>
            </a:pPr>
            <a:endParaRPr kumimoji="0" lang="en-GB" sz="16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endParaRPr>
          </a:p>
          <a:p>
            <a:pPr marL="426859" marR="0" lvl="0" indent="-213429" algn="l" defTabSz="853717" rtl="0" eaLnBrk="1" fontAlgn="auto" latinLnBrk="0" hangingPunct="1">
              <a:lnSpc>
                <a:spcPct val="100000"/>
              </a:lnSpc>
              <a:spcBef>
                <a:spcPts val="560"/>
              </a:spcBef>
              <a:spcAft>
                <a:spcPts val="0"/>
              </a:spcAft>
              <a:buClr>
                <a:srgbClr val="5B9BD5"/>
              </a:buClr>
              <a:buSzPts val="1800"/>
              <a:buFont typeface="Arial" panose="020B0604020202020204" pitchFamily="34" charset="0"/>
              <a:buNone/>
              <a:tabLst/>
              <a:defRPr/>
            </a:pPr>
            <a:r>
              <a:rPr kumimoji="0" lang="en-GB" sz="16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rPr>
              <a:t>We also hope to : </a:t>
            </a: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853717" rtl="0" eaLnBrk="1" fontAlgn="auto" latinLnBrk="0" hangingPunct="1">
              <a:lnSpc>
                <a:spcPct val="100000"/>
              </a:lnSpc>
              <a:spcBef>
                <a:spcPts val="560"/>
              </a:spcBef>
              <a:spcAft>
                <a:spcPts val="0"/>
              </a:spcAft>
              <a:buClr>
                <a:srgbClr val="5B9BD5"/>
              </a:buClr>
              <a:buSzPts val="1000"/>
              <a:buFont typeface="Symbol" panose="05050102010706020507" pitchFamily="18" charset="2"/>
              <a:buChar char=""/>
              <a:tabLst>
                <a:tab pos="457200" algn="l"/>
              </a:tabLst>
              <a:defRPr/>
            </a:pPr>
            <a:r>
              <a:rPr kumimoji="0" lang="en-GB" sz="1600" b="1" i="0" u="none" strike="noStrike" kern="1200" cap="none" spc="0" normalizeH="0" baseline="0" noProof="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Send a monthly email</a:t>
            </a:r>
            <a:r>
              <a:rPr kumimoji="0" lang="en-GB" sz="1600" b="0" i="0" u="none" strike="noStrike" kern="1200" cap="none" spc="0" normalizeH="0" baseline="0" noProof="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 with updates, resources, answers to common questions being asked, useful events and so on </a:t>
            </a:r>
            <a:endParaRPr kumimoji="0" lang="en-GB" sz="16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853717" rtl="0" eaLnBrk="1" fontAlgn="auto" latinLnBrk="0" hangingPunct="1">
              <a:lnSpc>
                <a:spcPct val="100000"/>
              </a:lnSpc>
              <a:spcBef>
                <a:spcPts val="560"/>
              </a:spcBef>
              <a:spcAft>
                <a:spcPts val="0"/>
              </a:spcAft>
              <a:buClr>
                <a:srgbClr val="5B9BD5"/>
              </a:buClr>
              <a:buSzPts val="1000"/>
              <a:buFont typeface="Symbol" panose="05050102010706020507" pitchFamily="18" charset="2"/>
              <a:buChar char=""/>
              <a:tabLst>
                <a:tab pos="457200" algn="l"/>
              </a:tabLst>
              <a:defRPr/>
            </a:pPr>
            <a:r>
              <a:rPr kumimoji="0" lang="en-GB" sz="1600" b="1" i="0" u="none" strike="noStrike" kern="1200" cap="none" spc="0" normalizeH="0" baseline="0" noProof="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Communicate challenges up to NHSE</a:t>
            </a:r>
            <a:r>
              <a:rPr kumimoji="0" lang="en-GB" sz="1600" b="0" i="0" u="none" strike="noStrike" kern="1200" cap="none" spc="0" normalizeH="0" baseline="0" noProof="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 and the wider system, developing ideas for projects that might usefully mitigate some of these challenges </a:t>
            </a:r>
          </a:p>
          <a:p>
            <a:pPr marL="342900" marR="0" lvl="0" indent="-342900" algn="l" defTabSz="853717" rtl="0" eaLnBrk="1" fontAlgn="auto" latinLnBrk="0" hangingPunct="1">
              <a:lnSpc>
                <a:spcPct val="100000"/>
              </a:lnSpc>
              <a:spcBef>
                <a:spcPts val="560"/>
              </a:spcBef>
              <a:spcAft>
                <a:spcPts val="0"/>
              </a:spcAft>
              <a:buClr>
                <a:srgbClr val="5B9BD5"/>
              </a:buClr>
              <a:buSzPts val="1000"/>
              <a:buFont typeface="Symbol" panose="05050102010706020507" pitchFamily="18" charset="2"/>
              <a:buChar char=""/>
              <a:tabLst>
                <a:tab pos="457200" algn="l"/>
              </a:tabLst>
              <a:defRPr/>
            </a:pPr>
            <a:r>
              <a:rPr kumimoji="0" lang="en-GB" sz="1600" b="1" i="0" u="none" strike="noStrike" kern="1200" cap="none" spc="0" normalizeH="0" baseline="0" noProof="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Co-produced PCN toolkit &amp; FAQ Guide </a:t>
            </a:r>
            <a:r>
              <a:rPr kumimoji="0" lang="en-GB" sz="1600" b="0" i="0" u="none" strike="noStrike" kern="1200" cap="none" spc="0" normalizeH="0" baseline="0" noProof="0">
                <a:ln>
                  <a:noFill/>
                </a:ln>
                <a:solidFill>
                  <a:srgbClr val="201F1E"/>
                </a:solidFill>
                <a:effectLst/>
                <a:uLnTx/>
                <a:uFillTx/>
                <a:latin typeface="Arial" panose="020B0604020202020204" pitchFamily="34" charset="0"/>
                <a:ea typeface="Times New Roman" panose="02020603050405020304" pitchFamily="18" charset="0"/>
                <a:cs typeface="Arial" panose="020B0604020202020204" pitchFamily="34" charset="0"/>
              </a:rPr>
              <a:t>including useful case studies  </a:t>
            </a: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853717" rtl="0" eaLnBrk="1" fontAlgn="auto" latinLnBrk="0" hangingPunct="1">
              <a:lnSpc>
                <a:spcPct val="100000"/>
              </a:lnSpc>
              <a:spcBef>
                <a:spcPts val="560"/>
              </a:spcBef>
              <a:spcAft>
                <a:spcPts val="0"/>
              </a:spcAft>
              <a:buClr>
                <a:srgbClr val="5B9BD5"/>
              </a:buClr>
              <a:buSzPts val="1000"/>
              <a:buFont typeface="Arial" panose="020B0604020202020204" pitchFamily="34" charset="0"/>
              <a:buNone/>
              <a:tabLst>
                <a:tab pos="457200" algn="l"/>
              </a:tabLst>
              <a:defRPr/>
            </a:pPr>
            <a:endParaRPr kumimoji="0" lang="en-GB" sz="1600" b="0" i="0" u="none" strike="noStrike" kern="1200" cap="none" spc="0" normalizeH="0" baseline="0" noProof="0">
              <a:ln>
                <a:noFill/>
              </a:ln>
              <a:solidFill>
                <a:srgbClr val="201F1E"/>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GB" sz="2800"/>
          </a:p>
        </p:txBody>
      </p:sp>
    </p:spTree>
    <p:extLst>
      <p:ext uri="{BB962C8B-B14F-4D97-AF65-F5344CB8AC3E}">
        <p14:creationId xmlns:p14="http://schemas.microsoft.com/office/powerpoint/2010/main" val="332235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1CB7-E0F5-42A5-B2F4-349C3C2EE127}"/>
              </a:ext>
            </a:extLst>
          </p:cNvPr>
          <p:cNvSpPr>
            <a:spLocks noGrp="1"/>
          </p:cNvSpPr>
          <p:nvPr>
            <p:ph type="title"/>
          </p:nvPr>
        </p:nvSpPr>
        <p:spPr/>
        <p:txBody>
          <a:bodyPr/>
          <a:lstStyle/>
          <a:p>
            <a:r>
              <a:rPr lang="en-GB"/>
              <a:t>Resources</a:t>
            </a:r>
          </a:p>
        </p:txBody>
      </p:sp>
      <p:sp>
        <p:nvSpPr>
          <p:cNvPr id="3" name="Text Placeholder 2">
            <a:extLst>
              <a:ext uri="{FF2B5EF4-FFF2-40B4-BE49-F238E27FC236}">
                <a16:creationId xmlns:a16="http://schemas.microsoft.com/office/drawing/2014/main" id="{F63FB801-316D-4C5F-B616-44124F24B970}"/>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790C8B87-9613-4383-8106-FA1870816EE1}"/>
              </a:ext>
            </a:extLst>
          </p:cNvPr>
          <p:cNvSpPr>
            <a:spLocks noGrp="1"/>
          </p:cNvSpPr>
          <p:nvPr>
            <p:ph type="body" idx="2"/>
          </p:nvPr>
        </p:nvSpPr>
        <p:spPr>
          <a:xfrm>
            <a:off x="334435" y="1311669"/>
            <a:ext cx="5419820" cy="4967287"/>
          </a:xfrm>
        </p:spPr>
        <p:txBody>
          <a:bodyPr>
            <a:normAutofit/>
          </a:bodyPr>
          <a:lstStyle/>
          <a:p>
            <a:r>
              <a:rPr lang="en-GB" sz="1600" b="1" u="sng" dirty="0">
                <a:latin typeface="Arial" panose="020B0604020202020204" pitchFamily="34" charset="0"/>
                <a:cs typeface="Arial" panose="020B0604020202020204" pitchFamily="34" charset="0"/>
              </a:rPr>
              <a:t>Understanding the care coordinator role:</a:t>
            </a:r>
          </a:p>
          <a:p>
            <a:pPr marL="499180" indent="-285750">
              <a:buFont typeface="Arial" panose="020B0604020202020204" pitchFamily="34" charset="0"/>
              <a:buChar char="•"/>
            </a:pPr>
            <a:r>
              <a:rPr lang="en-GB" sz="1600" dirty="0">
                <a:latin typeface="Arial" panose="020B0604020202020204" pitchFamily="34" charset="0"/>
                <a:cs typeface="Arial" panose="020B0604020202020204" pitchFamily="34" charset="0"/>
                <a:hlinkClick r:id="rId3"/>
              </a:rPr>
              <a:t>HEE overview of role competencies and training needs for care coordinators</a:t>
            </a:r>
            <a:endParaRPr lang="en-GB" sz="1600" dirty="0">
              <a:latin typeface="Arial" panose="020B0604020202020204" pitchFamily="34" charset="0"/>
              <a:cs typeface="Arial" panose="020B0604020202020204" pitchFamily="34" charset="0"/>
            </a:endParaRPr>
          </a:p>
          <a:p>
            <a:pPr marL="499180" indent="-285750">
              <a:buFont typeface="Arial" panose="020B0604020202020204" pitchFamily="34" charset="0"/>
              <a:buChar char="•"/>
            </a:pPr>
            <a:r>
              <a:rPr lang="en-GB" sz="1600" dirty="0">
                <a:latin typeface="Arial" panose="020B0604020202020204" pitchFamily="34" charset="0"/>
                <a:cs typeface="Arial" panose="020B0604020202020204" pitchFamily="34" charset="0"/>
                <a:hlinkClick r:id="rId4"/>
              </a:rPr>
              <a:t>Future NHS Care Coordinator platform – a wealth of resources to induct care coordinators</a:t>
            </a:r>
            <a:endParaRPr lang="en-GB" sz="1600" dirty="0">
              <a:latin typeface="Arial" panose="020B0604020202020204" pitchFamily="34" charset="0"/>
              <a:cs typeface="Arial" panose="020B0604020202020204" pitchFamily="34" charset="0"/>
            </a:endParaRPr>
          </a:p>
          <a:p>
            <a:pPr marL="499180" indent="-285750">
              <a:buFont typeface="Arial" panose="020B0604020202020204" pitchFamily="34" charset="0"/>
              <a:buChar char="•"/>
            </a:pPr>
            <a:r>
              <a:rPr lang="en-GB" sz="1600" dirty="0">
                <a:latin typeface="Arial" panose="020B0604020202020204" pitchFamily="34" charset="0"/>
                <a:cs typeface="Arial" panose="020B0604020202020204" pitchFamily="34" charset="0"/>
                <a:hlinkClick r:id="rId5"/>
              </a:rPr>
              <a:t>3 minute video on Care Coordinators in primary care</a:t>
            </a:r>
            <a:endParaRPr lang="en-GB" sz="1600" dirty="0">
              <a:latin typeface="Arial" panose="020B0604020202020204" pitchFamily="34" charset="0"/>
              <a:cs typeface="Arial" panose="020B0604020202020204" pitchFamily="34" charset="0"/>
            </a:endParaRPr>
          </a:p>
          <a:p>
            <a:pPr marL="49918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MDT guide on how CC’s can facilitate MDTs – left below</a:t>
            </a:r>
          </a:p>
          <a:p>
            <a:pPr marL="49918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PPT – how CCs fits within primary care (including checklist for developing the roles) – right below</a:t>
            </a:r>
          </a:p>
        </p:txBody>
      </p:sp>
      <p:graphicFrame>
        <p:nvGraphicFramePr>
          <p:cNvPr id="5" name="Object 4">
            <a:extLst>
              <a:ext uri="{FF2B5EF4-FFF2-40B4-BE49-F238E27FC236}">
                <a16:creationId xmlns:a16="http://schemas.microsoft.com/office/drawing/2014/main" id="{F680437D-6686-4D86-A7BA-4525CBBD67A6}"/>
              </a:ext>
            </a:extLst>
          </p:cNvPr>
          <p:cNvGraphicFramePr>
            <a:graphicFrameLocks noChangeAspect="1"/>
          </p:cNvGraphicFramePr>
          <p:nvPr>
            <p:extLst>
              <p:ext uri="{D42A27DB-BD31-4B8C-83A1-F6EECF244321}">
                <p14:modId xmlns:p14="http://schemas.microsoft.com/office/powerpoint/2010/main" val="405107544"/>
              </p:ext>
            </p:extLst>
          </p:nvPr>
        </p:nvGraphicFramePr>
        <p:xfrm>
          <a:off x="690815" y="4314732"/>
          <a:ext cx="1763627" cy="2495755"/>
        </p:xfrm>
        <a:graphic>
          <a:graphicData uri="http://schemas.openxmlformats.org/presentationml/2006/ole">
            <mc:AlternateContent xmlns:mc="http://schemas.openxmlformats.org/markup-compatibility/2006">
              <mc:Choice xmlns:v="urn:schemas-microsoft-com:vml" Requires="v">
                <p:oleObj name="Acrobat Document" r:id="rId6" imgW="3777942" imgH="5346481" progId="AcroExch.Document.DC">
                  <p:embed/>
                </p:oleObj>
              </mc:Choice>
              <mc:Fallback>
                <p:oleObj name="Acrobat Document" r:id="rId6" imgW="3777942" imgH="5346481" progId="AcroExch.Document.DC">
                  <p:embed/>
                  <p:pic>
                    <p:nvPicPr>
                      <p:cNvPr id="5" name="Object 4">
                        <a:extLst>
                          <a:ext uri="{FF2B5EF4-FFF2-40B4-BE49-F238E27FC236}">
                            <a16:creationId xmlns:a16="http://schemas.microsoft.com/office/drawing/2014/main" id="{F680437D-6686-4D86-A7BA-4525CBBD67A6}"/>
                          </a:ext>
                        </a:extLst>
                      </p:cNvPr>
                      <p:cNvPicPr/>
                      <p:nvPr/>
                    </p:nvPicPr>
                    <p:blipFill>
                      <a:blip r:embed="rId7"/>
                      <a:stretch>
                        <a:fillRect/>
                      </a:stretch>
                    </p:blipFill>
                    <p:spPr>
                      <a:xfrm>
                        <a:off x="690815" y="4314732"/>
                        <a:ext cx="1763627" cy="2495755"/>
                      </a:xfrm>
                      <a:prstGeom prst="rect">
                        <a:avLst/>
                      </a:prstGeom>
                    </p:spPr>
                  </p:pic>
                </p:oleObj>
              </mc:Fallback>
            </mc:AlternateContent>
          </a:graphicData>
        </a:graphic>
      </p:graphicFrame>
      <p:sp>
        <p:nvSpPr>
          <p:cNvPr id="6" name="Text Placeholder 3">
            <a:extLst>
              <a:ext uri="{FF2B5EF4-FFF2-40B4-BE49-F238E27FC236}">
                <a16:creationId xmlns:a16="http://schemas.microsoft.com/office/drawing/2014/main" id="{B6A6F8DC-500F-4322-B2F6-F185FB637D09}"/>
              </a:ext>
            </a:extLst>
          </p:cNvPr>
          <p:cNvSpPr txBox="1">
            <a:spLocks/>
          </p:cNvSpPr>
          <p:nvPr/>
        </p:nvSpPr>
        <p:spPr>
          <a:xfrm>
            <a:off x="5913085" y="1311670"/>
            <a:ext cx="5944479" cy="5292592"/>
          </a:xfrm>
          <a:prstGeom prst="rect">
            <a:avLst/>
          </a:prstGeom>
          <a:noFill/>
          <a:ln>
            <a:noFill/>
          </a:ln>
        </p:spPr>
        <p:txBody>
          <a:bodyPr spcFirstLastPara="1" vert="horz" wrap="square" lIns="0" tIns="0" rIns="0" bIns="0" rtlCol="0" anchor="t" anchorCtr="0">
            <a:normAutofit/>
          </a:bodyPr>
          <a:lstStyle>
            <a:lvl1pPr marL="426859" lvl="0" indent="-213429" algn="l" defTabSz="853717" rtl="0" eaLnBrk="1" latinLnBrk="0" hangingPunct="1">
              <a:lnSpc>
                <a:spcPct val="100000"/>
              </a:lnSpc>
              <a:spcBef>
                <a:spcPts val="560"/>
              </a:spcBef>
              <a:spcAft>
                <a:spcPts val="0"/>
              </a:spcAft>
              <a:buClr>
                <a:schemeClr val="accent5"/>
              </a:buClr>
              <a:buSzPts val="1800"/>
              <a:buFont typeface="Arial" panose="020B0604020202020204" pitchFamily="34" charset="0"/>
              <a:buNone/>
              <a:defRPr sz="2600" kern="1200">
                <a:solidFill>
                  <a:schemeClr val="tx1"/>
                </a:solidFill>
                <a:latin typeface="+mn-lt"/>
                <a:ea typeface="+mn-ea"/>
                <a:cs typeface="+mn-cs"/>
              </a:defRPr>
            </a:lvl1pPr>
            <a:lvl2pPr marL="853717" lvl="1" indent="-320144" algn="l" defTabSz="853717" rtl="0" eaLnBrk="1" latinLnBrk="0" hangingPunct="1">
              <a:lnSpc>
                <a:spcPct val="100000"/>
              </a:lnSpc>
              <a:spcBef>
                <a:spcPts val="560"/>
              </a:spcBef>
              <a:spcAft>
                <a:spcPts val="0"/>
              </a:spcAft>
              <a:buClr>
                <a:schemeClr val="accent5"/>
              </a:buClr>
              <a:buSzPts val="1800"/>
              <a:buFont typeface="Arial" panose="020B0604020202020204" pitchFamily="34" charset="0"/>
              <a:buChar char="•"/>
              <a:defRPr sz="2200" kern="1200">
                <a:solidFill>
                  <a:schemeClr val="tx1"/>
                </a:solidFill>
                <a:latin typeface="+mn-lt"/>
                <a:ea typeface="+mn-ea"/>
                <a:cs typeface="+mn-cs"/>
              </a:defRPr>
            </a:lvl2pPr>
            <a:lvl3pPr marL="1280576" lvl="2" indent="-320144" algn="l" defTabSz="853717" rtl="0" eaLnBrk="1" latinLnBrk="0" hangingPunct="1">
              <a:lnSpc>
                <a:spcPct val="100000"/>
              </a:lnSpc>
              <a:spcBef>
                <a:spcPts val="560"/>
              </a:spcBef>
              <a:spcAft>
                <a:spcPts val="0"/>
              </a:spcAft>
              <a:buClr>
                <a:schemeClr val="accent5"/>
              </a:buClr>
              <a:buSzPts val="1800"/>
              <a:buFont typeface="Arial" panose="020B0604020202020204" pitchFamily="34" charset="0"/>
              <a:buChar char="–"/>
              <a:defRPr sz="1900" kern="1200">
                <a:solidFill>
                  <a:schemeClr val="tx1"/>
                </a:solidFill>
                <a:latin typeface="+mn-lt"/>
                <a:ea typeface="+mn-ea"/>
                <a:cs typeface="+mn-cs"/>
              </a:defRPr>
            </a:lvl3pPr>
            <a:lvl4pPr marL="1707435" lvl="3" indent="-320144" algn="l" defTabSz="853717" rtl="0" eaLnBrk="1" latinLnBrk="0" hangingPunct="1">
              <a:lnSpc>
                <a:spcPct val="100000"/>
              </a:lnSpc>
              <a:spcBef>
                <a:spcPts val="560"/>
              </a:spcBef>
              <a:spcAft>
                <a:spcPts val="0"/>
              </a:spcAft>
              <a:buClr>
                <a:schemeClr val="accent5"/>
              </a:buClr>
              <a:buSzPts val="1800"/>
              <a:buFont typeface="Arial" panose="020B0604020202020204" pitchFamily="34" charset="0"/>
              <a:buChar char="•"/>
              <a:defRPr sz="1700" kern="1200">
                <a:solidFill>
                  <a:schemeClr val="tx1"/>
                </a:solidFill>
                <a:latin typeface="+mn-lt"/>
                <a:ea typeface="+mn-ea"/>
                <a:cs typeface="+mn-cs"/>
              </a:defRPr>
            </a:lvl4pPr>
            <a:lvl5pPr marL="2134293" lvl="4" indent="-320144" algn="l" defTabSz="853717" rtl="0" eaLnBrk="1" latinLnBrk="0" hangingPunct="1">
              <a:lnSpc>
                <a:spcPct val="100000"/>
              </a:lnSpc>
              <a:spcBef>
                <a:spcPts val="560"/>
              </a:spcBef>
              <a:spcAft>
                <a:spcPts val="0"/>
              </a:spcAft>
              <a:buClr>
                <a:schemeClr val="accent5"/>
              </a:buClr>
              <a:buSzPts val="1800"/>
              <a:buFont typeface="Arial" panose="020B0604020202020204" pitchFamily="34" charset="0"/>
              <a:buChar char="–"/>
              <a:defRPr sz="1700" kern="1200">
                <a:solidFill>
                  <a:schemeClr val="tx1"/>
                </a:solidFill>
                <a:latin typeface="+mn-lt"/>
                <a:ea typeface="+mn-ea"/>
                <a:cs typeface="+mn-cs"/>
              </a:defRPr>
            </a:lvl5pPr>
            <a:lvl6pPr marL="2561152" lvl="5" indent="-213429" algn="l" defTabSz="853717" rtl="0" eaLnBrk="1" latinLnBrk="0" hangingPunct="1">
              <a:lnSpc>
                <a:spcPct val="100000"/>
              </a:lnSpc>
              <a:spcBef>
                <a:spcPts val="560"/>
              </a:spcBef>
              <a:spcAft>
                <a:spcPts val="0"/>
              </a:spcAft>
              <a:buClr>
                <a:schemeClr val="dk2"/>
              </a:buClr>
              <a:buSzPts val="1800"/>
              <a:buFont typeface="Arial" panose="020B0604020202020204" pitchFamily="34" charset="0"/>
              <a:buNone/>
              <a:defRPr sz="1700" kern="1200">
                <a:solidFill>
                  <a:schemeClr val="tx1"/>
                </a:solidFill>
                <a:latin typeface="+mn-lt"/>
                <a:ea typeface="+mn-ea"/>
                <a:cs typeface="+mn-cs"/>
              </a:defRPr>
            </a:lvl6pPr>
            <a:lvl7pPr marL="2988011" lvl="6" indent="-320144" algn="l" defTabSz="853717" rtl="0" eaLnBrk="1" latinLnBrk="0" hangingPunct="1">
              <a:lnSpc>
                <a:spcPct val="90000"/>
              </a:lnSpc>
              <a:spcBef>
                <a:spcPts val="560"/>
              </a:spcBef>
              <a:spcAft>
                <a:spcPts val="0"/>
              </a:spcAft>
              <a:buClr>
                <a:schemeClr val="dk1"/>
              </a:buClr>
              <a:buSzPts val="1800"/>
              <a:buFont typeface="Arial" panose="020B0604020202020204" pitchFamily="34" charset="0"/>
              <a:buChar char="•"/>
              <a:defRPr sz="1700" kern="1200">
                <a:solidFill>
                  <a:schemeClr val="tx1"/>
                </a:solidFill>
                <a:latin typeface="+mn-lt"/>
                <a:ea typeface="+mn-ea"/>
                <a:cs typeface="+mn-cs"/>
              </a:defRPr>
            </a:lvl7pPr>
            <a:lvl8pPr marL="3414869" lvl="7" indent="-320144" algn="l" defTabSz="853717" rtl="0" eaLnBrk="1" latinLnBrk="0" hangingPunct="1">
              <a:lnSpc>
                <a:spcPct val="90000"/>
              </a:lnSpc>
              <a:spcBef>
                <a:spcPts val="336"/>
              </a:spcBef>
              <a:spcAft>
                <a:spcPts val="0"/>
              </a:spcAft>
              <a:buClr>
                <a:schemeClr val="dk1"/>
              </a:buClr>
              <a:buSzPts val="1800"/>
              <a:buFont typeface="Arial" panose="020B0604020202020204" pitchFamily="34" charset="0"/>
              <a:buChar char="•"/>
              <a:defRPr sz="1700" kern="1200">
                <a:solidFill>
                  <a:schemeClr val="tx1"/>
                </a:solidFill>
                <a:latin typeface="+mn-lt"/>
                <a:ea typeface="+mn-ea"/>
                <a:cs typeface="+mn-cs"/>
              </a:defRPr>
            </a:lvl8pPr>
            <a:lvl9pPr marL="3841728" lvl="8" indent="-320144" algn="l" defTabSz="853717" rtl="0" eaLnBrk="1" latinLnBrk="0" hangingPunct="1">
              <a:lnSpc>
                <a:spcPct val="90000"/>
              </a:lnSpc>
              <a:spcBef>
                <a:spcPts val="336"/>
              </a:spcBef>
              <a:spcAft>
                <a:spcPts val="0"/>
              </a:spcAft>
              <a:buClr>
                <a:schemeClr val="dk1"/>
              </a:buClr>
              <a:buSzPts val="1800"/>
              <a:buFont typeface="Arial" panose="020B0604020202020204" pitchFamily="34" charset="0"/>
              <a:buChar char="•"/>
              <a:defRPr sz="1700" kern="1200">
                <a:solidFill>
                  <a:schemeClr val="tx1"/>
                </a:solidFill>
                <a:latin typeface="+mn-lt"/>
                <a:ea typeface="+mn-ea"/>
                <a:cs typeface="+mn-cs"/>
              </a:defRPr>
            </a:lvl9pPr>
          </a:lstStyle>
          <a:p>
            <a:r>
              <a:rPr lang="en-GB" sz="1600" b="1" u="sng">
                <a:latin typeface="Arial" panose="020B0604020202020204" pitchFamily="34" charset="0"/>
                <a:cs typeface="Arial" panose="020B0604020202020204" pitchFamily="34" charset="0"/>
              </a:rPr>
              <a:t>Other resources</a:t>
            </a:r>
          </a:p>
          <a:p>
            <a:endParaRPr lang="en-GB" sz="1600" b="1" u="sng">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Events and best practice</a:t>
            </a:r>
          </a:p>
          <a:p>
            <a:pPr marL="499180" indent="-285750">
              <a:buFont typeface="Arial" panose="020B0604020202020204" pitchFamily="34" charset="0"/>
              <a:buChar char="•"/>
            </a:pPr>
            <a:r>
              <a:rPr lang="en-GB" sz="1600" u="sng">
                <a:latin typeface="Arial" panose="020B0604020202020204" pitchFamily="34" charset="0"/>
                <a:cs typeface="Arial" panose="020B0604020202020204" pitchFamily="34" charset="0"/>
                <a:hlinkClick r:id="rId8"/>
              </a:rPr>
              <a:t>National Care Coordinator conference – 23</a:t>
            </a:r>
            <a:r>
              <a:rPr lang="en-GB" sz="1600" u="sng" baseline="30000">
                <a:latin typeface="Arial" panose="020B0604020202020204" pitchFamily="34" charset="0"/>
                <a:cs typeface="Arial" panose="020B0604020202020204" pitchFamily="34" charset="0"/>
                <a:hlinkClick r:id="rId8"/>
              </a:rPr>
              <a:t>rd</a:t>
            </a:r>
            <a:r>
              <a:rPr lang="en-GB" sz="1600" u="sng">
                <a:latin typeface="Arial" panose="020B0604020202020204" pitchFamily="34" charset="0"/>
                <a:cs typeface="Arial" panose="020B0604020202020204" pitchFamily="34" charset="0"/>
                <a:hlinkClick r:id="rId8"/>
              </a:rPr>
              <a:t> March – Sign up here</a:t>
            </a:r>
            <a:endParaRPr lang="en-GB" sz="1600" u="sng">
              <a:latin typeface="Arial" panose="020B0604020202020204" pitchFamily="34" charset="0"/>
              <a:cs typeface="Arial" panose="020B0604020202020204" pitchFamily="34" charset="0"/>
            </a:endParaRPr>
          </a:p>
          <a:p>
            <a:pPr marL="499180" indent="-285750">
              <a:buFont typeface="Arial" panose="020B0604020202020204" pitchFamily="34" charset="0"/>
              <a:buChar char="•"/>
            </a:pPr>
            <a:r>
              <a:rPr lang="en-GB" sz="1600" u="sng">
                <a:latin typeface="Arial" panose="020B0604020202020204" pitchFamily="34" charset="0"/>
                <a:cs typeface="Arial" panose="020B0604020202020204" pitchFamily="34" charset="0"/>
                <a:hlinkClick r:id="rId9"/>
              </a:rPr>
              <a:t>National care coordinator webinar library</a:t>
            </a:r>
            <a:endParaRPr lang="en-GB" sz="1600" u="sng">
              <a:latin typeface="Arial" panose="020B0604020202020204" pitchFamily="34" charset="0"/>
              <a:cs typeface="Arial" panose="020B0604020202020204" pitchFamily="34" charset="0"/>
            </a:endParaRPr>
          </a:p>
          <a:p>
            <a:pPr marL="213430" indent="0"/>
            <a:r>
              <a:rPr lang="en-GB" sz="1600">
                <a:latin typeface="Arial" panose="020B0604020202020204" pitchFamily="34" charset="0"/>
                <a:cs typeface="Arial" panose="020B0604020202020204" pitchFamily="34" charset="0"/>
              </a:rPr>
              <a:t>Examples of work</a:t>
            </a:r>
          </a:p>
          <a:p>
            <a:pPr marL="499180" indent="-285750">
              <a:buFont typeface="Arial" panose="020B0604020202020204" pitchFamily="34" charset="0"/>
              <a:buChar char="•"/>
            </a:pPr>
            <a:r>
              <a:rPr lang="en-GB" sz="1600">
                <a:latin typeface="Arial" panose="020B0604020202020204" pitchFamily="34" charset="0"/>
                <a:cs typeface="Arial" panose="020B0604020202020204" pitchFamily="34" charset="0"/>
                <a:hlinkClick r:id="rId10"/>
              </a:rPr>
              <a:t>Example EMIS template and coding guidance for CCs</a:t>
            </a:r>
            <a:endParaRPr lang="en-GB" sz="1600">
              <a:latin typeface="Arial" panose="020B0604020202020204" pitchFamily="34" charset="0"/>
              <a:cs typeface="Arial" panose="020B0604020202020204" pitchFamily="34" charset="0"/>
            </a:endParaRPr>
          </a:p>
          <a:p>
            <a:pPr marL="499180" indent="-285750">
              <a:buFont typeface="Arial" panose="020B0604020202020204" pitchFamily="34" charset="0"/>
              <a:buChar char="•"/>
            </a:pPr>
            <a:r>
              <a:rPr lang="en-GB" sz="1600">
                <a:latin typeface="Arial" panose="020B0604020202020204" pitchFamily="34" charset="0"/>
                <a:cs typeface="Arial" panose="020B0604020202020204" pitchFamily="34" charset="0"/>
                <a:hlinkClick r:id="rId11"/>
              </a:rPr>
              <a:t>CC case studies</a:t>
            </a:r>
            <a:endParaRPr lang="en-GB" sz="1600">
              <a:latin typeface="Arial" panose="020B0604020202020204" pitchFamily="34" charset="0"/>
              <a:cs typeface="Arial" panose="020B0604020202020204" pitchFamily="34" charset="0"/>
            </a:endParaRPr>
          </a:p>
          <a:p>
            <a:pPr marL="213430" indent="0"/>
            <a:r>
              <a:rPr lang="en-GB" sz="1600">
                <a:latin typeface="Arial" panose="020B0604020202020204" pitchFamily="34" charset="0"/>
                <a:cs typeface="Arial" panose="020B0604020202020204" pitchFamily="34" charset="0"/>
              </a:rPr>
              <a:t>Recruiting and guiding CCs</a:t>
            </a:r>
          </a:p>
          <a:p>
            <a:pPr marL="499180" indent="-285750">
              <a:buFont typeface="Arial" panose="020B0604020202020204" pitchFamily="34" charset="0"/>
              <a:buChar char="•"/>
            </a:pPr>
            <a:r>
              <a:rPr lang="en-GB" sz="1600">
                <a:latin typeface="Arial" panose="020B0604020202020204" pitchFamily="34" charset="0"/>
                <a:cs typeface="Arial" panose="020B0604020202020204" pitchFamily="34" charset="0"/>
                <a:hlinkClick r:id="rId12"/>
              </a:rPr>
              <a:t>Training (e-learning courses) to share with your CCs</a:t>
            </a:r>
            <a:endParaRPr lang="en-GB" sz="1600">
              <a:latin typeface="Arial" panose="020B0604020202020204" pitchFamily="34" charset="0"/>
              <a:cs typeface="Arial" panose="020B0604020202020204" pitchFamily="34" charset="0"/>
            </a:endParaRPr>
          </a:p>
          <a:p>
            <a:pPr marL="499180" indent="-285750">
              <a:buFont typeface="Arial" panose="020B0604020202020204" pitchFamily="34" charset="0"/>
              <a:buChar char="•"/>
            </a:pPr>
            <a:r>
              <a:rPr lang="en-GB" sz="1600">
                <a:latin typeface="Arial" panose="020B0604020202020204" pitchFamily="34" charset="0"/>
                <a:cs typeface="Arial" panose="020B0604020202020204" pitchFamily="34" charset="0"/>
                <a:hlinkClick r:id="rId13"/>
              </a:rPr>
              <a:t>Welcome pack for CCs</a:t>
            </a:r>
            <a:endParaRPr lang="en-GB" sz="1600">
              <a:latin typeface="Arial" panose="020B0604020202020204" pitchFamily="34" charset="0"/>
              <a:cs typeface="Arial" panose="020B0604020202020204" pitchFamily="34" charset="0"/>
            </a:endParaRPr>
          </a:p>
          <a:p>
            <a:pPr marL="499180" indent="-285750">
              <a:buFont typeface="Arial" panose="020B0604020202020204" pitchFamily="34" charset="0"/>
              <a:buChar char="•"/>
            </a:pPr>
            <a:r>
              <a:rPr lang="en-GB" sz="1600">
                <a:latin typeface="Arial" panose="020B0604020202020204" pitchFamily="34" charset="0"/>
                <a:cs typeface="Arial" panose="020B0604020202020204" pitchFamily="34" charset="0"/>
                <a:hlinkClick r:id="rId14"/>
              </a:rPr>
              <a:t>Sample job advert to recruit CCs</a:t>
            </a:r>
            <a:endParaRPr lang="en-GB" sz="1600">
              <a:latin typeface="Arial" panose="020B0604020202020204" pitchFamily="34" charset="0"/>
              <a:cs typeface="Arial" panose="020B0604020202020204" pitchFamily="34" charset="0"/>
            </a:endParaRPr>
          </a:p>
          <a:p>
            <a:pPr marL="499180" indent="-285750">
              <a:buFont typeface="Arial" panose="020B0604020202020204" pitchFamily="34" charset="0"/>
              <a:buChar char="•"/>
            </a:pPr>
            <a:r>
              <a:rPr lang="en-GB" sz="1600">
                <a:latin typeface="Arial" panose="020B0604020202020204" pitchFamily="34" charset="0"/>
                <a:cs typeface="Arial" panose="020B0604020202020204" pitchFamily="34" charset="0"/>
                <a:hlinkClick r:id="rId15"/>
              </a:rPr>
              <a:t>Link for care coordinators to sign up to regional peer support</a:t>
            </a:r>
            <a:endParaRPr lang="en-GB" sz="1600">
              <a:latin typeface="Arial" panose="020B0604020202020204" pitchFamily="34" charset="0"/>
              <a:cs typeface="Arial" panose="020B0604020202020204" pitchFamily="34" charset="0"/>
            </a:endParaRPr>
          </a:p>
        </p:txBody>
      </p:sp>
      <p:graphicFrame>
        <p:nvGraphicFramePr>
          <p:cNvPr id="7" name="Object 6">
            <a:hlinkClick r:id="" action="ppaction://ole?verb=0"/>
            <a:extLst>
              <a:ext uri="{FF2B5EF4-FFF2-40B4-BE49-F238E27FC236}">
                <a16:creationId xmlns:a16="http://schemas.microsoft.com/office/drawing/2014/main" id="{FFD735FD-1996-474B-8B35-02F411794BB2}"/>
              </a:ext>
            </a:extLst>
          </p:cNvPr>
          <p:cNvGraphicFramePr>
            <a:graphicFrameLocks noChangeAspect="1"/>
          </p:cNvGraphicFramePr>
          <p:nvPr>
            <p:extLst>
              <p:ext uri="{D42A27DB-BD31-4B8C-83A1-F6EECF244321}">
                <p14:modId xmlns:p14="http://schemas.microsoft.com/office/powerpoint/2010/main" val="1112018451"/>
              </p:ext>
            </p:extLst>
          </p:nvPr>
        </p:nvGraphicFramePr>
        <p:xfrm>
          <a:off x="2756170" y="4981944"/>
          <a:ext cx="3047703" cy="1714333"/>
        </p:xfrm>
        <a:graphic>
          <a:graphicData uri="http://schemas.openxmlformats.org/presentationml/2006/ole">
            <mc:AlternateContent xmlns:mc="http://schemas.openxmlformats.org/markup-compatibility/2006">
              <mc:Choice xmlns:v="urn:schemas-microsoft-com:vml" Requires="v">
                <p:oleObj name="Presentation" r:id="rId16" imgW="6096161" imgH="3429307" progId="PowerPoint.Show.12">
                  <p:embed/>
                </p:oleObj>
              </mc:Choice>
              <mc:Fallback>
                <p:oleObj name="Presentation" r:id="rId16" imgW="6096161" imgH="3429307" progId="PowerPoint.Show.12">
                  <p:embed/>
                  <p:pic>
                    <p:nvPicPr>
                      <p:cNvPr id="7" name="Object 6">
                        <a:hlinkClick r:id="" action="ppaction://ole?verb=0"/>
                        <a:extLst>
                          <a:ext uri="{FF2B5EF4-FFF2-40B4-BE49-F238E27FC236}">
                            <a16:creationId xmlns:a16="http://schemas.microsoft.com/office/drawing/2014/main" id="{FFD735FD-1996-474B-8B35-02F411794BB2}"/>
                          </a:ext>
                        </a:extLst>
                      </p:cNvPr>
                      <p:cNvPicPr/>
                      <p:nvPr/>
                    </p:nvPicPr>
                    <p:blipFill>
                      <a:blip r:embed="rId17"/>
                      <a:stretch>
                        <a:fillRect/>
                      </a:stretch>
                    </p:blipFill>
                    <p:spPr>
                      <a:xfrm>
                        <a:off x="2756170" y="4981944"/>
                        <a:ext cx="3047703" cy="1714333"/>
                      </a:xfrm>
                      <a:prstGeom prst="rect">
                        <a:avLst/>
                      </a:prstGeom>
                    </p:spPr>
                  </p:pic>
                </p:oleObj>
              </mc:Fallback>
            </mc:AlternateContent>
          </a:graphicData>
        </a:graphic>
      </p:graphicFrame>
    </p:spTree>
    <p:extLst>
      <p:ext uri="{BB962C8B-B14F-4D97-AF65-F5344CB8AC3E}">
        <p14:creationId xmlns:p14="http://schemas.microsoft.com/office/powerpoint/2010/main" val="2928650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28</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ea typeface="Calibri"/>
                <a:cs typeface="Calibri"/>
              </a:rPr>
              <a:t>Supportive Self-Management: key resources</a:t>
            </a: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Google Shape;276;p39">
            <a:extLst>
              <a:ext uri="{FF2B5EF4-FFF2-40B4-BE49-F238E27FC236}">
                <a16:creationId xmlns:a16="http://schemas.microsoft.com/office/drawing/2014/main" id="{6E607A8D-4AC8-426C-B876-182470D91C5C}"/>
              </a:ext>
            </a:extLst>
          </p:cNvPr>
          <p:cNvSpPr txBox="1"/>
          <p:nvPr/>
        </p:nvSpPr>
        <p:spPr>
          <a:xfrm>
            <a:off x="231673" y="723200"/>
            <a:ext cx="11693346" cy="1112637"/>
          </a:xfrm>
          <a:prstGeom prst="rect">
            <a:avLst/>
          </a:prstGeom>
          <a:noFill/>
          <a:ln>
            <a:noFill/>
          </a:ln>
        </p:spPr>
        <p:txBody>
          <a:bodyPr spcFirstLastPara="1" wrap="square" lIns="85356" tIns="85356" rIns="85356" bIns="85356" anchor="t" anchorCtr="0">
            <a:spAutoFit/>
          </a:bodyPr>
          <a:lstStyle/>
          <a:p>
            <a:pPr marL="457200" indent="-228600">
              <a:spcBef>
                <a:spcPts val="600"/>
              </a:spcBef>
            </a:pPr>
            <a:endParaRPr lang="en-GB">
              <a:highlight>
                <a:srgbClr val="FFFFFF"/>
              </a:highlight>
            </a:endParaRPr>
          </a:p>
          <a:p>
            <a:pPr>
              <a:lnSpc>
                <a:spcPct val="114999"/>
              </a:lnSpc>
            </a:pPr>
            <a:endParaRPr lang="en-US" b="1">
              <a:solidFill>
                <a:srgbClr val="007EB0"/>
              </a:solidFill>
              <a:latin typeface="Calibri"/>
            </a:endParaRPr>
          </a:p>
          <a:p>
            <a:pPr>
              <a:spcAft>
                <a:spcPts val="1200"/>
              </a:spcAft>
            </a:pPr>
            <a:endParaRPr lang="en-US" sz="1600"/>
          </a:p>
        </p:txBody>
      </p:sp>
      <p:graphicFrame>
        <p:nvGraphicFramePr>
          <p:cNvPr id="5" name="Table 4">
            <a:extLst>
              <a:ext uri="{FF2B5EF4-FFF2-40B4-BE49-F238E27FC236}">
                <a16:creationId xmlns:a16="http://schemas.microsoft.com/office/drawing/2014/main" id="{203D59FC-E1BD-4D02-BF7A-BACB9E357A31}"/>
              </a:ext>
            </a:extLst>
          </p:cNvPr>
          <p:cNvGraphicFramePr>
            <a:graphicFrameLocks noGrp="1"/>
          </p:cNvGraphicFramePr>
          <p:nvPr>
            <p:extLst>
              <p:ext uri="{D42A27DB-BD31-4B8C-83A1-F6EECF244321}">
                <p14:modId xmlns:p14="http://schemas.microsoft.com/office/powerpoint/2010/main" val="1729930993"/>
              </p:ext>
            </p:extLst>
          </p:nvPr>
        </p:nvGraphicFramePr>
        <p:xfrm>
          <a:off x="256422" y="687626"/>
          <a:ext cx="11656691" cy="5116829"/>
        </p:xfrm>
        <a:graphic>
          <a:graphicData uri="http://schemas.openxmlformats.org/drawingml/2006/table">
            <a:tbl>
              <a:tblPr firstRow="1" bandRow="1">
                <a:tableStyleId>{B2261337-0275-4067-8E78-EA01C606D6E9}</a:tableStyleId>
              </a:tblPr>
              <a:tblGrid>
                <a:gridCol w="466798">
                  <a:extLst>
                    <a:ext uri="{9D8B030D-6E8A-4147-A177-3AD203B41FA5}">
                      <a16:colId xmlns:a16="http://schemas.microsoft.com/office/drawing/2014/main" val="2436244964"/>
                    </a:ext>
                  </a:extLst>
                </a:gridCol>
                <a:gridCol w="11189893">
                  <a:extLst>
                    <a:ext uri="{9D8B030D-6E8A-4147-A177-3AD203B41FA5}">
                      <a16:colId xmlns:a16="http://schemas.microsoft.com/office/drawing/2014/main" val="2298987879"/>
                    </a:ext>
                  </a:extLst>
                </a:gridCol>
              </a:tblGrid>
              <a:tr h="0">
                <a:tc>
                  <a:txBody>
                    <a:bodyPr/>
                    <a:lstStyle/>
                    <a:p>
                      <a:pPr rtl="0" fontAlgn="base"/>
                      <a:r>
                        <a:rPr lang="en-US" sz="1000">
                          <a:solidFill>
                            <a:schemeClr val="tx1"/>
                          </a:solidFill>
                          <a:effectLst/>
                        </a:rPr>
                        <a:t>1. </a:t>
                      </a:r>
                      <a:endParaRPr lang="en-US">
                        <a:solidFill>
                          <a:schemeClr val="tx1"/>
                        </a:solidFill>
                        <a:effectLst/>
                      </a:endParaRPr>
                    </a:p>
                  </a:txBody>
                  <a:tcPr>
                    <a:solidFill>
                      <a:schemeClr val="accent1">
                        <a:lumMod val="20000"/>
                        <a:lumOff val="80000"/>
                      </a:schemeClr>
                    </a:solidFill>
                  </a:tcPr>
                </a:tc>
                <a:tc>
                  <a:txBody>
                    <a:bodyPr/>
                    <a:lstStyle/>
                    <a:p>
                      <a:pPr rtl="0" fontAlgn="base"/>
                      <a:r>
                        <a:rPr lang="en-US" sz="1000">
                          <a:solidFill>
                            <a:schemeClr val="tx1"/>
                          </a:solidFill>
                          <a:effectLst/>
                          <a:hlinkClick r:id="rId7">
                            <a:extLst>
                              <a:ext uri="{A12FA001-AC4F-418D-AE19-62706E023703}">
                                <ahyp:hlinkClr xmlns:ahyp="http://schemas.microsoft.com/office/drawing/2018/hyperlinkcolor" val="tx"/>
                              </a:ext>
                            </a:extLst>
                          </a:hlinkClick>
                        </a:rPr>
                        <a:t>Measurement and evaluation within supported self-management</a:t>
                      </a:r>
                      <a:r>
                        <a:rPr lang="en-US" sz="1000">
                          <a:solidFill>
                            <a:schemeClr val="tx1"/>
                          </a:solidFill>
                          <a:effectLst/>
                        </a:rPr>
                        <a:t>  </a:t>
                      </a:r>
                    </a:p>
                    <a:p>
                      <a:pPr rtl="0" fontAlgn="base"/>
                      <a:r>
                        <a:rPr lang="en-US" sz="1000">
                          <a:solidFill>
                            <a:schemeClr val="tx1"/>
                          </a:solidFill>
                          <a:effectLst/>
                        </a:rPr>
                        <a:t>This guide describes the steps for planning hot to use measurement within supported self-management, based on evidence and good practice. </a:t>
                      </a:r>
                      <a:endParaRPr lang="en-US">
                        <a:solidFill>
                          <a:schemeClr val="tx1"/>
                        </a:solidFill>
                        <a:effectLst/>
                      </a:endParaRPr>
                    </a:p>
                  </a:txBody>
                  <a:tcPr>
                    <a:solidFill>
                      <a:schemeClr val="accent1">
                        <a:lumMod val="20000"/>
                        <a:lumOff val="80000"/>
                      </a:schemeClr>
                    </a:solidFill>
                  </a:tcPr>
                </a:tc>
                <a:extLst>
                  <a:ext uri="{0D108BD9-81ED-4DB2-BD59-A6C34878D82A}">
                    <a16:rowId xmlns:a16="http://schemas.microsoft.com/office/drawing/2014/main" val="3623126438"/>
                  </a:ext>
                </a:extLst>
              </a:tr>
              <a:tr h="0">
                <a:tc>
                  <a:txBody>
                    <a:bodyPr/>
                    <a:lstStyle/>
                    <a:p>
                      <a:pPr rtl="0" fontAlgn="base"/>
                      <a:r>
                        <a:rPr lang="en-US" sz="1000">
                          <a:effectLst/>
                        </a:rPr>
                        <a:t>2. </a:t>
                      </a:r>
                      <a:endParaRPr lang="en-US">
                        <a:effectLst/>
                      </a:endParaRPr>
                    </a:p>
                  </a:txBody>
                  <a:tcPr/>
                </a:tc>
                <a:tc>
                  <a:txBody>
                    <a:bodyPr/>
                    <a:lstStyle/>
                    <a:p>
                      <a:pPr rtl="0" fontAlgn="base"/>
                      <a:r>
                        <a:rPr lang="en-GB" sz="1000">
                          <a:effectLst/>
                          <a:hlinkClick r:id="rId8"/>
                        </a:rPr>
                        <a:t>Health &amp; Wellbeing Coach Welcome pack</a:t>
                      </a:r>
                      <a:r>
                        <a:rPr lang="en-GB" sz="1000">
                          <a:effectLst/>
                        </a:rPr>
                        <a:t> - The welcome pack is designed for newly appointed health and wellbeing coaches in primary care networks. </a:t>
                      </a:r>
                      <a:endParaRPr lang="en-GB">
                        <a:effectLst/>
                      </a:endParaRPr>
                    </a:p>
                  </a:txBody>
                  <a:tcPr/>
                </a:tc>
                <a:extLst>
                  <a:ext uri="{0D108BD9-81ED-4DB2-BD59-A6C34878D82A}">
                    <a16:rowId xmlns:a16="http://schemas.microsoft.com/office/drawing/2014/main" val="2263604224"/>
                  </a:ext>
                </a:extLst>
              </a:tr>
              <a:tr h="0">
                <a:tc>
                  <a:txBody>
                    <a:bodyPr/>
                    <a:lstStyle/>
                    <a:p>
                      <a:pPr rtl="0" fontAlgn="base"/>
                      <a:r>
                        <a:rPr lang="en-US" sz="1000">
                          <a:effectLst/>
                        </a:rPr>
                        <a:t>3. </a:t>
                      </a:r>
                      <a:endParaRPr lang="en-US">
                        <a:effectLst/>
                      </a:endParaRPr>
                    </a:p>
                  </a:txBody>
                  <a:tcPr/>
                </a:tc>
                <a:tc>
                  <a:txBody>
                    <a:bodyPr/>
                    <a:lstStyle/>
                    <a:p>
                      <a:pPr rtl="0" fontAlgn="base"/>
                      <a:r>
                        <a:rPr lang="en-GB" sz="1000">
                          <a:effectLst/>
                          <a:hlinkClick r:id="rId8"/>
                        </a:rPr>
                        <a:t>Care Coordinator workers Welcome pack</a:t>
                      </a:r>
                      <a:r>
                        <a:rPr lang="en-GB" sz="1000">
                          <a:effectLst/>
                        </a:rPr>
                        <a:t> - The welcome pack is designed for newly appointed care coordinators in primary care networks. </a:t>
                      </a:r>
                      <a:endParaRPr lang="en-GB">
                        <a:effectLst/>
                      </a:endParaRPr>
                    </a:p>
                  </a:txBody>
                  <a:tcPr/>
                </a:tc>
                <a:extLst>
                  <a:ext uri="{0D108BD9-81ED-4DB2-BD59-A6C34878D82A}">
                    <a16:rowId xmlns:a16="http://schemas.microsoft.com/office/drawing/2014/main" val="2446351282"/>
                  </a:ext>
                </a:extLst>
              </a:tr>
              <a:tr h="0">
                <a:tc>
                  <a:txBody>
                    <a:bodyPr/>
                    <a:lstStyle/>
                    <a:p>
                      <a:pPr rtl="0" fontAlgn="base"/>
                      <a:r>
                        <a:rPr lang="en-US" sz="1000">
                          <a:effectLst/>
                        </a:rPr>
                        <a:t>4. </a:t>
                      </a:r>
                      <a:endParaRPr lang="en-US">
                        <a:effectLst/>
                      </a:endParaRPr>
                    </a:p>
                  </a:txBody>
                  <a:tcPr/>
                </a:tc>
                <a:tc>
                  <a:txBody>
                    <a:bodyPr/>
                    <a:lstStyle/>
                    <a:p>
                      <a:pPr rtl="0" fontAlgn="base"/>
                      <a:r>
                        <a:rPr lang="en-GB" sz="1000">
                          <a:effectLst/>
                          <a:hlinkClick r:id="rId9"/>
                        </a:rPr>
                        <a:t>Health Coaching guide and technical annex</a:t>
                      </a:r>
                      <a:r>
                        <a:rPr lang="en-GB" sz="1000">
                          <a:effectLst/>
                        </a:rPr>
                        <a:t> </a:t>
                      </a:r>
                    </a:p>
                    <a:p>
                      <a:pPr rtl="0" fontAlgn="base"/>
                      <a:r>
                        <a:rPr lang="en-GB" sz="1000">
                          <a:effectLst/>
                        </a:rPr>
                        <a:t> Designed to support the delivery of health coaching. This guide should be used when commission and when deciding what can or should be counted and reported as health coaching in a local area.  </a:t>
                      </a:r>
                      <a:endParaRPr lang="en-GB">
                        <a:effectLst/>
                      </a:endParaRPr>
                    </a:p>
                  </a:txBody>
                  <a:tcPr/>
                </a:tc>
                <a:extLst>
                  <a:ext uri="{0D108BD9-81ED-4DB2-BD59-A6C34878D82A}">
                    <a16:rowId xmlns:a16="http://schemas.microsoft.com/office/drawing/2014/main" val="979922867"/>
                  </a:ext>
                </a:extLst>
              </a:tr>
              <a:tr h="0">
                <a:tc>
                  <a:txBody>
                    <a:bodyPr/>
                    <a:lstStyle/>
                    <a:p>
                      <a:pPr rtl="0" fontAlgn="base"/>
                      <a:r>
                        <a:rPr lang="en-US" sz="1000">
                          <a:effectLst/>
                        </a:rPr>
                        <a:t>5. </a:t>
                      </a:r>
                      <a:endParaRPr lang="en-US">
                        <a:effectLst/>
                      </a:endParaRPr>
                    </a:p>
                  </a:txBody>
                  <a:tcPr/>
                </a:tc>
                <a:tc>
                  <a:txBody>
                    <a:bodyPr/>
                    <a:lstStyle/>
                    <a:p>
                      <a:pPr rtl="0" fontAlgn="base"/>
                      <a:r>
                        <a:rPr lang="en-US" sz="1000">
                          <a:effectLst/>
                          <a:hlinkClick r:id="rId10"/>
                        </a:rPr>
                        <a:t>Care Coordinator recruitment pack</a:t>
                      </a:r>
                      <a:r>
                        <a:rPr lang="en-US" sz="1000">
                          <a:effectLst/>
                        </a:rPr>
                        <a:t>  </a:t>
                      </a:r>
                    </a:p>
                    <a:p>
                      <a:pPr rtl="0" fontAlgn="base"/>
                      <a:r>
                        <a:rPr lang="en-US" sz="1000">
                          <a:effectLst/>
                        </a:rPr>
                        <a:t>An optional resource to provide support to PCN’s in the recruitment or engagement of care coordinators. The resource includes: </a:t>
                      </a:r>
                      <a:endParaRPr lang="en-US">
                        <a:effectLst/>
                      </a:endParaRPr>
                    </a:p>
                    <a:p>
                      <a:pPr marL="342900" lvl="0" indent="-342900" rtl="0" fontAlgn="base">
                        <a:buFont typeface="Arial" panose="020B0604020202020204" pitchFamily="34" charset="0"/>
                        <a:buChar char="•"/>
                      </a:pPr>
                      <a:r>
                        <a:rPr lang="en-US" sz="1000">
                          <a:effectLst/>
                        </a:rPr>
                        <a:t>Sample job description  </a:t>
                      </a:r>
                    </a:p>
                    <a:p>
                      <a:pPr marL="342900" lvl="0" indent="-342900" rtl="0" fontAlgn="base">
                        <a:buFont typeface="Arial" panose="020B0604020202020204" pitchFamily="34" charset="0"/>
                        <a:buChar char="•"/>
                      </a:pPr>
                      <a:r>
                        <a:rPr lang="en-US" sz="1000">
                          <a:effectLst/>
                        </a:rPr>
                        <a:t>Sample person specification  </a:t>
                      </a:r>
                    </a:p>
                    <a:p>
                      <a:pPr marL="342900" lvl="0" indent="-342900" rtl="0" fontAlgn="base">
                        <a:buFont typeface="Arial" panose="020B0604020202020204" pitchFamily="34" charset="0"/>
                        <a:buChar char="•"/>
                      </a:pPr>
                      <a:r>
                        <a:rPr lang="en-US" sz="1000">
                          <a:effectLst/>
                        </a:rPr>
                        <a:t>Sample job advert  </a:t>
                      </a:r>
                    </a:p>
                    <a:p>
                      <a:pPr marL="342900" lvl="0" indent="-342900" rtl="0" fontAlgn="base">
                        <a:buFont typeface="Arial" panose="020B0604020202020204" pitchFamily="34" charset="0"/>
                        <a:buChar char="•"/>
                      </a:pPr>
                      <a:r>
                        <a:rPr lang="en-US" sz="1000">
                          <a:effectLst/>
                        </a:rPr>
                        <a:t>Sample interview questions </a:t>
                      </a:r>
                    </a:p>
                  </a:txBody>
                  <a:tcPr/>
                </a:tc>
                <a:extLst>
                  <a:ext uri="{0D108BD9-81ED-4DB2-BD59-A6C34878D82A}">
                    <a16:rowId xmlns:a16="http://schemas.microsoft.com/office/drawing/2014/main" val="2733034768"/>
                  </a:ext>
                </a:extLst>
              </a:tr>
              <a:tr h="0">
                <a:tc>
                  <a:txBody>
                    <a:bodyPr/>
                    <a:lstStyle/>
                    <a:p>
                      <a:pPr rtl="0" fontAlgn="base"/>
                      <a:r>
                        <a:rPr lang="en-US" sz="1000">
                          <a:effectLst/>
                        </a:rPr>
                        <a:t>6. </a:t>
                      </a:r>
                      <a:endParaRPr lang="en-US">
                        <a:effectLst/>
                      </a:endParaRPr>
                    </a:p>
                  </a:txBody>
                  <a:tcPr/>
                </a:tc>
                <a:tc>
                  <a:txBody>
                    <a:bodyPr/>
                    <a:lstStyle/>
                    <a:p>
                      <a:pPr rtl="0" fontAlgn="base"/>
                      <a:r>
                        <a:rPr lang="en-US" sz="1000">
                          <a:effectLst/>
                          <a:hlinkClick r:id="rId11"/>
                        </a:rPr>
                        <a:t>Health &amp; Wellbeing Coach recruitment pack</a:t>
                      </a:r>
                      <a:r>
                        <a:rPr lang="en-US" sz="1000">
                          <a:effectLst/>
                        </a:rPr>
                        <a:t>  </a:t>
                      </a:r>
                    </a:p>
                    <a:p>
                      <a:pPr rtl="0" fontAlgn="base"/>
                      <a:r>
                        <a:rPr lang="en-US" sz="1000">
                          <a:effectLst/>
                        </a:rPr>
                        <a:t>An optional resource to provide support to PCN’s in the recruitment or engagement of care coordinators. The resource includes: </a:t>
                      </a:r>
                      <a:endParaRPr lang="en-US">
                        <a:effectLst/>
                      </a:endParaRPr>
                    </a:p>
                    <a:p>
                      <a:pPr marL="342900" lvl="0" indent="-342900" rtl="0" fontAlgn="base">
                        <a:buFont typeface="Arial" panose="020B0604020202020204" pitchFamily="34" charset="0"/>
                        <a:buChar char="•"/>
                      </a:pPr>
                      <a:r>
                        <a:rPr lang="en-US" sz="1000">
                          <a:effectLst/>
                        </a:rPr>
                        <a:t>Sample job description  </a:t>
                      </a:r>
                    </a:p>
                    <a:p>
                      <a:pPr marL="342900" lvl="0" indent="-342900" rtl="0" fontAlgn="base">
                        <a:buFont typeface="Arial" panose="020B0604020202020204" pitchFamily="34" charset="0"/>
                        <a:buChar char="•"/>
                      </a:pPr>
                      <a:r>
                        <a:rPr lang="en-US" sz="1000">
                          <a:effectLst/>
                        </a:rPr>
                        <a:t>Sample person specification  </a:t>
                      </a:r>
                    </a:p>
                    <a:p>
                      <a:pPr marL="342900" lvl="0" indent="-342900" rtl="0" fontAlgn="base">
                        <a:buFont typeface="Arial" panose="020B0604020202020204" pitchFamily="34" charset="0"/>
                        <a:buChar char="•"/>
                      </a:pPr>
                      <a:r>
                        <a:rPr lang="en-US" sz="1000">
                          <a:effectLst/>
                        </a:rPr>
                        <a:t>Sample job advert  </a:t>
                      </a:r>
                    </a:p>
                    <a:p>
                      <a:pPr marL="342900" lvl="0" indent="-342900" rtl="0" fontAlgn="base">
                        <a:buFont typeface="Arial" panose="020B0604020202020204" pitchFamily="34" charset="0"/>
                        <a:buChar char="•"/>
                      </a:pPr>
                      <a:r>
                        <a:rPr lang="en-US" sz="1000">
                          <a:effectLst/>
                        </a:rPr>
                        <a:t>Sample interview questions </a:t>
                      </a:r>
                    </a:p>
                  </a:txBody>
                  <a:tcPr/>
                </a:tc>
                <a:extLst>
                  <a:ext uri="{0D108BD9-81ED-4DB2-BD59-A6C34878D82A}">
                    <a16:rowId xmlns:a16="http://schemas.microsoft.com/office/drawing/2014/main" val="3465759429"/>
                  </a:ext>
                </a:extLst>
              </a:tr>
              <a:tr h="0">
                <a:tc>
                  <a:txBody>
                    <a:bodyPr/>
                    <a:lstStyle/>
                    <a:p>
                      <a:pPr rtl="0" fontAlgn="base"/>
                      <a:r>
                        <a:rPr lang="en-US" sz="1000">
                          <a:effectLst/>
                        </a:rPr>
                        <a:t>7. </a:t>
                      </a:r>
                      <a:endParaRPr lang="en-US">
                        <a:effectLst/>
                      </a:endParaRPr>
                    </a:p>
                  </a:txBody>
                  <a:tcPr/>
                </a:tc>
                <a:tc>
                  <a:txBody>
                    <a:bodyPr/>
                    <a:lstStyle/>
                    <a:p>
                      <a:pPr rtl="0" fontAlgn="base"/>
                      <a:r>
                        <a:rPr lang="en-US" sz="1000">
                          <a:effectLst/>
                          <a:hlinkClick r:id="rId12"/>
                        </a:rPr>
                        <a:t>Care Co-ordination practice leaflet</a:t>
                      </a:r>
                      <a:r>
                        <a:rPr lang="en-US" sz="1000">
                          <a:effectLst/>
                        </a:rPr>
                        <a:t> - Primary Care practice leaflet to explain the role of Care Coordinators to patients   </a:t>
                      </a:r>
                      <a:endParaRPr lang="en-US">
                        <a:effectLst/>
                      </a:endParaRPr>
                    </a:p>
                  </a:txBody>
                  <a:tcPr/>
                </a:tc>
                <a:extLst>
                  <a:ext uri="{0D108BD9-81ED-4DB2-BD59-A6C34878D82A}">
                    <a16:rowId xmlns:a16="http://schemas.microsoft.com/office/drawing/2014/main" val="2370346263"/>
                  </a:ext>
                </a:extLst>
              </a:tr>
              <a:tr h="0">
                <a:tc>
                  <a:txBody>
                    <a:bodyPr/>
                    <a:lstStyle/>
                    <a:p>
                      <a:pPr rtl="0" fontAlgn="base"/>
                      <a:r>
                        <a:rPr lang="en-US" sz="1000">
                          <a:effectLst/>
                        </a:rPr>
                        <a:t>8. </a:t>
                      </a:r>
                      <a:endParaRPr lang="en-US">
                        <a:effectLst/>
                      </a:endParaRPr>
                    </a:p>
                  </a:txBody>
                  <a:tcPr/>
                </a:tc>
                <a:tc>
                  <a:txBody>
                    <a:bodyPr/>
                    <a:lstStyle/>
                    <a:p>
                      <a:pPr rtl="0" fontAlgn="base"/>
                      <a:r>
                        <a:rPr lang="en-US" sz="1000">
                          <a:effectLst/>
                          <a:hlinkClick r:id="rId13"/>
                        </a:rPr>
                        <a:t>Health and Wellbeing FAQ’s</a:t>
                      </a:r>
                      <a:r>
                        <a:rPr lang="en-US" sz="1000">
                          <a:effectLst/>
                        </a:rPr>
                        <a:t> </a:t>
                      </a:r>
                    </a:p>
                  </a:txBody>
                  <a:tcPr/>
                </a:tc>
                <a:extLst>
                  <a:ext uri="{0D108BD9-81ED-4DB2-BD59-A6C34878D82A}">
                    <a16:rowId xmlns:a16="http://schemas.microsoft.com/office/drawing/2014/main" val="2016035922"/>
                  </a:ext>
                </a:extLst>
              </a:tr>
              <a:tr h="0">
                <a:tc>
                  <a:txBody>
                    <a:bodyPr/>
                    <a:lstStyle/>
                    <a:p>
                      <a:pPr rtl="0" fontAlgn="base"/>
                      <a:r>
                        <a:rPr lang="en-US" sz="1000">
                          <a:effectLst/>
                        </a:rPr>
                        <a:t>9. </a:t>
                      </a:r>
                      <a:endParaRPr lang="en-US">
                        <a:effectLst/>
                      </a:endParaRPr>
                    </a:p>
                  </a:txBody>
                  <a:tcPr/>
                </a:tc>
                <a:tc>
                  <a:txBody>
                    <a:bodyPr/>
                    <a:lstStyle/>
                    <a:p>
                      <a:pPr rtl="0" fontAlgn="base"/>
                      <a:r>
                        <a:rPr lang="en-GB" sz="1000">
                          <a:effectLst/>
                          <a:hlinkClick r:id="rId14"/>
                        </a:rPr>
                        <a:t>Care Coordination- Primary Care leaflet</a:t>
                      </a:r>
                      <a:r>
                        <a:rPr lang="en-GB" sz="1000">
                          <a:effectLst/>
                        </a:rPr>
                        <a:t>  - This document provides an in-depth summary of the roles and application of the Care Coordinator within primary care. </a:t>
                      </a:r>
                      <a:endParaRPr lang="en-GB">
                        <a:effectLst/>
                      </a:endParaRPr>
                    </a:p>
                  </a:txBody>
                  <a:tcPr/>
                </a:tc>
                <a:extLst>
                  <a:ext uri="{0D108BD9-81ED-4DB2-BD59-A6C34878D82A}">
                    <a16:rowId xmlns:a16="http://schemas.microsoft.com/office/drawing/2014/main" val="4232122087"/>
                  </a:ext>
                </a:extLst>
              </a:tr>
              <a:tr h="251459">
                <a:tc>
                  <a:txBody>
                    <a:bodyPr/>
                    <a:lstStyle/>
                    <a:p>
                      <a:pPr lvl="0" rtl="0">
                        <a:buNone/>
                      </a:pPr>
                      <a:r>
                        <a:rPr lang="en-US" sz="1000">
                          <a:effectLst/>
                        </a:rPr>
                        <a:t>10.</a:t>
                      </a:r>
                    </a:p>
                  </a:txBody>
                  <a:tcPr/>
                </a:tc>
                <a:tc>
                  <a:txBody>
                    <a:bodyPr/>
                    <a:lstStyle/>
                    <a:p>
                      <a:pPr lvl="0" rtl="0">
                        <a:buNone/>
                      </a:pPr>
                      <a:r>
                        <a:rPr lang="en-GB" sz="1000">
                          <a:effectLst/>
                        </a:rPr>
                        <a:t>Health &amp; Wellbeing Coach Mentor: Caroline Haines, </a:t>
                      </a:r>
                      <a:r>
                        <a:rPr lang="en-GB" sz="1000" b="0" i="0" u="none" strike="noStrike" noProof="0">
                          <a:effectLst/>
                          <a:latin typeface="Arial"/>
                        </a:rPr>
                        <a:t>caroline.haines1@nhs.net</a:t>
                      </a:r>
                      <a:endParaRPr lang="en-GB">
                        <a:effectLst/>
                      </a:endParaRPr>
                    </a:p>
                  </a:txBody>
                  <a:tcPr/>
                </a:tc>
                <a:extLst>
                  <a:ext uri="{0D108BD9-81ED-4DB2-BD59-A6C34878D82A}">
                    <a16:rowId xmlns:a16="http://schemas.microsoft.com/office/drawing/2014/main" val="115873151"/>
                  </a:ext>
                </a:extLst>
              </a:tr>
              <a:tr h="228600">
                <a:tc>
                  <a:txBody>
                    <a:bodyPr/>
                    <a:lstStyle/>
                    <a:p>
                      <a:pPr lvl="0" rtl="0">
                        <a:buNone/>
                      </a:pPr>
                      <a:r>
                        <a:rPr lang="en-US" sz="1000">
                          <a:effectLst/>
                        </a:rPr>
                        <a:t>11. </a:t>
                      </a:r>
                      <a:endParaRPr lang="en-US">
                        <a:effectLst/>
                      </a:endParaRPr>
                    </a:p>
                  </a:txBody>
                  <a:tcPr/>
                </a:tc>
                <a:tc>
                  <a:txBody>
                    <a:bodyPr/>
                    <a:lstStyle/>
                    <a:p>
                      <a:pPr lvl="0" rtl="0">
                        <a:buNone/>
                      </a:pPr>
                      <a:r>
                        <a:rPr lang="en-GB" sz="1000">
                          <a:effectLst/>
                        </a:rPr>
                        <a:t>Care Coordinator Mentor: Dr Ali Hassas, </a:t>
                      </a:r>
                      <a:r>
                        <a:rPr lang="en-GB" sz="1000" b="0" i="0" u="none" strike="noStrike" noProof="0">
                          <a:effectLst/>
                          <a:latin typeface="Arial"/>
                        </a:rPr>
                        <a:t>alihassas@nhs.net</a:t>
                      </a:r>
                      <a:endParaRPr lang="en-GB">
                        <a:effectLst/>
                      </a:endParaRPr>
                    </a:p>
                  </a:txBody>
                  <a:tcPr/>
                </a:tc>
                <a:extLst>
                  <a:ext uri="{0D108BD9-81ED-4DB2-BD59-A6C34878D82A}">
                    <a16:rowId xmlns:a16="http://schemas.microsoft.com/office/drawing/2014/main" val="2027499478"/>
                  </a:ext>
                </a:extLst>
              </a:tr>
              <a:tr h="445770">
                <a:tc>
                  <a:txBody>
                    <a:bodyPr/>
                    <a:lstStyle/>
                    <a:p>
                      <a:pPr rtl="0" fontAlgn="base"/>
                      <a:r>
                        <a:rPr lang="en-US" sz="1000">
                          <a:effectLst/>
                        </a:rPr>
                        <a:t>12. </a:t>
                      </a:r>
                      <a:endParaRPr lang="en-US">
                        <a:effectLst/>
                      </a:endParaRPr>
                    </a:p>
                  </a:txBody>
                  <a:tcPr/>
                </a:tc>
                <a:tc>
                  <a:txBody>
                    <a:bodyPr/>
                    <a:lstStyle/>
                    <a:p>
                      <a:pPr rtl="0" fontAlgn="base"/>
                      <a:r>
                        <a:rPr lang="en-GB" sz="1000">
                          <a:effectLst/>
                          <a:hlinkClick r:id="rId15"/>
                        </a:rPr>
                        <a:t>FutureNHS Collaboration Platform</a:t>
                      </a:r>
                      <a:r>
                        <a:rPr lang="en-GB" sz="1000">
                          <a:effectLst/>
                        </a:rPr>
                        <a:t> - Source of good practice guidance, webinars, updates and more. Something we should be encouraging link workers to join. </a:t>
                      </a:r>
                      <a:endParaRPr lang="en-GB">
                        <a:effectLst/>
                      </a:endParaRPr>
                    </a:p>
                    <a:p>
                      <a:pPr rtl="0" fontAlgn="base"/>
                      <a:r>
                        <a:rPr lang="en-GB" sz="1000">
                          <a:effectLst/>
                        </a:rPr>
                        <a:t>To join please email: england.supportedselfmangement@nhs.net </a:t>
                      </a:r>
                      <a:endParaRPr lang="en-GB">
                        <a:effectLst/>
                      </a:endParaRPr>
                    </a:p>
                  </a:txBody>
                  <a:tcPr/>
                </a:tc>
                <a:extLst>
                  <a:ext uri="{0D108BD9-81ED-4DB2-BD59-A6C34878D82A}">
                    <a16:rowId xmlns:a16="http://schemas.microsoft.com/office/drawing/2014/main" val="1051331157"/>
                  </a:ext>
                </a:extLst>
              </a:tr>
            </a:tbl>
          </a:graphicData>
        </a:graphic>
      </p:graphicFrame>
    </p:spTree>
    <p:extLst>
      <p:ext uri="{BB962C8B-B14F-4D97-AF65-F5344CB8AC3E}">
        <p14:creationId xmlns:p14="http://schemas.microsoft.com/office/powerpoint/2010/main" val="1050949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29</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ea typeface="Calibri"/>
                <a:cs typeface="Calibri"/>
              </a:rPr>
              <a:t>Social prescribing and personalised care: key resources</a:t>
            </a: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Google Shape;276;p39">
            <a:extLst>
              <a:ext uri="{FF2B5EF4-FFF2-40B4-BE49-F238E27FC236}">
                <a16:creationId xmlns:a16="http://schemas.microsoft.com/office/drawing/2014/main" id="{6E607A8D-4AC8-426C-B876-182470D91C5C}"/>
              </a:ext>
            </a:extLst>
          </p:cNvPr>
          <p:cNvSpPr txBox="1"/>
          <p:nvPr/>
        </p:nvSpPr>
        <p:spPr>
          <a:xfrm>
            <a:off x="231673" y="723200"/>
            <a:ext cx="11693346" cy="1112637"/>
          </a:xfrm>
          <a:prstGeom prst="rect">
            <a:avLst/>
          </a:prstGeom>
          <a:noFill/>
          <a:ln>
            <a:noFill/>
          </a:ln>
        </p:spPr>
        <p:txBody>
          <a:bodyPr spcFirstLastPara="1" wrap="square" lIns="85356" tIns="85356" rIns="85356" bIns="85356" anchor="t" anchorCtr="0">
            <a:spAutoFit/>
          </a:bodyPr>
          <a:lstStyle/>
          <a:p>
            <a:pPr marL="457200" indent="-228600">
              <a:spcBef>
                <a:spcPts val="600"/>
              </a:spcBef>
            </a:pPr>
            <a:endParaRPr lang="en-GB">
              <a:highlight>
                <a:srgbClr val="FFFFFF"/>
              </a:highlight>
            </a:endParaRPr>
          </a:p>
          <a:p>
            <a:pPr>
              <a:lnSpc>
                <a:spcPct val="114999"/>
              </a:lnSpc>
            </a:pPr>
            <a:endParaRPr lang="en-US" b="1">
              <a:solidFill>
                <a:srgbClr val="007EB0"/>
              </a:solidFill>
              <a:latin typeface="Calibri"/>
            </a:endParaRPr>
          </a:p>
          <a:p>
            <a:pPr>
              <a:spcAft>
                <a:spcPts val="1200"/>
              </a:spcAft>
            </a:pPr>
            <a:endParaRPr lang="en-US" sz="1600"/>
          </a:p>
        </p:txBody>
      </p:sp>
      <p:graphicFrame>
        <p:nvGraphicFramePr>
          <p:cNvPr id="4" name="Table 3">
            <a:extLst>
              <a:ext uri="{FF2B5EF4-FFF2-40B4-BE49-F238E27FC236}">
                <a16:creationId xmlns:a16="http://schemas.microsoft.com/office/drawing/2014/main" id="{922E51FD-4CA3-430F-8211-86BCD5660D1C}"/>
              </a:ext>
            </a:extLst>
          </p:cNvPr>
          <p:cNvGraphicFramePr>
            <a:graphicFrameLocks noGrp="1"/>
          </p:cNvGraphicFramePr>
          <p:nvPr>
            <p:extLst>
              <p:ext uri="{D42A27DB-BD31-4B8C-83A1-F6EECF244321}">
                <p14:modId xmlns:p14="http://schemas.microsoft.com/office/powerpoint/2010/main" val="1611756784"/>
              </p:ext>
            </p:extLst>
          </p:nvPr>
        </p:nvGraphicFramePr>
        <p:xfrm>
          <a:off x="254000" y="640080"/>
          <a:ext cx="11656722" cy="5128259"/>
        </p:xfrm>
        <a:graphic>
          <a:graphicData uri="http://schemas.openxmlformats.org/drawingml/2006/table">
            <a:tbl>
              <a:tblPr firstRow="1" bandRow="1">
                <a:tableStyleId>{B2261337-0275-4067-8E78-EA01C606D6E9}</a:tableStyleId>
              </a:tblPr>
              <a:tblGrid>
                <a:gridCol w="453746">
                  <a:extLst>
                    <a:ext uri="{9D8B030D-6E8A-4147-A177-3AD203B41FA5}">
                      <a16:colId xmlns:a16="http://schemas.microsoft.com/office/drawing/2014/main" val="1385525610"/>
                    </a:ext>
                  </a:extLst>
                </a:gridCol>
                <a:gridCol w="11202976">
                  <a:extLst>
                    <a:ext uri="{9D8B030D-6E8A-4147-A177-3AD203B41FA5}">
                      <a16:colId xmlns:a16="http://schemas.microsoft.com/office/drawing/2014/main" val="4009763927"/>
                    </a:ext>
                  </a:extLst>
                </a:gridCol>
              </a:tblGrid>
              <a:tr h="0">
                <a:tc>
                  <a:txBody>
                    <a:bodyPr/>
                    <a:lstStyle/>
                    <a:p>
                      <a:pPr algn="l" rtl="0" fontAlgn="base"/>
                      <a:r>
                        <a:rPr lang="en-US" sz="1000">
                          <a:solidFill>
                            <a:schemeClr val="tx1"/>
                          </a:solidFill>
                          <a:effectLst/>
                        </a:rPr>
                        <a:t>1. </a:t>
                      </a:r>
                      <a:endParaRPr lang="en-US" b="0" i="0">
                        <a:solidFill>
                          <a:schemeClr val="tx1"/>
                        </a:solidFill>
                        <a:effectLst/>
                      </a:endParaRPr>
                    </a:p>
                  </a:txBody>
                  <a:tcPr>
                    <a:solidFill>
                      <a:schemeClr val="accent1">
                        <a:lumMod val="20000"/>
                        <a:lumOff val="80000"/>
                      </a:schemeClr>
                    </a:solidFill>
                  </a:tcPr>
                </a:tc>
                <a:tc>
                  <a:txBody>
                    <a:bodyPr/>
                    <a:lstStyle/>
                    <a:p>
                      <a:pPr algn="l" rtl="0" fontAlgn="base"/>
                      <a:r>
                        <a:rPr lang="en-GB" sz="1000" u="sng" strike="noStrike">
                          <a:solidFill>
                            <a:schemeClr val="tx1"/>
                          </a:solidFill>
                          <a:effectLst/>
                          <a:hlinkClick r:id="rId7">
                            <a:extLst>
                              <a:ext uri="{A12FA001-AC4F-418D-AE19-62706E023703}">
                                <ahyp:hlinkClr xmlns:ahyp="http://schemas.microsoft.com/office/drawing/2018/hyperlinkcolor" val="tx"/>
                              </a:ext>
                            </a:extLst>
                          </a:hlinkClick>
                        </a:rPr>
                        <a:t>Summary Guide</a:t>
                      </a:r>
                      <a:r>
                        <a:rPr lang="en-GB" sz="1000">
                          <a:solidFill>
                            <a:schemeClr val="tx1"/>
                          </a:solidFill>
                          <a:effectLst/>
                        </a:rPr>
                        <a:t>, which gives a clear picture of what a good social prescribing scheme looks like for everyone - also includes a common outcomes framework to help measure the impact of social prescribing on people, the local system, and the voluntary and community sector.​ </a:t>
                      </a:r>
                    </a:p>
                  </a:txBody>
                  <a:tcPr>
                    <a:solidFill>
                      <a:schemeClr val="accent1">
                        <a:lumMod val="20000"/>
                        <a:lumOff val="80000"/>
                      </a:schemeClr>
                    </a:solidFill>
                  </a:tcPr>
                </a:tc>
                <a:extLst>
                  <a:ext uri="{0D108BD9-81ED-4DB2-BD59-A6C34878D82A}">
                    <a16:rowId xmlns:a16="http://schemas.microsoft.com/office/drawing/2014/main" val="932906430"/>
                  </a:ext>
                </a:extLst>
              </a:tr>
              <a:tr h="0">
                <a:tc>
                  <a:txBody>
                    <a:bodyPr/>
                    <a:lstStyle/>
                    <a:p>
                      <a:pPr algn="l" rtl="0" fontAlgn="base"/>
                      <a:r>
                        <a:rPr lang="en-US" sz="1000">
                          <a:effectLst/>
                        </a:rPr>
                        <a:t>2. </a:t>
                      </a:r>
                      <a:endParaRPr lang="en-US" b="0" i="0">
                        <a:effectLst/>
                      </a:endParaRPr>
                    </a:p>
                  </a:txBody>
                  <a:tcPr/>
                </a:tc>
                <a:tc>
                  <a:txBody>
                    <a:bodyPr/>
                    <a:lstStyle/>
                    <a:p>
                      <a:pPr algn="l" rtl="0" fontAlgn="base"/>
                      <a:r>
                        <a:rPr lang="en-GB" sz="1000" u="sng" strike="noStrike">
                          <a:effectLst/>
                          <a:hlinkClick r:id="rId8"/>
                        </a:rPr>
                        <a:t>Reference Guide for PCNs</a:t>
                      </a:r>
                      <a:r>
                        <a:rPr lang="en-GB" sz="1000">
                          <a:effectLst/>
                        </a:rPr>
                        <a:t> supports PCNs with information on setting up social prescribing services including support for recruitment, induction and supervision - also outlines quality assurance measures, and how info can be gathered to help develop a consistent evidence base for social prescribing. ​ </a:t>
                      </a:r>
                    </a:p>
                  </a:txBody>
                  <a:tcPr/>
                </a:tc>
                <a:extLst>
                  <a:ext uri="{0D108BD9-81ED-4DB2-BD59-A6C34878D82A}">
                    <a16:rowId xmlns:a16="http://schemas.microsoft.com/office/drawing/2014/main" val="3879466332"/>
                  </a:ext>
                </a:extLst>
              </a:tr>
              <a:tr h="0">
                <a:tc>
                  <a:txBody>
                    <a:bodyPr/>
                    <a:lstStyle/>
                    <a:p>
                      <a:pPr algn="l" rtl="0" fontAlgn="base"/>
                      <a:r>
                        <a:rPr lang="en-US" sz="1000">
                          <a:effectLst/>
                        </a:rPr>
                        <a:t>3. </a:t>
                      </a:r>
                      <a:endParaRPr lang="en-US" b="0" i="0">
                        <a:effectLst/>
                      </a:endParaRPr>
                    </a:p>
                  </a:txBody>
                  <a:tcPr/>
                </a:tc>
                <a:tc>
                  <a:txBody>
                    <a:bodyPr/>
                    <a:lstStyle/>
                    <a:p>
                      <a:pPr algn="l" rtl="0" fontAlgn="base"/>
                      <a:r>
                        <a:rPr lang="en-GB" sz="1000" u="sng" strike="noStrike">
                          <a:effectLst/>
                          <a:hlinkClick r:id="rId9"/>
                        </a:rPr>
                        <a:t>Welcome and induction pack</a:t>
                      </a:r>
                      <a:r>
                        <a:rPr lang="en-GB" sz="1000">
                          <a:effectLst/>
                        </a:rPr>
                        <a:t> for link workers in primary care networks (PCNs).​ </a:t>
                      </a:r>
                      <a:endParaRPr lang="en-US"/>
                    </a:p>
                  </a:txBody>
                  <a:tcPr/>
                </a:tc>
                <a:extLst>
                  <a:ext uri="{0D108BD9-81ED-4DB2-BD59-A6C34878D82A}">
                    <a16:rowId xmlns:a16="http://schemas.microsoft.com/office/drawing/2014/main" val="2704672824"/>
                  </a:ext>
                </a:extLst>
              </a:tr>
              <a:tr h="251459">
                <a:tc>
                  <a:txBody>
                    <a:bodyPr/>
                    <a:lstStyle/>
                    <a:p>
                      <a:pPr algn="l" rtl="0" fontAlgn="base"/>
                      <a:r>
                        <a:rPr lang="en-US" sz="1000">
                          <a:effectLst/>
                        </a:rPr>
                        <a:t>4. </a:t>
                      </a:r>
                      <a:endParaRPr lang="en-US" b="0" i="0">
                        <a:effectLst/>
                      </a:endParaRPr>
                    </a:p>
                  </a:txBody>
                  <a:tcPr/>
                </a:tc>
                <a:tc>
                  <a:txBody>
                    <a:bodyPr/>
                    <a:lstStyle/>
                    <a:p>
                      <a:pPr algn="l" rtl="0" fontAlgn="base"/>
                      <a:r>
                        <a:rPr lang="en-GB" sz="1000" u="sng" strike="noStrike">
                          <a:effectLst/>
                          <a:hlinkClick r:id="rId10"/>
                        </a:rPr>
                        <a:t>Handout for practice staff</a:t>
                      </a:r>
                      <a:r>
                        <a:rPr lang="en-GB" sz="1000">
                          <a:effectLst/>
                        </a:rPr>
                        <a:t> to give to people who are referred to a social prescribing link worker. ​ </a:t>
                      </a:r>
                      <a:endParaRPr lang="en-US"/>
                    </a:p>
                  </a:txBody>
                  <a:tcPr/>
                </a:tc>
                <a:extLst>
                  <a:ext uri="{0D108BD9-81ED-4DB2-BD59-A6C34878D82A}">
                    <a16:rowId xmlns:a16="http://schemas.microsoft.com/office/drawing/2014/main" val="3223496027"/>
                  </a:ext>
                </a:extLst>
              </a:tr>
              <a:tr h="0">
                <a:tc>
                  <a:txBody>
                    <a:bodyPr/>
                    <a:lstStyle/>
                    <a:p>
                      <a:pPr algn="l" rtl="0" fontAlgn="base"/>
                      <a:r>
                        <a:rPr lang="en-US" sz="1000">
                          <a:effectLst/>
                        </a:rPr>
                        <a:t>5. </a:t>
                      </a:r>
                      <a:endParaRPr lang="en-US" b="0" i="0">
                        <a:effectLst/>
                      </a:endParaRPr>
                    </a:p>
                  </a:txBody>
                  <a:tcPr/>
                </a:tc>
                <a:tc>
                  <a:txBody>
                    <a:bodyPr/>
                    <a:lstStyle/>
                    <a:p>
                      <a:pPr algn="l" rtl="0" fontAlgn="base"/>
                      <a:r>
                        <a:rPr lang="en-GB" sz="1000" u="sng" strike="noStrike">
                          <a:effectLst/>
                          <a:hlinkClick r:id="rId11"/>
                        </a:rPr>
                        <a:t>Themed fortnightly webinars</a:t>
                      </a:r>
                      <a:r>
                        <a:rPr lang="en-GB" sz="1000">
                          <a:effectLst/>
                        </a:rPr>
                        <a:t> for link workers​ </a:t>
                      </a:r>
                      <a:endParaRPr lang="en-US"/>
                    </a:p>
                  </a:txBody>
                  <a:tcPr/>
                </a:tc>
                <a:extLst>
                  <a:ext uri="{0D108BD9-81ED-4DB2-BD59-A6C34878D82A}">
                    <a16:rowId xmlns:a16="http://schemas.microsoft.com/office/drawing/2014/main" val="589121749"/>
                  </a:ext>
                </a:extLst>
              </a:tr>
              <a:tr h="0">
                <a:tc>
                  <a:txBody>
                    <a:bodyPr/>
                    <a:lstStyle/>
                    <a:p>
                      <a:pPr algn="l" rtl="0" fontAlgn="base"/>
                      <a:r>
                        <a:rPr lang="en-US" sz="1000">
                          <a:effectLst/>
                        </a:rPr>
                        <a:t>6. </a:t>
                      </a:r>
                      <a:endParaRPr lang="en-US" b="0" i="0">
                        <a:effectLst/>
                      </a:endParaRPr>
                    </a:p>
                  </a:txBody>
                  <a:tcPr/>
                </a:tc>
                <a:tc>
                  <a:txBody>
                    <a:bodyPr/>
                    <a:lstStyle/>
                    <a:p>
                      <a:pPr algn="l" rtl="0" fontAlgn="base"/>
                      <a:r>
                        <a:rPr lang="en-GB" sz="1000" u="sng" strike="noStrike">
                          <a:effectLst/>
                          <a:hlinkClick r:id="rId12"/>
                        </a:rPr>
                        <a:t>Regional Learning coordinators </a:t>
                      </a:r>
                      <a:r>
                        <a:rPr lang="en-GB" sz="1000">
                          <a:effectLst/>
                        </a:rPr>
                        <a:t> (London = </a:t>
                      </a:r>
                      <a:r>
                        <a:rPr lang="en-GB" sz="1000">
                          <a:effectLst/>
                          <a:hlinkClick r:id="rId13"/>
                        </a:rPr>
                        <a:t>lianna.martin@nhs.net</a:t>
                      </a:r>
                      <a:r>
                        <a:rPr lang="en-GB" sz="1000">
                          <a:effectLst/>
                        </a:rPr>
                        <a:t>) provide learning and peer support for link workers (SPLWs) at both a regional and Primary Care Network (PCN) level </a:t>
                      </a:r>
                      <a:endParaRPr lang="en-US"/>
                    </a:p>
                  </a:txBody>
                  <a:tcPr/>
                </a:tc>
                <a:extLst>
                  <a:ext uri="{0D108BD9-81ED-4DB2-BD59-A6C34878D82A}">
                    <a16:rowId xmlns:a16="http://schemas.microsoft.com/office/drawing/2014/main" val="2632154222"/>
                  </a:ext>
                </a:extLst>
              </a:tr>
              <a:tr h="0">
                <a:tc>
                  <a:txBody>
                    <a:bodyPr/>
                    <a:lstStyle/>
                    <a:p>
                      <a:pPr algn="l" rtl="0" fontAlgn="base"/>
                      <a:r>
                        <a:rPr lang="en-US" sz="1000">
                          <a:effectLst/>
                        </a:rPr>
                        <a:t>7. </a:t>
                      </a:r>
                      <a:endParaRPr lang="en-US" b="0" i="0">
                        <a:effectLst/>
                      </a:endParaRPr>
                    </a:p>
                  </a:txBody>
                  <a:tcPr/>
                </a:tc>
                <a:tc>
                  <a:txBody>
                    <a:bodyPr/>
                    <a:lstStyle/>
                    <a:p>
                      <a:pPr algn="l" rtl="0" fontAlgn="base"/>
                      <a:r>
                        <a:rPr lang="en-US" sz="1000" u="sng" strike="noStrike">
                          <a:effectLst/>
                          <a:hlinkClick r:id="rId14"/>
                        </a:rPr>
                        <a:t>Regional Facilitators</a:t>
                      </a:r>
                      <a:r>
                        <a:rPr lang="en-US" sz="1000">
                          <a:effectLst/>
                        </a:rPr>
                        <a:t> support local system leaders to bring partners together to create and deliver place-based plans across the ICS/STP footprint which support the development of social prescribing and community-based approaches and to embed link workers in every Primary Care Network​. </a:t>
                      </a:r>
                      <a:endParaRPr lang="en-US"/>
                    </a:p>
                  </a:txBody>
                  <a:tcPr/>
                </a:tc>
                <a:extLst>
                  <a:ext uri="{0D108BD9-81ED-4DB2-BD59-A6C34878D82A}">
                    <a16:rowId xmlns:a16="http://schemas.microsoft.com/office/drawing/2014/main" val="2070497775"/>
                  </a:ext>
                </a:extLst>
              </a:tr>
              <a:tr h="0">
                <a:tc>
                  <a:txBody>
                    <a:bodyPr/>
                    <a:lstStyle/>
                    <a:p>
                      <a:pPr algn="l" rtl="0" fontAlgn="base"/>
                      <a:r>
                        <a:rPr lang="en-US" sz="1000">
                          <a:effectLst/>
                        </a:rPr>
                        <a:t>8. </a:t>
                      </a:r>
                      <a:endParaRPr lang="en-US" b="0" i="0">
                        <a:effectLst/>
                      </a:endParaRPr>
                    </a:p>
                  </a:txBody>
                  <a:tcPr/>
                </a:tc>
                <a:tc>
                  <a:txBody>
                    <a:bodyPr/>
                    <a:lstStyle/>
                    <a:p>
                      <a:pPr algn="l" rtl="0" fontAlgn="base"/>
                      <a:r>
                        <a:rPr lang="en-US" sz="1000" u="sng" strike="noStrike">
                          <a:effectLst/>
                          <a:hlinkClick r:id="rId15"/>
                        </a:rPr>
                        <a:t>Regional PCN Advisors</a:t>
                      </a:r>
                      <a:r>
                        <a:rPr lang="en-US" sz="1000">
                          <a:effectLst/>
                        </a:rPr>
                        <a:t> - support PCNs to embed the three personalised care roles within primary care: Social Prescribing Link Workers (SPLWs), Health and Wellbeing Coaches (HWbCs) and Care Coordinators (CCs) (London = </a:t>
                      </a:r>
                      <a:r>
                        <a:rPr lang="en-US" sz="1000">
                          <a:effectLst/>
                          <a:hlinkClick r:id="rId16"/>
                        </a:rPr>
                        <a:t>lianna.mrtin@nhs.net</a:t>
                      </a:r>
                      <a:r>
                        <a:rPr lang="en-US" sz="1000">
                          <a:effectLst/>
                        </a:rPr>
                        <a:t> + </a:t>
                      </a:r>
                      <a:r>
                        <a:rPr lang="en-US" sz="1000">
                          <a:effectLst/>
                          <a:hlinkClick r:id="rId17"/>
                        </a:rPr>
                        <a:t>hina.shahid1@nhs.net)</a:t>
                      </a:r>
                      <a:endParaRPr lang="en-US" sz="1000">
                        <a:effectLst/>
                      </a:endParaRPr>
                    </a:p>
                  </a:txBody>
                  <a:tcPr/>
                </a:tc>
                <a:extLst>
                  <a:ext uri="{0D108BD9-81ED-4DB2-BD59-A6C34878D82A}">
                    <a16:rowId xmlns:a16="http://schemas.microsoft.com/office/drawing/2014/main" val="2665000576"/>
                  </a:ext>
                </a:extLst>
              </a:tr>
              <a:tr h="0">
                <a:tc>
                  <a:txBody>
                    <a:bodyPr/>
                    <a:lstStyle/>
                    <a:p>
                      <a:pPr algn="l" rtl="0" fontAlgn="base"/>
                      <a:r>
                        <a:rPr lang="en-US" sz="1000">
                          <a:effectLst/>
                        </a:rPr>
                        <a:t>9. </a:t>
                      </a:r>
                      <a:endParaRPr lang="en-US" b="0" i="0">
                        <a:effectLst/>
                      </a:endParaRPr>
                    </a:p>
                  </a:txBody>
                  <a:tcPr/>
                </a:tc>
                <a:tc>
                  <a:txBody>
                    <a:bodyPr/>
                    <a:lstStyle/>
                    <a:p>
                      <a:pPr algn="l" rtl="0" fontAlgn="base"/>
                      <a:r>
                        <a:rPr lang="en-GB" sz="1000" u="sng" strike="noStrike">
                          <a:effectLst/>
                          <a:hlinkClick r:id="rId18"/>
                        </a:rPr>
                        <a:t>Accredited online training</a:t>
                      </a:r>
                      <a:r>
                        <a:rPr lang="en-GB" sz="1000">
                          <a:effectLst/>
                        </a:rPr>
                        <a:t> through Health Education England​ </a:t>
                      </a:r>
                    </a:p>
                  </a:txBody>
                  <a:tcPr/>
                </a:tc>
                <a:extLst>
                  <a:ext uri="{0D108BD9-81ED-4DB2-BD59-A6C34878D82A}">
                    <a16:rowId xmlns:a16="http://schemas.microsoft.com/office/drawing/2014/main" val="1489215529"/>
                  </a:ext>
                </a:extLst>
              </a:tr>
              <a:tr h="0">
                <a:tc>
                  <a:txBody>
                    <a:bodyPr/>
                    <a:lstStyle/>
                    <a:p>
                      <a:pPr algn="l" rtl="0" fontAlgn="base"/>
                      <a:r>
                        <a:rPr lang="en-US" sz="1000">
                          <a:effectLst/>
                        </a:rPr>
                        <a:t>10. </a:t>
                      </a:r>
                      <a:endParaRPr lang="en-US" b="0" i="0">
                        <a:effectLst/>
                      </a:endParaRPr>
                    </a:p>
                  </a:txBody>
                  <a:tcPr/>
                </a:tc>
                <a:tc>
                  <a:txBody>
                    <a:bodyPr/>
                    <a:lstStyle/>
                    <a:p>
                      <a:pPr algn="l" rtl="0" fontAlgn="base"/>
                      <a:r>
                        <a:rPr lang="en-GB" sz="1000" u="sng" strike="noStrike">
                          <a:effectLst/>
                          <a:hlinkClick r:id="rId19"/>
                        </a:rPr>
                        <a:t>Personalised Care Institute</a:t>
                      </a:r>
                      <a:r>
                        <a:rPr lang="en-GB" sz="1000">
                          <a:effectLst/>
                        </a:rPr>
                        <a:t> - Free courses available through the Personalised Care Institute. Core skills training shared decision making and personalised care and support planning training that is available free online from the PCI would be, on the whole, relevant and of benefit to the personalised care roles. </a:t>
                      </a:r>
                    </a:p>
                  </a:txBody>
                  <a:tcPr/>
                </a:tc>
                <a:extLst>
                  <a:ext uri="{0D108BD9-81ED-4DB2-BD59-A6C34878D82A}">
                    <a16:rowId xmlns:a16="http://schemas.microsoft.com/office/drawing/2014/main" val="3849958702"/>
                  </a:ext>
                </a:extLst>
              </a:tr>
              <a:tr h="0">
                <a:tc>
                  <a:txBody>
                    <a:bodyPr/>
                    <a:lstStyle/>
                    <a:p>
                      <a:pPr algn="l" rtl="0" fontAlgn="base"/>
                      <a:r>
                        <a:rPr lang="en-US" sz="1000">
                          <a:effectLst/>
                        </a:rPr>
                        <a:t>11. </a:t>
                      </a:r>
                      <a:endParaRPr lang="en-US" b="0" i="0">
                        <a:effectLst/>
                      </a:endParaRPr>
                    </a:p>
                  </a:txBody>
                  <a:tcPr/>
                </a:tc>
                <a:tc>
                  <a:txBody>
                    <a:bodyPr/>
                    <a:lstStyle/>
                    <a:p>
                      <a:pPr algn="l" rtl="0" fontAlgn="base"/>
                      <a:r>
                        <a:rPr lang="en-GB" sz="1000" u="sng" strike="noStrike">
                          <a:effectLst/>
                          <a:hlinkClick r:id="rId20"/>
                        </a:rPr>
                        <a:t>Social Prescribing Slide deck</a:t>
                      </a:r>
                      <a:r>
                        <a:rPr lang="en-GB" sz="1000" u="none" strike="noStrike">
                          <a:effectLst/>
                        </a:rPr>
                        <a:t>  </a:t>
                      </a:r>
                      <a:r>
                        <a:rPr lang="en-GB" sz="1000">
                          <a:effectLst/>
                        </a:rPr>
                        <a:t>Generic slide deck for social prescribing presentations </a:t>
                      </a:r>
                      <a:endParaRPr lang="en-US"/>
                    </a:p>
                  </a:txBody>
                  <a:tcPr/>
                </a:tc>
                <a:extLst>
                  <a:ext uri="{0D108BD9-81ED-4DB2-BD59-A6C34878D82A}">
                    <a16:rowId xmlns:a16="http://schemas.microsoft.com/office/drawing/2014/main" val="2012080643"/>
                  </a:ext>
                </a:extLst>
              </a:tr>
              <a:tr h="0">
                <a:tc>
                  <a:txBody>
                    <a:bodyPr/>
                    <a:lstStyle/>
                    <a:p>
                      <a:pPr algn="l" rtl="0" fontAlgn="base"/>
                      <a:r>
                        <a:rPr lang="en-US" sz="1000">
                          <a:effectLst/>
                        </a:rPr>
                        <a:t>12. </a:t>
                      </a:r>
                      <a:endParaRPr lang="en-US" b="0" i="0">
                        <a:effectLst/>
                      </a:endParaRPr>
                    </a:p>
                  </a:txBody>
                  <a:tcPr/>
                </a:tc>
                <a:tc>
                  <a:txBody>
                    <a:bodyPr/>
                    <a:lstStyle/>
                    <a:p>
                      <a:pPr algn="l" rtl="0" fontAlgn="base"/>
                      <a:r>
                        <a:rPr lang="en-GB" sz="1000" u="sng" strike="noStrike">
                          <a:effectLst/>
                          <a:hlinkClick r:id="rId21"/>
                        </a:rPr>
                        <a:t>Directed Enhanced Service</a:t>
                      </a:r>
                      <a:r>
                        <a:rPr lang="en-GB" sz="1000" u="none" strike="noStrike">
                          <a:effectLst/>
                        </a:rPr>
                        <a:t>  </a:t>
                      </a:r>
                      <a:r>
                        <a:rPr lang="en-GB" sz="1000">
                          <a:effectLst/>
                        </a:rPr>
                        <a:t>sets out how commissioners must offer to primary medical services contractors the opportunity to participate in the </a:t>
                      </a:r>
                      <a:r>
                        <a:rPr lang="en-GB" sz="1000" u="none" strike="noStrike">
                          <a:effectLst/>
                          <a:hlinkClick r:id="rId22"/>
                        </a:rPr>
                        <a:t>Network Contract Directed Enhanced Service (DES)</a:t>
                      </a:r>
                      <a:r>
                        <a:rPr lang="en-GB" sz="1000">
                          <a:effectLst/>
                        </a:rPr>
                        <a:t>. It outlines the eligibility requirements and process for primary medical services contractors to participate; and sets out the relevant rights and obligations for PCNs and commissioners. </a:t>
                      </a:r>
                    </a:p>
                  </a:txBody>
                  <a:tcPr/>
                </a:tc>
                <a:extLst>
                  <a:ext uri="{0D108BD9-81ED-4DB2-BD59-A6C34878D82A}">
                    <a16:rowId xmlns:a16="http://schemas.microsoft.com/office/drawing/2014/main" val="3374175214"/>
                  </a:ext>
                </a:extLst>
              </a:tr>
              <a:tr h="0">
                <a:tc>
                  <a:txBody>
                    <a:bodyPr/>
                    <a:lstStyle/>
                    <a:p>
                      <a:pPr algn="l" rtl="0" fontAlgn="base"/>
                      <a:r>
                        <a:rPr lang="en-US" sz="1000">
                          <a:effectLst/>
                        </a:rPr>
                        <a:t>13. </a:t>
                      </a:r>
                      <a:endParaRPr lang="en-US" b="0" i="0">
                        <a:effectLst/>
                      </a:endParaRPr>
                    </a:p>
                  </a:txBody>
                  <a:tcPr/>
                </a:tc>
                <a:tc>
                  <a:txBody>
                    <a:bodyPr/>
                    <a:lstStyle/>
                    <a:p>
                      <a:pPr algn="l" rtl="0" fontAlgn="base"/>
                      <a:r>
                        <a:rPr lang="en-GB" sz="1000" u="sng" strike="noStrike">
                          <a:effectLst/>
                          <a:hlinkClick r:id="rId23"/>
                        </a:rPr>
                        <a:t>Network Contract DES – VAT Information</a:t>
                      </a:r>
                      <a:r>
                        <a:rPr lang="en-GB" sz="1000">
                          <a:effectLst/>
                        </a:rPr>
                        <a:t>   This document is an information note from NHS England regarding the Network Contract DES and VAT </a:t>
                      </a:r>
                    </a:p>
                  </a:txBody>
                  <a:tcPr/>
                </a:tc>
                <a:extLst>
                  <a:ext uri="{0D108BD9-81ED-4DB2-BD59-A6C34878D82A}">
                    <a16:rowId xmlns:a16="http://schemas.microsoft.com/office/drawing/2014/main" val="1640886911"/>
                  </a:ext>
                </a:extLst>
              </a:tr>
              <a:tr h="0">
                <a:tc>
                  <a:txBody>
                    <a:bodyPr/>
                    <a:lstStyle/>
                    <a:p>
                      <a:pPr algn="l" rtl="0" fontAlgn="base"/>
                      <a:r>
                        <a:rPr lang="en-US" sz="1000">
                          <a:effectLst/>
                        </a:rPr>
                        <a:t>14. </a:t>
                      </a:r>
                      <a:endParaRPr lang="en-US" b="0" i="0">
                        <a:effectLst/>
                      </a:endParaRPr>
                    </a:p>
                  </a:txBody>
                  <a:tcPr/>
                </a:tc>
                <a:tc>
                  <a:txBody>
                    <a:bodyPr/>
                    <a:lstStyle/>
                    <a:p>
                      <a:pPr algn="l" rtl="0" fontAlgn="base"/>
                      <a:r>
                        <a:rPr lang="en-GB" sz="1000" u="sng" strike="noStrike">
                          <a:effectLst/>
                          <a:hlinkClick r:id="rId24"/>
                        </a:rPr>
                        <a:t>IIF Implementation Guidance 2021-22</a:t>
                      </a:r>
                      <a:r>
                        <a:rPr lang="en-GB" sz="1000">
                          <a:effectLst/>
                        </a:rPr>
                        <a:t>   This document sets out guidance for primary care networks (PCNs) implementing the Investment and Impact Fund, as per the requirements set out in the </a:t>
                      </a:r>
                      <a:r>
                        <a:rPr lang="en-GB" sz="1000" u="sng" strike="noStrike">
                          <a:effectLst/>
                          <a:hlinkClick r:id="rId21"/>
                        </a:rPr>
                        <a:t>2021/22 Network Contract Directed Enhanced Service (DES) Specification</a:t>
                      </a:r>
                      <a:r>
                        <a:rPr lang="en-GB" sz="1000">
                          <a:effectLst/>
                        </a:rPr>
                        <a:t>. </a:t>
                      </a:r>
                    </a:p>
                  </a:txBody>
                  <a:tcPr/>
                </a:tc>
                <a:extLst>
                  <a:ext uri="{0D108BD9-81ED-4DB2-BD59-A6C34878D82A}">
                    <a16:rowId xmlns:a16="http://schemas.microsoft.com/office/drawing/2014/main" val="2267126215"/>
                  </a:ext>
                </a:extLst>
              </a:tr>
              <a:tr h="0">
                <a:tc>
                  <a:txBody>
                    <a:bodyPr/>
                    <a:lstStyle/>
                    <a:p>
                      <a:pPr algn="l" rtl="0" fontAlgn="base"/>
                      <a:r>
                        <a:rPr lang="en-US" sz="1000">
                          <a:effectLst/>
                        </a:rPr>
                        <a:t>15. </a:t>
                      </a:r>
                      <a:endParaRPr lang="en-US" b="0" i="0">
                        <a:effectLst/>
                      </a:endParaRPr>
                    </a:p>
                  </a:txBody>
                  <a:tcPr/>
                </a:tc>
                <a:tc>
                  <a:txBody>
                    <a:bodyPr/>
                    <a:lstStyle/>
                    <a:p>
                      <a:pPr algn="l" rtl="0" fontAlgn="base"/>
                      <a:r>
                        <a:rPr lang="en-GB" sz="1000" u="sng" strike="noStrike">
                          <a:effectLst/>
                          <a:hlinkClick r:id="rId25"/>
                        </a:rPr>
                        <a:t>Key DES-IIF and operating changes 2021-22</a:t>
                      </a:r>
                      <a:r>
                        <a:rPr lang="en-GB" sz="1000">
                          <a:effectLst/>
                        </a:rPr>
                        <a:t> </a:t>
                      </a:r>
                    </a:p>
                  </a:txBody>
                  <a:tcPr/>
                </a:tc>
                <a:extLst>
                  <a:ext uri="{0D108BD9-81ED-4DB2-BD59-A6C34878D82A}">
                    <a16:rowId xmlns:a16="http://schemas.microsoft.com/office/drawing/2014/main" val="4170305636"/>
                  </a:ext>
                </a:extLst>
              </a:tr>
              <a:tr h="190500">
                <a:tc>
                  <a:txBody>
                    <a:bodyPr/>
                    <a:lstStyle/>
                    <a:p>
                      <a:pPr algn="l" rtl="0" fontAlgn="base"/>
                      <a:r>
                        <a:rPr lang="en-US" sz="1000">
                          <a:effectLst/>
                        </a:rPr>
                        <a:t>16. </a:t>
                      </a:r>
                      <a:endParaRPr lang="en-US" b="0" i="0">
                        <a:effectLst/>
                      </a:endParaRPr>
                    </a:p>
                  </a:txBody>
                  <a:tcPr/>
                </a:tc>
                <a:tc>
                  <a:txBody>
                    <a:bodyPr/>
                    <a:lstStyle/>
                    <a:p>
                      <a:pPr algn="l" rtl="0" fontAlgn="base"/>
                      <a:r>
                        <a:rPr lang="en-GB" sz="1000" u="sng" strike="noStrike">
                          <a:effectLst/>
                          <a:hlinkClick r:id="rId26"/>
                        </a:rPr>
                        <a:t>FutureNHS Collaboration Platform</a:t>
                      </a:r>
                      <a:r>
                        <a:rPr lang="en-GB" sz="1000">
                          <a:effectLst/>
                        </a:rPr>
                        <a:t> </a:t>
                      </a:r>
                    </a:p>
                    <a:p>
                      <a:pPr algn="l" rtl="0" fontAlgn="base"/>
                      <a:r>
                        <a:rPr lang="en-GB" sz="1000">
                          <a:effectLst/>
                        </a:rPr>
                        <a:t>Source of good practice guidance, webinars, updates and more. Something we should be encouraging link workers to join. To join please email: </a:t>
                      </a:r>
                      <a:r>
                        <a:rPr lang="en-GB" sz="1000" u="sng" strike="noStrike">
                          <a:effectLst/>
                          <a:hlinkClick r:id="rId27"/>
                        </a:rPr>
                        <a:t>england.socialprescribing@nhs.net</a:t>
                      </a:r>
                      <a:r>
                        <a:rPr lang="en-GB" sz="1000">
                          <a:effectLst/>
                        </a:rPr>
                        <a:t> </a:t>
                      </a:r>
                      <a:endParaRPr lang="en-GB">
                        <a:effectLst/>
                      </a:endParaRPr>
                    </a:p>
                  </a:txBody>
                  <a:tcPr/>
                </a:tc>
                <a:extLst>
                  <a:ext uri="{0D108BD9-81ED-4DB2-BD59-A6C34878D82A}">
                    <a16:rowId xmlns:a16="http://schemas.microsoft.com/office/drawing/2014/main" val="2722131313"/>
                  </a:ext>
                </a:extLst>
              </a:tr>
            </a:tbl>
          </a:graphicData>
        </a:graphic>
      </p:graphicFrame>
    </p:spTree>
    <p:extLst>
      <p:ext uri="{BB962C8B-B14F-4D97-AF65-F5344CB8AC3E}">
        <p14:creationId xmlns:p14="http://schemas.microsoft.com/office/powerpoint/2010/main" val="359320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3</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rPr>
              <a:t>Objectives for the session</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pic>
        <p:nvPicPr>
          <p:cNvPr id="3" name="Google Shape;263;p38" descr="Icon&#10;&#10;Description automatically generated">
            <a:extLst>
              <a:ext uri="{FF2B5EF4-FFF2-40B4-BE49-F238E27FC236}">
                <a16:creationId xmlns:a16="http://schemas.microsoft.com/office/drawing/2014/main" id="{3A60F5F9-B7AC-4453-81A9-844496B8826D}"/>
              </a:ext>
            </a:extLst>
          </p:cNvPr>
          <p:cNvPicPr preferRelativeResize="0"/>
          <p:nvPr/>
        </p:nvPicPr>
        <p:blipFill rotWithShape="1">
          <a:blip r:embed="rId7">
            <a:alphaModFix/>
          </a:blip>
          <a:srcRect b="11800"/>
          <a:stretch/>
        </p:blipFill>
        <p:spPr>
          <a:xfrm>
            <a:off x="9513186" y="688626"/>
            <a:ext cx="1441993" cy="1307594"/>
          </a:xfrm>
          <a:prstGeom prst="rect">
            <a:avLst/>
          </a:prstGeom>
          <a:noFill/>
          <a:ln>
            <a:noFill/>
          </a:ln>
        </p:spPr>
      </p:pic>
      <p:sp>
        <p:nvSpPr>
          <p:cNvPr id="4" name="Google Shape;264;p38">
            <a:extLst>
              <a:ext uri="{FF2B5EF4-FFF2-40B4-BE49-F238E27FC236}">
                <a16:creationId xmlns:a16="http://schemas.microsoft.com/office/drawing/2014/main" id="{C1AF47A0-125E-41AC-A768-2F19B26A71B4}"/>
              </a:ext>
            </a:extLst>
          </p:cNvPr>
          <p:cNvSpPr txBox="1"/>
          <p:nvPr/>
        </p:nvSpPr>
        <p:spPr>
          <a:xfrm>
            <a:off x="8568432" y="2085537"/>
            <a:ext cx="335791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Arial"/>
                <a:cs typeface="Arial"/>
                <a:sym typeface="Arial"/>
              </a:rPr>
              <a:t>It is an informal session – talk to each other &amp; share resources in the chat</a:t>
            </a:r>
            <a:endParaRPr lang="en-US" sz="2000">
              <a:solidFill>
                <a:schemeClr val="dk1"/>
              </a:solidFill>
              <a:latin typeface="Calibri"/>
              <a:ea typeface="Arial"/>
              <a:cs typeface="Arial"/>
            </a:endParaRPr>
          </a:p>
        </p:txBody>
      </p:sp>
      <p:pic>
        <p:nvPicPr>
          <p:cNvPr id="7" name="Google Shape;266;p38" descr="Logo&#10;&#10;Description automatically generated">
            <a:extLst>
              <a:ext uri="{FF2B5EF4-FFF2-40B4-BE49-F238E27FC236}">
                <a16:creationId xmlns:a16="http://schemas.microsoft.com/office/drawing/2014/main" id="{DC013C42-C51B-4807-B88C-236CCB0DBB6E}"/>
              </a:ext>
            </a:extLst>
          </p:cNvPr>
          <p:cNvPicPr preferRelativeResize="0"/>
          <p:nvPr/>
        </p:nvPicPr>
        <p:blipFill rotWithShape="1">
          <a:blip r:embed="rId8">
            <a:alphaModFix/>
          </a:blip>
          <a:srcRect l="15927" t="34736" r="16617" b="29550"/>
          <a:stretch/>
        </p:blipFill>
        <p:spPr>
          <a:xfrm>
            <a:off x="2290974" y="5077696"/>
            <a:ext cx="1452019" cy="536042"/>
          </a:xfrm>
          <a:prstGeom prst="rect">
            <a:avLst/>
          </a:prstGeom>
          <a:noFill/>
          <a:ln>
            <a:noFill/>
          </a:ln>
        </p:spPr>
      </p:pic>
      <p:sp>
        <p:nvSpPr>
          <p:cNvPr id="20" name="Google Shape;267;p38">
            <a:extLst>
              <a:ext uri="{FF2B5EF4-FFF2-40B4-BE49-F238E27FC236}">
                <a16:creationId xmlns:a16="http://schemas.microsoft.com/office/drawing/2014/main" id="{0193D88B-E385-44CB-986E-C48A2A759B9D}"/>
              </a:ext>
            </a:extLst>
          </p:cNvPr>
          <p:cNvSpPr txBox="1"/>
          <p:nvPr/>
        </p:nvSpPr>
        <p:spPr>
          <a:xfrm>
            <a:off x="4187197" y="4917661"/>
            <a:ext cx="294995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Arial"/>
                <a:cs typeface="Arial"/>
                <a:sym typeface="Arial"/>
              </a:rPr>
              <a:t>The presentations will be recorded &amp; circulated with slides</a:t>
            </a:r>
          </a:p>
        </p:txBody>
      </p:sp>
      <p:pic>
        <p:nvPicPr>
          <p:cNvPr id="2" name="Picture 1" descr="Icon&#10;&#10;Description automatically generated">
            <a:extLst>
              <a:ext uri="{FF2B5EF4-FFF2-40B4-BE49-F238E27FC236}">
                <a16:creationId xmlns:a16="http://schemas.microsoft.com/office/drawing/2014/main" id="{FF3A1419-8BC7-4C4A-B8CF-4599D21D1752}"/>
              </a:ext>
            </a:extLst>
          </p:cNvPr>
          <p:cNvPicPr>
            <a:picLocks noChangeAspect="1"/>
          </p:cNvPicPr>
          <p:nvPr/>
        </p:nvPicPr>
        <p:blipFill>
          <a:blip r:embed="rId9"/>
          <a:stretch>
            <a:fillRect/>
          </a:stretch>
        </p:blipFill>
        <p:spPr>
          <a:xfrm>
            <a:off x="9565731" y="3226341"/>
            <a:ext cx="1339049" cy="1339049"/>
          </a:xfrm>
          <a:prstGeom prst="rect">
            <a:avLst/>
          </a:prstGeom>
        </p:spPr>
      </p:pic>
      <p:sp>
        <p:nvSpPr>
          <p:cNvPr id="8" name="TextBox 7">
            <a:extLst>
              <a:ext uri="{FF2B5EF4-FFF2-40B4-BE49-F238E27FC236}">
                <a16:creationId xmlns:a16="http://schemas.microsoft.com/office/drawing/2014/main" id="{317CD5F9-C15C-48FD-81A7-BECAD24A792B}"/>
              </a:ext>
            </a:extLst>
          </p:cNvPr>
          <p:cNvSpPr txBox="1"/>
          <p:nvPr/>
        </p:nvSpPr>
        <p:spPr>
          <a:xfrm>
            <a:off x="8614611" y="4784559"/>
            <a:ext cx="329464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z="2000">
                <a:solidFill>
                  <a:schemeClr val="dk1"/>
                </a:solidFill>
                <a:latin typeface="Calibri"/>
              </a:rPr>
              <a:t>Join at slido.com</a:t>
            </a:r>
            <a:r>
              <a:rPr lang="en-US" sz="2000">
                <a:solidFill>
                  <a:schemeClr val="dk1"/>
                </a:solidFill>
                <a:latin typeface="Calibri"/>
              </a:rPr>
              <a:t>​</a:t>
            </a:r>
            <a:br>
              <a:rPr lang="en-US" sz="2000">
                <a:latin typeface="Calibri"/>
              </a:rPr>
            </a:br>
            <a:r>
              <a:rPr lang="da-DK" sz="2000">
                <a:solidFill>
                  <a:schemeClr val="dk1"/>
                </a:solidFill>
                <a:latin typeface="Calibri"/>
              </a:rPr>
              <a:t>#PCN</a:t>
            </a:r>
          </a:p>
          <a:p>
            <a:pPr algn="ctr"/>
            <a:r>
              <a:rPr lang="da-DK" sz="2000">
                <a:solidFill>
                  <a:schemeClr val="dk1"/>
                </a:solidFill>
                <a:latin typeface="Calibri"/>
              </a:rPr>
              <a:t>To ask the speakers questions</a:t>
            </a:r>
          </a:p>
        </p:txBody>
      </p:sp>
      <p:sp>
        <p:nvSpPr>
          <p:cNvPr id="9" name="Text Placeholder 4">
            <a:extLst>
              <a:ext uri="{FF2B5EF4-FFF2-40B4-BE49-F238E27FC236}">
                <a16:creationId xmlns:a16="http://schemas.microsoft.com/office/drawing/2014/main" id="{7EEB305B-1C92-4614-A015-70638D4BC87B}"/>
              </a:ext>
            </a:extLst>
          </p:cNvPr>
          <p:cNvSpPr txBox="1">
            <a:spLocks/>
          </p:cNvSpPr>
          <p:nvPr/>
        </p:nvSpPr>
        <p:spPr>
          <a:xfrm>
            <a:off x="304355" y="1030623"/>
            <a:ext cx="8184370" cy="3603709"/>
          </a:xfrm>
          <a:prstGeom prst="rect">
            <a:avLst/>
          </a:prstGeom>
          <a:noFill/>
          <a:ln>
            <a:noFill/>
          </a:ln>
        </p:spPr>
        <p:txBody>
          <a:bodyPr spcFirstLastPara="1" vert="horz" wrap="square" lIns="0" tIns="0" rIns="0" bIns="0" rtlCol="0" anchor="t" anchorCtr="0">
            <a:normAutofit lnSpcReduction="10000"/>
          </a:bodyPr>
          <a:lstStyle>
            <a:lvl1pPr marL="426859" lvl="0" indent="-213429" algn="l" defTabSz="853717" rtl="0" eaLnBrk="1" latinLnBrk="0" hangingPunct="1">
              <a:lnSpc>
                <a:spcPct val="100000"/>
              </a:lnSpc>
              <a:spcBef>
                <a:spcPts val="560"/>
              </a:spcBef>
              <a:spcAft>
                <a:spcPts val="0"/>
              </a:spcAft>
              <a:buClr>
                <a:schemeClr val="accent5"/>
              </a:buClr>
              <a:buSzPts val="1800"/>
              <a:buFont typeface="Arial" panose="020B0604020202020204" pitchFamily="34" charset="0"/>
              <a:buNone/>
              <a:defRPr sz="2600" kern="1200">
                <a:solidFill>
                  <a:schemeClr val="tx1"/>
                </a:solidFill>
                <a:latin typeface="+mn-lt"/>
                <a:ea typeface="+mn-ea"/>
                <a:cs typeface="+mn-cs"/>
              </a:defRPr>
            </a:lvl1pPr>
            <a:lvl2pPr marL="853717" lvl="1" indent="-320144" algn="l" defTabSz="853717" rtl="0" eaLnBrk="1" latinLnBrk="0" hangingPunct="1">
              <a:lnSpc>
                <a:spcPct val="100000"/>
              </a:lnSpc>
              <a:spcBef>
                <a:spcPts val="560"/>
              </a:spcBef>
              <a:spcAft>
                <a:spcPts val="0"/>
              </a:spcAft>
              <a:buClr>
                <a:schemeClr val="accent5"/>
              </a:buClr>
              <a:buSzPts val="1800"/>
              <a:buFont typeface="Arial" panose="020B0604020202020204" pitchFamily="34" charset="0"/>
              <a:buChar char="•"/>
              <a:defRPr sz="2200" kern="1200">
                <a:solidFill>
                  <a:schemeClr val="tx1"/>
                </a:solidFill>
                <a:latin typeface="+mn-lt"/>
                <a:ea typeface="+mn-ea"/>
                <a:cs typeface="+mn-cs"/>
              </a:defRPr>
            </a:lvl2pPr>
            <a:lvl3pPr marL="1280576" lvl="2" indent="-320144" algn="l" defTabSz="853717" rtl="0" eaLnBrk="1" latinLnBrk="0" hangingPunct="1">
              <a:lnSpc>
                <a:spcPct val="100000"/>
              </a:lnSpc>
              <a:spcBef>
                <a:spcPts val="560"/>
              </a:spcBef>
              <a:spcAft>
                <a:spcPts val="0"/>
              </a:spcAft>
              <a:buClr>
                <a:schemeClr val="accent5"/>
              </a:buClr>
              <a:buSzPts val="1800"/>
              <a:buFont typeface="Arial" panose="020B0604020202020204" pitchFamily="34" charset="0"/>
              <a:buChar char="–"/>
              <a:defRPr sz="1900" kern="1200">
                <a:solidFill>
                  <a:schemeClr val="tx1"/>
                </a:solidFill>
                <a:latin typeface="+mn-lt"/>
                <a:ea typeface="+mn-ea"/>
                <a:cs typeface="+mn-cs"/>
              </a:defRPr>
            </a:lvl3pPr>
            <a:lvl4pPr marL="1707435" lvl="3" indent="-320144" algn="l" defTabSz="853717" rtl="0" eaLnBrk="1" latinLnBrk="0" hangingPunct="1">
              <a:lnSpc>
                <a:spcPct val="100000"/>
              </a:lnSpc>
              <a:spcBef>
                <a:spcPts val="560"/>
              </a:spcBef>
              <a:spcAft>
                <a:spcPts val="0"/>
              </a:spcAft>
              <a:buClr>
                <a:schemeClr val="accent5"/>
              </a:buClr>
              <a:buSzPts val="1800"/>
              <a:buFont typeface="Arial" panose="020B0604020202020204" pitchFamily="34" charset="0"/>
              <a:buChar char="•"/>
              <a:defRPr sz="1700" kern="1200">
                <a:solidFill>
                  <a:schemeClr val="tx1"/>
                </a:solidFill>
                <a:latin typeface="+mn-lt"/>
                <a:ea typeface="+mn-ea"/>
                <a:cs typeface="+mn-cs"/>
              </a:defRPr>
            </a:lvl4pPr>
            <a:lvl5pPr marL="2134293" lvl="4" indent="-320144" algn="l" defTabSz="853717" rtl="0" eaLnBrk="1" latinLnBrk="0" hangingPunct="1">
              <a:lnSpc>
                <a:spcPct val="100000"/>
              </a:lnSpc>
              <a:spcBef>
                <a:spcPts val="560"/>
              </a:spcBef>
              <a:spcAft>
                <a:spcPts val="0"/>
              </a:spcAft>
              <a:buClr>
                <a:schemeClr val="accent5"/>
              </a:buClr>
              <a:buSzPts val="1800"/>
              <a:buFont typeface="Arial" panose="020B0604020202020204" pitchFamily="34" charset="0"/>
              <a:buChar char="–"/>
              <a:defRPr sz="1700" kern="1200">
                <a:solidFill>
                  <a:schemeClr val="tx1"/>
                </a:solidFill>
                <a:latin typeface="+mn-lt"/>
                <a:ea typeface="+mn-ea"/>
                <a:cs typeface="+mn-cs"/>
              </a:defRPr>
            </a:lvl5pPr>
            <a:lvl6pPr marL="2561152" lvl="5" indent="-213429" algn="l" defTabSz="853717" rtl="0" eaLnBrk="1" latinLnBrk="0" hangingPunct="1">
              <a:lnSpc>
                <a:spcPct val="100000"/>
              </a:lnSpc>
              <a:spcBef>
                <a:spcPts val="560"/>
              </a:spcBef>
              <a:spcAft>
                <a:spcPts val="0"/>
              </a:spcAft>
              <a:buClr>
                <a:schemeClr val="dk2"/>
              </a:buClr>
              <a:buSzPts val="1800"/>
              <a:buFont typeface="Arial" panose="020B0604020202020204" pitchFamily="34" charset="0"/>
              <a:buNone/>
              <a:defRPr sz="1700" kern="1200">
                <a:solidFill>
                  <a:schemeClr val="tx1"/>
                </a:solidFill>
                <a:latin typeface="+mn-lt"/>
                <a:ea typeface="+mn-ea"/>
                <a:cs typeface="+mn-cs"/>
              </a:defRPr>
            </a:lvl6pPr>
            <a:lvl7pPr marL="2988011" lvl="6" indent="-320144" algn="l" defTabSz="853717" rtl="0" eaLnBrk="1" latinLnBrk="0" hangingPunct="1">
              <a:lnSpc>
                <a:spcPct val="90000"/>
              </a:lnSpc>
              <a:spcBef>
                <a:spcPts val="560"/>
              </a:spcBef>
              <a:spcAft>
                <a:spcPts val="0"/>
              </a:spcAft>
              <a:buClr>
                <a:schemeClr val="dk1"/>
              </a:buClr>
              <a:buSzPts val="1800"/>
              <a:buFont typeface="Arial" panose="020B0604020202020204" pitchFamily="34" charset="0"/>
              <a:buChar char="•"/>
              <a:defRPr sz="1700" kern="1200">
                <a:solidFill>
                  <a:schemeClr val="tx1"/>
                </a:solidFill>
                <a:latin typeface="+mn-lt"/>
                <a:ea typeface="+mn-ea"/>
                <a:cs typeface="+mn-cs"/>
              </a:defRPr>
            </a:lvl7pPr>
            <a:lvl8pPr marL="3414869" lvl="7" indent="-320144" algn="l" defTabSz="853717" rtl="0" eaLnBrk="1" latinLnBrk="0" hangingPunct="1">
              <a:lnSpc>
                <a:spcPct val="90000"/>
              </a:lnSpc>
              <a:spcBef>
                <a:spcPts val="336"/>
              </a:spcBef>
              <a:spcAft>
                <a:spcPts val="0"/>
              </a:spcAft>
              <a:buClr>
                <a:schemeClr val="dk1"/>
              </a:buClr>
              <a:buSzPts val="1800"/>
              <a:buFont typeface="Arial" panose="020B0604020202020204" pitchFamily="34" charset="0"/>
              <a:buChar char="•"/>
              <a:defRPr sz="1700" kern="1200">
                <a:solidFill>
                  <a:schemeClr val="tx1"/>
                </a:solidFill>
                <a:latin typeface="+mn-lt"/>
                <a:ea typeface="+mn-ea"/>
                <a:cs typeface="+mn-cs"/>
              </a:defRPr>
            </a:lvl8pPr>
            <a:lvl9pPr marL="3841728" lvl="8" indent="-320144" algn="l" defTabSz="853717" rtl="0" eaLnBrk="1" latinLnBrk="0" hangingPunct="1">
              <a:lnSpc>
                <a:spcPct val="90000"/>
              </a:lnSpc>
              <a:spcBef>
                <a:spcPts val="336"/>
              </a:spcBef>
              <a:spcAft>
                <a:spcPts val="0"/>
              </a:spcAft>
              <a:buClr>
                <a:schemeClr val="dk1"/>
              </a:buClr>
              <a:buSzPts val="1800"/>
              <a:buFont typeface="Arial" panose="020B0604020202020204" pitchFamily="34" charset="0"/>
              <a:buChar char="•"/>
              <a:defRPr sz="1700" kern="1200">
                <a:solidFill>
                  <a:schemeClr val="tx1"/>
                </a:solidFill>
                <a:latin typeface="+mn-lt"/>
                <a:ea typeface="+mn-ea"/>
                <a:cs typeface="+mn-cs"/>
              </a:defRPr>
            </a:lvl9pPr>
          </a:lstStyle>
          <a:p>
            <a:pPr marL="571500" indent="-342900">
              <a:buFont typeface="Wingdings" panose="020B0604020202020204" pitchFamily="34" charset="0"/>
              <a:buChar char="ü"/>
            </a:pPr>
            <a:r>
              <a:rPr lang="en-GB" sz="2000">
                <a:latin typeface="Calibri"/>
              </a:rPr>
              <a:t>Provide clarity on what the care coordinator role is and how it can work with a social prescribing link worker and health and wellbeing coach</a:t>
            </a:r>
            <a:endParaRPr lang="en-US">
              <a:cs typeface="Calibri" panose="020F0502020204030204"/>
            </a:endParaRPr>
          </a:p>
          <a:p>
            <a:pPr marL="571500" indent="-342900">
              <a:buFont typeface="Wingdings" panose="020B0604020202020204" pitchFamily="34" charset="0"/>
              <a:buChar char="ü"/>
            </a:pPr>
            <a:endParaRPr lang="en-GB" sz="2000">
              <a:latin typeface="Calibri"/>
              <a:cs typeface="Calibri"/>
            </a:endParaRPr>
          </a:p>
          <a:p>
            <a:pPr marL="571500" indent="-342900">
              <a:buFont typeface="Wingdings" panose="020B0604020202020204" pitchFamily="34" charset="0"/>
              <a:buChar char="ü"/>
            </a:pPr>
            <a:r>
              <a:rPr lang="en-GB" sz="2000">
                <a:latin typeface="Calibri"/>
              </a:rPr>
              <a:t>Share interesting examples of how care coordinators are tackling health inequalities</a:t>
            </a:r>
            <a:endParaRPr lang="en-GB" sz="2000">
              <a:latin typeface="Calibri"/>
              <a:cs typeface="Calibri"/>
            </a:endParaRPr>
          </a:p>
          <a:p>
            <a:pPr marL="571500" indent="-342900">
              <a:buFont typeface="Wingdings" panose="020B0604020202020204" pitchFamily="34" charset="0"/>
              <a:buChar char="ü"/>
            </a:pPr>
            <a:endParaRPr lang="en-GB" sz="2000">
              <a:latin typeface="Calibri"/>
              <a:cs typeface="Calibri"/>
            </a:endParaRPr>
          </a:p>
          <a:p>
            <a:pPr marL="571500" indent="-342900">
              <a:buFont typeface="Wingdings" panose="020B0604020202020204" pitchFamily="34" charset="0"/>
              <a:buChar char="ü"/>
            </a:pPr>
            <a:r>
              <a:rPr lang="en-GB" sz="2000">
                <a:latin typeface="Calibri"/>
              </a:rPr>
              <a:t>Demonstrate some common challenges to embedding care coordinators and discuss these can be overcome</a:t>
            </a:r>
            <a:endParaRPr lang="en-GB" sz="2000">
              <a:latin typeface="Calibri"/>
              <a:cs typeface="Calibri"/>
            </a:endParaRPr>
          </a:p>
          <a:p>
            <a:pPr marL="571500" indent="-342900">
              <a:buFont typeface="Wingdings" panose="020B0604020202020204" pitchFamily="34" charset="0"/>
              <a:buChar char="ü"/>
            </a:pPr>
            <a:endParaRPr lang="en-GB" sz="2000">
              <a:latin typeface="Calibri"/>
              <a:cs typeface="Calibri"/>
            </a:endParaRPr>
          </a:p>
          <a:p>
            <a:pPr marL="571500" indent="-342900">
              <a:buFont typeface="Wingdings" panose="020B0604020202020204" pitchFamily="34" charset="0"/>
              <a:buChar char="ü"/>
            </a:pPr>
            <a:r>
              <a:rPr lang="en-GB" sz="2000">
                <a:latin typeface="Calibri"/>
              </a:rPr>
              <a:t>Sign post to resources for best practice in inducting and setting the direction and managing care coordinators</a:t>
            </a:r>
            <a:endParaRPr lang="en-GB" sz="2000">
              <a:latin typeface="Calibri"/>
              <a:cs typeface="Calibri"/>
            </a:endParaRPr>
          </a:p>
          <a:p>
            <a:pPr marL="514350" indent="-285750">
              <a:buFontTx/>
              <a:buChar char="-"/>
            </a:pPr>
            <a:endParaRPr lang="en-GB" sz="2000"/>
          </a:p>
        </p:txBody>
      </p:sp>
    </p:spTree>
    <p:extLst>
      <p:ext uri="{BB962C8B-B14F-4D97-AF65-F5344CB8AC3E}">
        <p14:creationId xmlns:p14="http://schemas.microsoft.com/office/powerpoint/2010/main" val="31256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4</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rPr>
              <a:t>Plan for today...</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pic>
        <p:nvPicPr>
          <p:cNvPr id="3" name="Google Shape;263;p38" descr="Icon&#10;&#10;Description automatically generated">
            <a:extLst>
              <a:ext uri="{FF2B5EF4-FFF2-40B4-BE49-F238E27FC236}">
                <a16:creationId xmlns:a16="http://schemas.microsoft.com/office/drawing/2014/main" id="{3A60F5F9-B7AC-4453-81A9-844496B8826D}"/>
              </a:ext>
            </a:extLst>
          </p:cNvPr>
          <p:cNvPicPr preferRelativeResize="0"/>
          <p:nvPr/>
        </p:nvPicPr>
        <p:blipFill rotWithShape="1">
          <a:blip r:embed="rId7">
            <a:alphaModFix/>
          </a:blip>
          <a:srcRect b="11800"/>
          <a:stretch/>
        </p:blipFill>
        <p:spPr>
          <a:xfrm>
            <a:off x="9513186" y="688626"/>
            <a:ext cx="1441993" cy="1307594"/>
          </a:xfrm>
          <a:prstGeom prst="rect">
            <a:avLst/>
          </a:prstGeom>
          <a:noFill/>
          <a:ln>
            <a:noFill/>
          </a:ln>
        </p:spPr>
      </p:pic>
      <p:sp>
        <p:nvSpPr>
          <p:cNvPr id="4" name="Google Shape;264;p38">
            <a:extLst>
              <a:ext uri="{FF2B5EF4-FFF2-40B4-BE49-F238E27FC236}">
                <a16:creationId xmlns:a16="http://schemas.microsoft.com/office/drawing/2014/main" id="{C1AF47A0-125E-41AC-A768-2F19B26A71B4}"/>
              </a:ext>
            </a:extLst>
          </p:cNvPr>
          <p:cNvSpPr txBox="1"/>
          <p:nvPr/>
        </p:nvSpPr>
        <p:spPr>
          <a:xfrm>
            <a:off x="8568432" y="2085537"/>
            <a:ext cx="335791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Arial"/>
                <a:cs typeface="Arial"/>
                <a:sym typeface="Arial"/>
              </a:rPr>
              <a:t>It is an informal session – talk to each other &amp; share resources in the chat</a:t>
            </a:r>
            <a:endParaRPr lang="en-US" sz="2000">
              <a:solidFill>
                <a:schemeClr val="dk1"/>
              </a:solidFill>
              <a:latin typeface="Calibri"/>
              <a:ea typeface="Arial"/>
              <a:cs typeface="Arial"/>
            </a:endParaRPr>
          </a:p>
        </p:txBody>
      </p:sp>
      <p:graphicFrame>
        <p:nvGraphicFramePr>
          <p:cNvPr id="5" name="Google Shape;268;p38">
            <a:extLst>
              <a:ext uri="{FF2B5EF4-FFF2-40B4-BE49-F238E27FC236}">
                <a16:creationId xmlns:a16="http://schemas.microsoft.com/office/drawing/2014/main" id="{501B5BD3-E9B9-47E2-B491-D1C561DA5EE5}"/>
              </a:ext>
            </a:extLst>
          </p:cNvPr>
          <p:cNvGraphicFramePr/>
          <p:nvPr>
            <p:extLst>
              <p:ext uri="{D42A27DB-BD31-4B8C-83A1-F6EECF244321}">
                <p14:modId xmlns:p14="http://schemas.microsoft.com/office/powerpoint/2010/main" val="885848929"/>
              </p:ext>
            </p:extLst>
          </p:nvPr>
        </p:nvGraphicFramePr>
        <p:xfrm>
          <a:off x="355333" y="840596"/>
          <a:ext cx="8015718" cy="3931930"/>
        </p:xfrm>
        <a:graphic>
          <a:graphicData uri="http://schemas.openxmlformats.org/drawingml/2006/table">
            <a:tbl>
              <a:tblPr firstRow="1" bandRow="1">
                <a:noFill/>
                <a:tableStyleId>{B2261337-0275-4067-8E78-EA01C606D6E9}</a:tableStyleId>
              </a:tblPr>
              <a:tblGrid>
                <a:gridCol w="896237">
                  <a:extLst>
                    <a:ext uri="{9D8B030D-6E8A-4147-A177-3AD203B41FA5}">
                      <a16:colId xmlns:a16="http://schemas.microsoft.com/office/drawing/2014/main" val="20000"/>
                    </a:ext>
                  </a:extLst>
                </a:gridCol>
                <a:gridCol w="7119481">
                  <a:extLst>
                    <a:ext uri="{9D8B030D-6E8A-4147-A177-3AD203B41FA5}">
                      <a16:colId xmlns:a16="http://schemas.microsoft.com/office/drawing/2014/main" val="20001"/>
                    </a:ext>
                  </a:extLst>
                </a:gridCol>
              </a:tblGrid>
              <a:tr h="302354">
                <a:tc>
                  <a:txBody>
                    <a:bodyPr/>
                    <a:lstStyle/>
                    <a:p>
                      <a:pPr marL="0" marR="0" lvl="0" indent="0" algn="l" rtl="0">
                        <a:spcBef>
                          <a:spcPts val="0"/>
                        </a:spcBef>
                        <a:spcAft>
                          <a:spcPts val="0"/>
                        </a:spcAft>
                        <a:buNone/>
                      </a:pPr>
                      <a:r>
                        <a:rPr lang="en-US" sz="1800" u="none" strike="noStrike" cap="none">
                          <a:latin typeface="Calibri"/>
                          <a:cs typeface="Arial"/>
                        </a:rPr>
                        <a:t>TIME</a:t>
                      </a:r>
                      <a:endParaRPr lang="en-US" sz="1800">
                        <a:latin typeface="Calibri"/>
                        <a:cs typeface="Arial"/>
                      </a:endParaRPr>
                    </a:p>
                  </a:txBody>
                  <a:tcPr marL="91450" marR="91450" marT="45725" marB="45725">
                    <a:solidFill>
                      <a:srgbClr val="0072C6"/>
                    </a:solidFill>
                  </a:tcPr>
                </a:tc>
                <a:tc>
                  <a:txBody>
                    <a:bodyPr/>
                    <a:lstStyle/>
                    <a:p>
                      <a:pPr marL="0" marR="0" lvl="0" indent="0" algn="l" rtl="0">
                        <a:spcBef>
                          <a:spcPts val="0"/>
                        </a:spcBef>
                        <a:spcAft>
                          <a:spcPts val="0"/>
                        </a:spcAft>
                        <a:buNone/>
                      </a:pPr>
                      <a:r>
                        <a:rPr lang="en-US" sz="1800">
                          <a:latin typeface="Calibri"/>
                          <a:cs typeface="Arial"/>
                        </a:rPr>
                        <a:t>ITEM</a:t>
                      </a:r>
                    </a:p>
                  </a:txBody>
                  <a:tcPr marL="91450" marR="91450" marT="45725" marB="45725">
                    <a:solidFill>
                      <a:srgbClr val="0072C6"/>
                    </a:solidFill>
                  </a:tcPr>
                </a:tc>
                <a:extLst>
                  <a:ext uri="{0D108BD9-81ED-4DB2-BD59-A6C34878D82A}">
                    <a16:rowId xmlns:a16="http://schemas.microsoft.com/office/drawing/2014/main" val="10000"/>
                  </a:ext>
                </a:extLst>
              </a:tr>
              <a:tr h="289200">
                <a:tc>
                  <a:txBody>
                    <a:bodyPr/>
                    <a:lstStyle/>
                    <a:p>
                      <a:r>
                        <a:rPr lang="en-GB" sz="1800">
                          <a:effectLst/>
                          <a:latin typeface="Calibri"/>
                          <a:ea typeface="Times New Roman" panose="02020603050405020304" pitchFamily="18" charset="0"/>
                        </a:rPr>
                        <a:t>15:0</a:t>
                      </a:r>
                      <a:r>
                        <a:rPr lang="en-GB" sz="1800">
                          <a:solidFill>
                            <a:srgbClr val="000000"/>
                          </a:solidFill>
                          <a:effectLst/>
                          <a:latin typeface="Calibri"/>
                          <a:ea typeface="Times New Roman" panose="02020603050405020304" pitchFamily="18" charset="0"/>
                        </a:rPr>
                        <a:t>0</a:t>
                      </a:r>
                      <a:endParaRPr lang="en-GB" sz="1800">
                        <a:effectLst/>
                        <a:latin typeface="Times New Roman"/>
                        <a:ea typeface="Calibri" panose="020F0502020204030204" pitchFamily="34" charset="0"/>
                      </a:endParaRPr>
                    </a:p>
                  </a:txBody>
                  <a:tcPr>
                    <a:solidFill>
                      <a:srgbClr val="F2F2F2"/>
                    </a:solidFill>
                  </a:tcPr>
                </a:tc>
                <a:tc>
                  <a:txBody>
                    <a:bodyPr/>
                    <a:lstStyle/>
                    <a:p>
                      <a:r>
                        <a:rPr lang="en-GB" sz="1800">
                          <a:solidFill>
                            <a:srgbClr val="000000"/>
                          </a:solidFill>
                          <a:effectLst/>
                          <a:latin typeface="Calibri"/>
                          <a:ea typeface="Times New Roman" panose="02020603050405020304" pitchFamily="18" charset="0"/>
                        </a:rPr>
                        <a:t>Introduction to the session, CC context</a:t>
                      </a:r>
                      <a:endParaRPr lang="en-GB" sz="1800">
                        <a:effectLst/>
                        <a:latin typeface="Times New Roman"/>
                        <a:ea typeface="Calibri" panose="020F0502020204030204" pitchFamily="34" charset="0"/>
                      </a:endParaRPr>
                    </a:p>
                  </a:txBody>
                  <a:tcPr>
                    <a:solidFill>
                      <a:srgbClr val="F2F2F2"/>
                    </a:solidFill>
                  </a:tcPr>
                </a:tc>
                <a:extLst>
                  <a:ext uri="{0D108BD9-81ED-4DB2-BD59-A6C34878D82A}">
                    <a16:rowId xmlns:a16="http://schemas.microsoft.com/office/drawing/2014/main" val="10001"/>
                  </a:ext>
                </a:extLst>
              </a:tr>
              <a:tr h="472742">
                <a:tc>
                  <a:txBody>
                    <a:bodyPr/>
                    <a:lstStyle/>
                    <a:p>
                      <a:r>
                        <a:rPr lang="en-GB" sz="1800" b="0" i="0" kern="1200">
                          <a:solidFill>
                            <a:srgbClr val="000000"/>
                          </a:solidFill>
                          <a:effectLst/>
                          <a:latin typeface="Calibri"/>
                          <a:ea typeface="Times New Roman" panose="02020603050405020304" pitchFamily="18" charset="0"/>
                          <a:cs typeface="Arial"/>
                        </a:rPr>
                        <a:t>15:10</a:t>
                      </a:r>
                      <a:endParaRPr lang="en-GB" sz="1800" b="0" i="0" kern="1200">
                        <a:solidFill>
                          <a:srgbClr val="000000"/>
                        </a:solidFill>
                        <a:effectLst/>
                        <a:latin typeface="Times New Roman"/>
                        <a:ea typeface="Calibri" panose="020F0502020204030204" pitchFamily="34" charset="0"/>
                        <a:cs typeface="Arial"/>
                      </a:endParaRPr>
                    </a:p>
                  </a:txBody>
                  <a:tcPr>
                    <a:solidFill>
                      <a:srgbClr val="F2F2F2"/>
                    </a:solidFill>
                  </a:tcPr>
                </a:tc>
                <a:tc>
                  <a:txBody>
                    <a:bodyPr/>
                    <a:lstStyle/>
                    <a:p>
                      <a:r>
                        <a:rPr lang="en-US" sz="1800">
                          <a:solidFill>
                            <a:srgbClr val="000000"/>
                          </a:solidFill>
                          <a:effectLst/>
                          <a:latin typeface="Calibri"/>
                          <a:ea typeface="Times New Roman" panose="02020603050405020304" pitchFamily="18" charset="0"/>
                        </a:rPr>
                        <a:t>The value of the Care Coordinator role – Ali Hassas, London Mentor for Care Coordinators</a:t>
                      </a:r>
                      <a:endParaRPr lang="en-GB" sz="1800">
                        <a:effectLst/>
                        <a:latin typeface="Times New Roman"/>
                        <a:ea typeface="Calibri" panose="020F0502020204030204" pitchFamily="34" charset="0"/>
                      </a:endParaRPr>
                    </a:p>
                  </a:txBody>
                  <a:tcPr>
                    <a:solidFill>
                      <a:srgbClr val="F2F2F2"/>
                    </a:solidFill>
                  </a:tcPr>
                </a:tc>
                <a:extLst>
                  <a:ext uri="{0D108BD9-81ED-4DB2-BD59-A6C34878D82A}">
                    <a16:rowId xmlns:a16="http://schemas.microsoft.com/office/drawing/2014/main" val="10002"/>
                  </a:ext>
                </a:extLst>
              </a:tr>
              <a:tr h="352941">
                <a:tc>
                  <a:txBody>
                    <a:bodyPr/>
                    <a:lstStyle/>
                    <a:p>
                      <a:r>
                        <a:rPr lang="en-GB" sz="1800" b="0" i="0" kern="1200" dirty="0">
                          <a:solidFill>
                            <a:srgbClr val="000000"/>
                          </a:solidFill>
                          <a:effectLst/>
                          <a:latin typeface="Calibri"/>
                          <a:ea typeface="Calibri" panose="020F0502020204030204" pitchFamily="34" charset="0"/>
                          <a:cs typeface="Arial"/>
                        </a:rPr>
                        <a:t>15:20</a:t>
                      </a:r>
                    </a:p>
                  </a:txBody>
                  <a:tcPr>
                    <a:solidFill>
                      <a:srgbClr val="F2F2F2"/>
                    </a:solidFill>
                  </a:tcPr>
                </a:tc>
                <a:tc>
                  <a:txBody>
                    <a:bodyPr/>
                    <a:lstStyle/>
                    <a:p>
                      <a:r>
                        <a:rPr lang="en-GB" sz="1800" b="0" i="0" kern="1200" dirty="0">
                          <a:solidFill>
                            <a:schemeClr val="dk1"/>
                          </a:solidFill>
                          <a:effectLst/>
                          <a:latin typeface="Calibri"/>
                          <a:ea typeface="Calibri" panose="020F0502020204030204" pitchFamily="34" charset="0"/>
                          <a:cs typeface="Arial"/>
                        </a:rPr>
                        <a:t>CC survey – main challenges and potential solutions</a:t>
                      </a:r>
                    </a:p>
                  </a:txBody>
                  <a:tcPr>
                    <a:solidFill>
                      <a:srgbClr val="F2F2F2"/>
                    </a:solidFill>
                  </a:tcPr>
                </a:tc>
                <a:extLst>
                  <a:ext uri="{0D108BD9-81ED-4DB2-BD59-A6C34878D82A}">
                    <a16:rowId xmlns:a16="http://schemas.microsoft.com/office/drawing/2014/main" val="1207568203"/>
                  </a:ext>
                </a:extLst>
              </a:tr>
              <a:tr h="352941">
                <a:tc>
                  <a:txBody>
                    <a:bodyPr/>
                    <a:lstStyle/>
                    <a:p>
                      <a:r>
                        <a:rPr lang="en-GB" sz="1800" b="0" i="0" kern="1200" dirty="0">
                          <a:solidFill>
                            <a:srgbClr val="000000"/>
                          </a:solidFill>
                          <a:effectLst/>
                          <a:latin typeface="Calibri"/>
                          <a:ea typeface="Times New Roman" panose="02020603050405020304" pitchFamily="18" charset="0"/>
                          <a:cs typeface="Arial"/>
                        </a:rPr>
                        <a:t>15:35</a:t>
                      </a:r>
                      <a:endParaRPr lang="en-GB" sz="1800" b="0" i="0" kern="1200" dirty="0">
                        <a:solidFill>
                          <a:srgbClr val="000000"/>
                        </a:solidFill>
                        <a:effectLst/>
                        <a:latin typeface="Times New Roman"/>
                        <a:ea typeface="Calibri" panose="020F0502020204030204" pitchFamily="34" charset="0"/>
                        <a:cs typeface="Arial"/>
                      </a:endParaRPr>
                    </a:p>
                  </a:txBody>
                  <a:tcPr>
                    <a:solidFill>
                      <a:srgbClr val="F2F2F2"/>
                    </a:solidFill>
                  </a:tcPr>
                </a:tc>
                <a:tc>
                  <a:txBody>
                    <a:bodyPr/>
                    <a:lstStyle/>
                    <a:p>
                      <a:r>
                        <a:rPr lang="en-US" sz="1800" dirty="0">
                          <a:solidFill>
                            <a:srgbClr val="000000"/>
                          </a:solidFill>
                          <a:effectLst/>
                          <a:latin typeface="Calibri"/>
                          <a:ea typeface="Times New Roman" panose="02020603050405020304" pitchFamily="18" charset="0"/>
                        </a:rPr>
                        <a:t>Care Coordinator role perspective – Aiden Wickham</a:t>
                      </a:r>
                      <a:endParaRPr lang="en-GB" sz="1800" dirty="0">
                        <a:effectLst/>
                        <a:latin typeface="Times New Roman"/>
                        <a:ea typeface="Calibri" panose="020F0502020204030204" pitchFamily="34" charset="0"/>
                      </a:endParaRPr>
                    </a:p>
                  </a:txBody>
                  <a:tcPr>
                    <a:solidFill>
                      <a:srgbClr val="F2F2F2"/>
                    </a:solidFill>
                  </a:tcPr>
                </a:tc>
                <a:extLst>
                  <a:ext uri="{0D108BD9-81ED-4DB2-BD59-A6C34878D82A}">
                    <a16:rowId xmlns:a16="http://schemas.microsoft.com/office/drawing/2014/main" val="2169877521"/>
                  </a:ext>
                </a:extLst>
              </a:tr>
              <a:tr h="352942">
                <a:tc>
                  <a:txBody>
                    <a:bodyPr/>
                    <a:lstStyle/>
                    <a:p>
                      <a:pPr marL="0" algn="l" defTabSz="853717" rtl="0" eaLnBrk="1" latinLnBrk="0" hangingPunct="1"/>
                      <a:r>
                        <a:rPr lang="en-GB" sz="1800" b="0" i="0" kern="1200">
                          <a:solidFill>
                            <a:srgbClr val="000000"/>
                          </a:solidFill>
                          <a:effectLst/>
                          <a:latin typeface="Calibri"/>
                          <a:ea typeface="Calibri" panose="020F0502020204030204" pitchFamily="34" charset="0"/>
                          <a:cs typeface="Arial"/>
                        </a:rPr>
                        <a:t>15:40</a:t>
                      </a:r>
                    </a:p>
                  </a:txBody>
                  <a:tcPr>
                    <a:solidFill>
                      <a:srgbClr val="F2F2F2"/>
                    </a:solidFill>
                  </a:tcPr>
                </a:tc>
                <a:tc>
                  <a:txBody>
                    <a:bodyPr/>
                    <a:lstStyle/>
                    <a:p>
                      <a:r>
                        <a:rPr lang="en-GB" sz="1800" b="0" i="0" kern="1200">
                          <a:solidFill>
                            <a:srgbClr val="000000"/>
                          </a:solidFill>
                          <a:effectLst/>
                          <a:latin typeface="Calibri"/>
                          <a:ea typeface="Calibri" panose="020F0502020204030204" pitchFamily="34" charset="0"/>
                          <a:cs typeface="Arial"/>
                        </a:rPr>
                        <a:t>Using care coordinators to target health inequalities – Hina Shahid</a:t>
                      </a:r>
                    </a:p>
                  </a:txBody>
                  <a:tcPr>
                    <a:solidFill>
                      <a:srgbClr val="F2F2F2"/>
                    </a:solidFill>
                  </a:tcPr>
                </a:tc>
                <a:extLst>
                  <a:ext uri="{0D108BD9-81ED-4DB2-BD59-A6C34878D82A}">
                    <a16:rowId xmlns:a16="http://schemas.microsoft.com/office/drawing/2014/main" val="3296778840"/>
                  </a:ext>
                </a:extLst>
              </a:tr>
              <a:tr h="352942">
                <a:tc>
                  <a:txBody>
                    <a:bodyPr/>
                    <a:lstStyle/>
                    <a:p>
                      <a:pPr marL="0" algn="l" defTabSz="853717" rtl="0" eaLnBrk="1" latinLnBrk="0" hangingPunct="1"/>
                      <a:r>
                        <a:rPr lang="en-GB" sz="1800" b="0" i="0" kern="1200">
                          <a:solidFill>
                            <a:srgbClr val="000000"/>
                          </a:solidFill>
                          <a:effectLst/>
                          <a:latin typeface="Calibri"/>
                          <a:ea typeface="Calibri" panose="020F0502020204030204" pitchFamily="34" charset="0"/>
                          <a:cs typeface="Arial"/>
                        </a:rPr>
                        <a:t>15:50</a:t>
                      </a:r>
                    </a:p>
                  </a:txBody>
                  <a:tcPr>
                    <a:solidFill>
                      <a:srgbClr val="F2F2F2"/>
                    </a:solidFill>
                  </a:tcPr>
                </a:tc>
                <a:tc>
                  <a:txBody>
                    <a:bodyPr/>
                    <a:lstStyle/>
                    <a:p>
                      <a:r>
                        <a:rPr lang="en-GB" sz="1800" b="0" i="0" kern="1200">
                          <a:solidFill>
                            <a:srgbClr val="000000"/>
                          </a:solidFill>
                          <a:effectLst/>
                          <a:latin typeface="Calibri"/>
                          <a:ea typeface="Calibri" panose="020F0502020204030204" pitchFamily="34" charset="0"/>
                          <a:cs typeface="Arial"/>
                        </a:rPr>
                        <a:t>Active examples of how care coordinators are being used across London</a:t>
                      </a:r>
                    </a:p>
                  </a:txBody>
                  <a:tcPr>
                    <a:solidFill>
                      <a:srgbClr val="F2F2F2"/>
                    </a:solidFill>
                  </a:tcPr>
                </a:tc>
                <a:extLst>
                  <a:ext uri="{0D108BD9-81ED-4DB2-BD59-A6C34878D82A}">
                    <a16:rowId xmlns:a16="http://schemas.microsoft.com/office/drawing/2014/main" val="2470424777"/>
                  </a:ext>
                </a:extLst>
              </a:tr>
              <a:tr h="0">
                <a:tc>
                  <a:txBody>
                    <a:bodyPr/>
                    <a:lstStyle/>
                    <a:p>
                      <a:r>
                        <a:rPr lang="en-GB" sz="1800">
                          <a:solidFill>
                            <a:srgbClr val="000000"/>
                          </a:solidFill>
                          <a:effectLst/>
                          <a:latin typeface="Calibri"/>
                          <a:ea typeface="Times New Roman" panose="02020603050405020304" pitchFamily="18" charset="0"/>
                        </a:rPr>
                        <a:t>16:00</a:t>
                      </a:r>
                      <a:endParaRPr lang="en-GB" sz="1800">
                        <a:effectLst/>
                        <a:latin typeface="Times New Roman"/>
                        <a:ea typeface="Calibri" panose="020F0502020204030204" pitchFamily="34" charset="0"/>
                      </a:endParaRPr>
                    </a:p>
                  </a:txBody>
                  <a:tcPr>
                    <a:solidFill>
                      <a:srgbClr val="F2F2F2"/>
                    </a:solidFill>
                  </a:tcPr>
                </a:tc>
                <a:tc>
                  <a:txBody>
                    <a:bodyPr/>
                    <a:lstStyle/>
                    <a:p>
                      <a:r>
                        <a:rPr lang="en-GB" sz="1800">
                          <a:solidFill>
                            <a:srgbClr val="000000"/>
                          </a:solidFill>
                          <a:effectLst/>
                          <a:latin typeface="Calibri"/>
                          <a:ea typeface="Times New Roman" panose="02020603050405020304" pitchFamily="18" charset="0"/>
                        </a:rPr>
                        <a:t>Open Q&amp;A</a:t>
                      </a:r>
                      <a:endParaRPr lang="en-GB" sz="1800">
                        <a:effectLst/>
                        <a:latin typeface="Times New Roman"/>
                        <a:ea typeface="Calibri" panose="020F0502020204030204" pitchFamily="34" charset="0"/>
                      </a:endParaRPr>
                    </a:p>
                  </a:txBody>
                  <a:tcPr>
                    <a:solidFill>
                      <a:srgbClr val="F2F2F2"/>
                    </a:solidFill>
                  </a:tcPr>
                </a:tc>
                <a:extLst>
                  <a:ext uri="{0D108BD9-81ED-4DB2-BD59-A6C34878D82A}">
                    <a16:rowId xmlns:a16="http://schemas.microsoft.com/office/drawing/2014/main" val="500531484"/>
                  </a:ext>
                </a:extLst>
              </a:tr>
              <a:tr h="289200">
                <a:tc>
                  <a:txBody>
                    <a:bodyPr/>
                    <a:lstStyle/>
                    <a:p>
                      <a:r>
                        <a:rPr lang="en-GB" sz="1800">
                          <a:solidFill>
                            <a:srgbClr val="000000"/>
                          </a:solidFill>
                          <a:effectLst/>
                          <a:latin typeface="Calibri"/>
                          <a:ea typeface="Times New Roman" panose="02020603050405020304" pitchFamily="18" charset="0"/>
                        </a:rPr>
                        <a:t>16:20</a:t>
                      </a:r>
                      <a:endParaRPr lang="en-GB" sz="1800">
                        <a:effectLst/>
                        <a:latin typeface="Times New Roman"/>
                        <a:ea typeface="Calibri" panose="020F0502020204030204" pitchFamily="34" charset="0"/>
                      </a:endParaRPr>
                    </a:p>
                  </a:txBody>
                  <a:tcPr>
                    <a:solidFill>
                      <a:srgbClr val="F2F2F2"/>
                    </a:solidFill>
                  </a:tcPr>
                </a:tc>
                <a:tc>
                  <a:txBody>
                    <a:bodyPr/>
                    <a:lstStyle/>
                    <a:p>
                      <a:r>
                        <a:rPr lang="en-GB" sz="1800">
                          <a:solidFill>
                            <a:srgbClr val="000000"/>
                          </a:solidFill>
                          <a:effectLst/>
                          <a:latin typeface="Calibri"/>
                          <a:ea typeface="Times New Roman" panose="02020603050405020304" pitchFamily="18" charset="0"/>
                        </a:rPr>
                        <a:t>Feedback and summary</a:t>
                      </a:r>
                      <a:endParaRPr lang="en-GB" sz="1800">
                        <a:effectLst/>
                        <a:latin typeface="Times New Roman"/>
                        <a:ea typeface="Calibri" panose="020F0502020204030204" pitchFamily="34" charset="0"/>
                      </a:endParaRPr>
                    </a:p>
                  </a:txBody>
                  <a:tcPr>
                    <a:solidFill>
                      <a:srgbClr val="F2F2F2"/>
                    </a:solidFill>
                  </a:tcPr>
                </a:tc>
                <a:extLst>
                  <a:ext uri="{0D108BD9-81ED-4DB2-BD59-A6C34878D82A}">
                    <a16:rowId xmlns:a16="http://schemas.microsoft.com/office/drawing/2014/main" val="10006"/>
                  </a:ext>
                </a:extLst>
              </a:tr>
              <a:tr h="289200">
                <a:tc>
                  <a:txBody>
                    <a:bodyPr/>
                    <a:lstStyle/>
                    <a:p>
                      <a:r>
                        <a:rPr lang="en-GB" sz="1800">
                          <a:solidFill>
                            <a:srgbClr val="000000"/>
                          </a:solidFill>
                          <a:effectLst/>
                          <a:latin typeface="Calibri"/>
                          <a:ea typeface="Times New Roman" panose="02020603050405020304" pitchFamily="18" charset="0"/>
                        </a:rPr>
                        <a:t>16:30</a:t>
                      </a:r>
                      <a:endParaRPr lang="en-GB" sz="1800">
                        <a:effectLst/>
                        <a:latin typeface="Times New Roman"/>
                        <a:ea typeface="Calibri" panose="020F0502020204030204" pitchFamily="34" charset="0"/>
                      </a:endParaRPr>
                    </a:p>
                  </a:txBody>
                  <a:tcPr>
                    <a:solidFill>
                      <a:srgbClr val="F2F2F2"/>
                    </a:solidFill>
                  </a:tcPr>
                </a:tc>
                <a:tc>
                  <a:txBody>
                    <a:bodyPr/>
                    <a:lstStyle/>
                    <a:p>
                      <a:r>
                        <a:rPr lang="en-GB" sz="1800" dirty="0">
                          <a:solidFill>
                            <a:srgbClr val="000000"/>
                          </a:solidFill>
                          <a:effectLst/>
                          <a:latin typeface="Calibri"/>
                          <a:ea typeface="Times New Roman" panose="02020603050405020304" pitchFamily="18" charset="0"/>
                        </a:rPr>
                        <a:t>Close</a:t>
                      </a:r>
                      <a:endParaRPr lang="en-GB" sz="1800" dirty="0">
                        <a:effectLst/>
                        <a:latin typeface="Times New Roman"/>
                        <a:ea typeface="Calibri" panose="020F0502020204030204" pitchFamily="34" charset="0"/>
                      </a:endParaRPr>
                    </a:p>
                  </a:txBody>
                  <a:tcPr>
                    <a:solidFill>
                      <a:srgbClr val="F2F2F2"/>
                    </a:solidFill>
                  </a:tcPr>
                </a:tc>
                <a:extLst>
                  <a:ext uri="{0D108BD9-81ED-4DB2-BD59-A6C34878D82A}">
                    <a16:rowId xmlns:a16="http://schemas.microsoft.com/office/drawing/2014/main" val="2784175452"/>
                  </a:ext>
                </a:extLst>
              </a:tr>
            </a:tbl>
          </a:graphicData>
        </a:graphic>
      </p:graphicFrame>
      <p:pic>
        <p:nvPicPr>
          <p:cNvPr id="7" name="Google Shape;266;p38" descr="Logo&#10;&#10;Description automatically generated">
            <a:extLst>
              <a:ext uri="{FF2B5EF4-FFF2-40B4-BE49-F238E27FC236}">
                <a16:creationId xmlns:a16="http://schemas.microsoft.com/office/drawing/2014/main" id="{DC013C42-C51B-4807-B88C-236CCB0DBB6E}"/>
              </a:ext>
            </a:extLst>
          </p:cNvPr>
          <p:cNvPicPr preferRelativeResize="0"/>
          <p:nvPr/>
        </p:nvPicPr>
        <p:blipFill rotWithShape="1">
          <a:blip r:embed="rId8">
            <a:alphaModFix/>
          </a:blip>
          <a:srcRect l="15927" t="34736" r="16617" b="29550"/>
          <a:stretch/>
        </p:blipFill>
        <p:spPr>
          <a:xfrm>
            <a:off x="2290974" y="5077696"/>
            <a:ext cx="1452019" cy="536042"/>
          </a:xfrm>
          <a:prstGeom prst="rect">
            <a:avLst/>
          </a:prstGeom>
          <a:noFill/>
          <a:ln>
            <a:noFill/>
          </a:ln>
        </p:spPr>
      </p:pic>
      <p:sp>
        <p:nvSpPr>
          <p:cNvPr id="20" name="Google Shape;267;p38">
            <a:extLst>
              <a:ext uri="{FF2B5EF4-FFF2-40B4-BE49-F238E27FC236}">
                <a16:creationId xmlns:a16="http://schemas.microsoft.com/office/drawing/2014/main" id="{0193D88B-E385-44CB-986E-C48A2A759B9D}"/>
              </a:ext>
            </a:extLst>
          </p:cNvPr>
          <p:cNvSpPr txBox="1"/>
          <p:nvPr/>
        </p:nvSpPr>
        <p:spPr>
          <a:xfrm>
            <a:off x="4187197" y="4917661"/>
            <a:ext cx="294995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Arial"/>
                <a:cs typeface="Arial"/>
                <a:sym typeface="Arial"/>
              </a:rPr>
              <a:t>The presentations will be recorded &amp; circulated with slides</a:t>
            </a:r>
            <a:endParaRPr sz="2000">
              <a:solidFill>
                <a:schemeClr val="dk1"/>
              </a:solidFill>
              <a:latin typeface="Calibri"/>
              <a:ea typeface="Arial"/>
              <a:cs typeface="Arial"/>
              <a:sym typeface="Arial"/>
            </a:endParaRPr>
          </a:p>
        </p:txBody>
      </p:sp>
      <p:pic>
        <p:nvPicPr>
          <p:cNvPr id="2" name="Picture 1" descr="Icon&#10;&#10;Description automatically generated">
            <a:extLst>
              <a:ext uri="{FF2B5EF4-FFF2-40B4-BE49-F238E27FC236}">
                <a16:creationId xmlns:a16="http://schemas.microsoft.com/office/drawing/2014/main" id="{FF3A1419-8BC7-4C4A-B8CF-4599D21D1752}"/>
              </a:ext>
            </a:extLst>
          </p:cNvPr>
          <p:cNvPicPr>
            <a:picLocks noChangeAspect="1"/>
          </p:cNvPicPr>
          <p:nvPr/>
        </p:nvPicPr>
        <p:blipFill>
          <a:blip r:embed="rId9"/>
          <a:stretch>
            <a:fillRect/>
          </a:stretch>
        </p:blipFill>
        <p:spPr>
          <a:xfrm>
            <a:off x="9565731" y="3226341"/>
            <a:ext cx="1339049" cy="1339049"/>
          </a:xfrm>
          <a:prstGeom prst="rect">
            <a:avLst/>
          </a:prstGeom>
        </p:spPr>
      </p:pic>
      <p:sp>
        <p:nvSpPr>
          <p:cNvPr id="8" name="TextBox 7">
            <a:extLst>
              <a:ext uri="{FF2B5EF4-FFF2-40B4-BE49-F238E27FC236}">
                <a16:creationId xmlns:a16="http://schemas.microsoft.com/office/drawing/2014/main" id="{317CD5F9-C15C-48FD-81A7-BECAD24A792B}"/>
              </a:ext>
            </a:extLst>
          </p:cNvPr>
          <p:cNvSpPr txBox="1"/>
          <p:nvPr/>
        </p:nvSpPr>
        <p:spPr>
          <a:xfrm>
            <a:off x="8614611" y="4784559"/>
            <a:ext cx="329464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z="2000">
                <a:solidFill>
                  <a:schemeClr val="dk1"/>
                </a:solidFill>
                <a:latin typeface="Calibri"/>
              </a:rPr>
              <a:t>Join at slido.com</a:t>
            </a:r>
            <a:r>
              <a:rPr lang="en-US" sz="2000">
                <a:solidFill>
                  <a:schemeClr val="dk1"/>
                </a:solidFill>
                <a:latin typeface="Calibri"/>
              </a:rPr>
              <a:t>​</a:t>
            </a:r>
            <a:br>
              <a:rPr lang="en-US" sz="2000">
                <a:latin typeface="Calibri"/>
              </a:rPr>
            </a:br>
            <a:r>
              <a:rPr lang="da-DK" sz="2000">
                <a:solidFill>
                  <a:schemeClr val="dk1"/>
                </a:solidFill>
                <a:latin typeface="Calibri"/>
              </a:rPr>
              <a:t>#PCN</a:t>
            </a:r>
          </a:p>
          <a:p>
            <a:pPr algn="ctr"/>
            <a:r>
              <a:rPr lang="da-DK" sz="2000">
                <a:solidFill>
                  <a:schemeClr val="dk1"/>
                </a:solidFill>
                <a:latin typeface="Calibri"/>
              </a:rPr>
              <a:t>To ask the speakers </a:t>
            </a:r>
            <a:r>
              <a:rPr lang="da-DK" sz="2000" err="1">
                <a:solidFill>
                  <a:schemeClr val="dk1"/>
                </a:solidFill>
                <a:latin typeface="Calibri"/>
              </a:rPr>
              <a:t>questions</a:t>
            </a:r>
            <a:endParaRPr lang="da-DK" sz="2000">
              <a:solidFill>
                <a:schemeClr val="dk1"/>
              </a:solidFill>
              <a:latin typeface="Calibri"/>
            </a:endParaRPr>
          </a:p>
        </p:txBody>
      </p:sp>
    </p:spTree>
    <p:extLst>
      <p:ext uri="{BB962C8B-B14F-4D97-AF65-F5344CB8AC3E}">
        <p14:creationId xmlns:p14="http://schemas.microsoft.com/office/powerpoint/2010/main" val="19052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D0C5-AE63-448D-84CB-E7E300EAD7E1}"/>
              </a:ext>
            </a:extLst>
          </p:cNvPr>
          <p:cNvSpPr>
            <a:spLocks noGrp="1"/>
          </p:cNvSpPr>
          <p:nvPr>
            <p:ph type="title"/>
          </p:nvPr>
        </p:nvSpPr>
        <p:spPr/>
        <p:txBody>
          <a:bodyPr/>
          <a:lstStyle/>
          <a:p>
            <a:pPr algn="ctr"/>
            <a:r>
              <a:rPr lang="en-GB" sz="2400" b="1">
                <a:latin typeface="Calibri"/>
              </a:rPr>
              <a:t>Regional Mentor for Care Coordinators</a:t>
            </a:r>
          </a:p>
        </p:txBody>
      </p:sp>
      <p:sp>
        <p:nvSpPr>
          <p:cNvPr id="3" name="Text Placeholder 2">
            <a:extLst>
              <a:ext uri="{FF2B5EF4-FFF2-40B4-BE49-F238E27FC236}">
                <a16:creationId xmlns:a16="http://schemas.microsoft.com/office/drawing/2014/main" id="{9B67461E-C453-4636-8CAF-9F01230033CC}"/>
              </a:ext>
            </a:extLst>
          </p:cNvPr>
          <p:cNvSpPr>
            <a:spLocks noGrp="1"/>
          </p:cNvSpPr>
          <p:nvPr>
            <p:ph type="body" idx="1"/>
          </p:nvPr>
        </p:nvSpPr>
        <p:spPr/>
        <p:txBody>
          <a:bodyPr/>
          <a:lstStyle/>
          <a:p>
            <a:pPr marL="426720" indent="-213360"/>
            <a:endParaRPr lang="en-GB"/>
          </a:p>
        </p:txBody>
      </p:sp>
      <p:sp>
        <p:nvSpPr>
          <p:cNvPr id="4" name="Text Placeholder 3">
            <a:extLst>
              <a:ext uri="{FF2B5EF4-FFF2-40B4-BE49-F238E27FC236}">
                <a16:creationId xmlns:a16="http://schemas.microsoft.com/office/drawing/2014/main" id="{2E443FB8-D14F-4612-81D3-E1721D93B346}"/>
              </a:ext>
            </a:extLst>
          </p:cNvPr>
          <p:cNvSpPr>
            <a:spLocks noGrp="1"/>
          </p:cNvSpPr>
          <p:nvPr>
            <p:ph type="body" idx="2"/>
          </p:nvPr>
        </p:nvSpPr>
        <p:spPr>
          <a:xfrm>
            <a:off x="394593" y="1221124"/>
            <a:ext cx="11523133" cy="5447823"/>
          </a:xfrm>
        </p:spPr>
        <p:txBody>
          <a:bodyPr spcFirstLastPara="1" vert="horz" wrap="square" lIns="0" tIns="0" rIns="0" bIns="0" rtlCol="0" anchor="t" anchorCtr="0">
            <a:noAutofit/>
          </a:bodyPr>
          <a:lstStyle/>
          <a:p>
            <a:pPr marL="426720" indent="-213360">
              <a:lnSpc>
                <a:spcPct val="114999"/>
              </a:lnSpc>
            </a:pPr>
            <a:r>
              <a:rPr lang="en-US" sz="2000" b="1">
                <a:solidFill>
                  <a:srgbClr val="007EB0"/>
                </a:solidFill>
                <a:latin typeface="Calibri"/>
                <a:cs typeface="Arial"/>
              </a:rPr>
              <a:t>Care Coordinators – Regional Mentor for CC: Ali Hassas (with support from Jenny Brooks)</a:t>
            </a:r>
            <a:endParaRPr lang="en-US" sz="2000">
              <a:solidFill>
                <a:srgbClr val="000000"/>
              </a:solidFill>
              <a:latin typeface="Calibri"/>
              <a:cs typeface="Arial"/>
            </a:endParaRPr>
          </a:p>
          <a:p>
            <a:pPr marL="426720" indent="-213360">
              <a:lnSpc>
                <a:spcPct val="114999"/>
              </a:lnSpc>
            </a:pPr>
            <a:r>
              <a:rPr lang="en-US" sz="2000" b="1">
                <a:solidFill>
                  <a:srgbClr val="007EB0"/>
                </a:solidFill>
                <a:latin typeface="Calibri"/>
                <a:cs typeface="Arial"/>
              </a:rPr>
              <a:t>Purpose of the role: </a:t>
            </a:r>
            <a:endParaRPr lang="en-US" sz="2000">
              <a:latin typeface="Calibri"/>
              <a:cs typeface="Arial"/>
            </a:endParaRPr>
          </a:p>
          <a:p>
            <a:pPr marL="342900" lvl="1" indent="-342900">
              <a:spcAft>
                <a:spcPts val="600"/>
              </a:spcAft>
              <a:buFont typeface="Arial,Sans-Serif"/>
              <a:buChar char="•"/>
            </a:pPr>
            <a:r>
              <a:rPr lang="en-US" sz="2000">
                <a:latin typeface="Calibri"/>
                <a:cs typeface="Arial"/>
              </a:rPr>
              <a:t>Create a network of CCs &amp; provide support </a:t>
            </a:r>
          </a:p>
          <a:p>
            <a:pPr marL="342900" lvl="1" indent="-342900">
              <a:spcAft>
                <a:spcPts val="600"/>
              </a:spcAft>
              <a:buFont typeface="Arial,Sans-Serif"/>
              <a:buChar char="•"/>
            </a:pPr>
            <a:r>
              <a:rPr lang="en-US" sz="2000">
                <a:latin typeface="Calibri"/>
                <a:cs typeface="Arial"/>
              </a:rPr>
              <a:t>Scale up the CC service and create consistency</a:t>
            </a:r>
          </a:p>
          <a:p>
            <a:pPr marL="342900" lvl="1" indent="-342900">
              <a:spcAft>
                <a:spcPts val="600"/>
              </a:spcAft>
              <a:buFont typeface="Arial,Sans-Serif"/>
              <a:buChar char="•"/>
            </a:pPr>
            <a:endParaRPr lang="en-US" sz="2000" b="1">
              <a:solidFill>
                <a:srgbClr val="007EB0"/>
              </a:solidFill>
              <a:latin typeface="Calibri"/>
              <a:cs typeface="Arial"/>
            </a:endParaRPr>
          </a:p>
          <a:p>
            <a:pPr marL="0" lvl="1" indent="0">
              <a:spcAft>
                <a:spcPts val="600"/>
              </a:spcAft>
              <a:buNone/>
            </a:pPr>
            <a:r>
              <a:rPr lang="en-US" sz="2000" b="1">
                <a:solidFill>
                  <a:srgbClr val="007EB0"/>
                </a:solidFill>
                <a:latin typeface="Calibri"/>
                <a:cs typeface="Arial"/>
              </a:rPr>
              <a:t>Who is in post:</a:t>
            </a:r>
            <a:endParaRPr lang="en-US" sz="2000">
              <a:latin typeface="Calibri"/>
              <a:cs typeface="Arial"/>
            </a:endParaRPr>
          </a:p>
          <a:p>
            <a:pPr marL="853440" lvl="1" indent="-320040"/>
            <a:r>
              <a:rPr lang="en-GB" sz="2000">
                <a:latin typeface="Calibri"/>
                <a:cs typeface="Arial"/>
              </a:rPr>
              <a:t>Ali is an NHS GP in London, Primary Care educator, supervisor &amp; mentor, a qualified coach and group facilitator. He has been involved in training, developing and supporting </a:t>
            </a:r>
            <a:r>
              <a:rPr lang="en-GB" sz="2000" err="1">
                <a:latin typeface="Calibri"/>
                <a:cs typeface="Arial"/>
              </a:rPr>
              <a:t>multiprofessional</a:t>
            </a:r>
            <a:r>
              <a:rPr lang="en-GB" sz="2000">
                <a:latin typeface="Calibri"/>
                <a:cs typeface="Arial"/>
              </a:rPr>
              <a:t> teams in Primary Care across London and the South East for many years.</a:t>
            </a:r>
            <a:endParaRPr lang="en-US" sz="2000">
              <a:solidFill>
                <a:srgbClr val="000000"/>
              </a:solidFill>
              <a:latin typeface="Calibri"/>
              <a:cs typeface="Arial"/>
            </a:endParaRPr>
          </a:p>
          <a:p>
            <a:pPr marL="853440" lvl="1" indent="-320040"/>
            <a:endParaRPr lang="en-US" sz="2000" b="1">
              <a:solidFill>
                <a:srgbClr val="007EB0"/>
              </a:solidFill>
              <a:latin typeface="Calibri"/>
              <a:cs typeface="Arial"/>
            </a:endParaRPr>
          </a:p>
          <a:p>
            <a:pPr marL="533400" lvl="1" indent="0">
              <a:buNone/>
            </a:pPr>
            <a:r>
              <a:rPr lang="en-US" sz="2000" b="1">
                <a:solidFill>
                  <a:srgbClr val="007EB0"/>
                </a:solidFill>
                <a:latin typeface="Calibri"/>
                <a:cs typeface="Arial"/>
              </a:rPr>
              <a:t>Sign up to receive support:</a:t>
            </a:r>
            <a:endParaRPr lang="en-US" sz="2000">
              <a:latin typeface="Calibri"/>
              <a:cs typeface="Arial"/>
            </a:endParaRPr>
          </a:p>
          <a:p>
            <a:pPr marL="426720" indent="-213360">
              <a:spcAft>
                <a:spcPts val="1200"/>
              </a:spcAft>
            </a:pPr>
            <a:r>
              <a:rPr lang="en-US" sz="2000">
                <a:latin typeface="Calibri"/>
                <a:cs typeface="Arial"/>
              </a:rPr>
              <a:t>If you are a CC or have CCs in your network, please ask them to </a:t>
            </a:r>
            <a:r>
              <a:rPr lang="en-US" sz="2000">
                <a:latin typeface="Calibri"/>
                <a:cs typeface="Arial"/>
                <a:hlinkClick r:id="rId2"/>
              </a:rPr>
              <a:t>complete this form </a:t>
            </a:r>
            <a:endParaRPr lang="en-GB" sz="2000">
              <a:latin typeface="Calibri"/>
              <a:cs typeface="Arial"/>
            </a:endParaRPr>
          </a:p>
          <a:p>
            <a:pPr marL="426720" indent="-213360">
              <a:spcAft>
                <a:spcPts val="1200"/>
              </a:spcAft>
            </a:pPr>
            <a:r>
              <a:rPr lang="en-US" sz="2000">
                <a:solidFill>
                  <a:srgbClr val="000000"/>
                </a:solidFill>
                <a:latin typeface="Calibri"/>
                <a:cs typeface="Arial"/>
              </a:rPr>
              <a:t>Or get in touch directly with Jenny Brooks: </a:t>
            </a:r>
            <a:r>
              <a:rPr lang="en-US" sz="2000">
                <a:solidFill>
                  <a:srgbClr val="000000"/>
                </a:solidFill>
                <a:latin typeface="Calibri"/>
                <a:cs typeface="Arial"/>
                <a:hlinkClick r:id="rId3"/>
              </a:rPr>
              <a:t>jennifer.brooks14@nhs.net</a:t>
            </a:r>
            <a:endParaRPr lang="en-US" sz="2000">
              <a:solidFill>
                <a:srgbClr val="007EB0"/>
              </a:solidFill>
              <a:latin typeface="Calibri"/>
              <a:cs typeface="Arial"/>
            </a:endParaRPr>
          </a:p>
          <a:p>
            <a:pPr marL="426720" indent="-213360">
              <a:spcAft>
                <a:spcPts val="1200"/>
              </a:spcAft>
            </a:pPr>
            <a:endParaRPr lang="en-US" sz="1600">
              <a:solidFill>
                <a:srgbClr val="000000"/>
              </a:solidFill>
              <a:latin typeface="Arial"/>
              <a:cs typeface="Arial"/>
            </a:endParaRPr>
          </a:p>
        </p:txBody>
      </p:sp>
    </p:spTree>
    <p:extLst>
      <p:ext uri="{BB962C8B-B14F-4D97-AF65-F5344CB8AC3E}">
        <p14:creationId xmlns:p14="http://schemas.microsoft.com/office/powerpoint/2010/main" val="365210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5" y="6185341"/>
            <a:ext cx="2656044" cy="340864"/>
          </a:xfrm>
          <a:prstGeom prst="rect">
            <a:avLst/>
          </a:prstGeom>
          <a:noFill/>
          <a:ln>
            <a:noFill/>
          </a:ln>
        </p:spPr>
        <p:txBody>
          <a:bodyPr spcFirstLastPara="1" vert="horz" wrap="square" lIns="85356" tIns="42667" rIns="85356" bIns="42667" rtlCol="0" anchor="ctr" anchorCtr="0">
            <a:noAutofit/>
          </a:bodyPr>
          <a:lstStyle/>
          <a:p>
            <a:fld id="{00000000-1234-1234-1234-123412341234}" type="slidenum">
              <a:rPr lang="en-US"/>
              <a:pPr/>
              <a:t>6</a:t>
            </a:fld>
            <a:endParaRPr/>
          </a:p>
        </p:txBody>
      </p:sp>
      <p:sp>
        <p:nvSpPr>
          <p:cNvPr id="274" name="Google Shape;274;p39"/>
          <p:cNvSpPr/>
          <p:nvPr/>
        </p:nvSpPr>
        <p:spPr>
          <a:xfrm>
            <a:off x="0" y="6117831"/>
            <a:ext cx="12192000" cy="741055"/>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700" b="1">
              <a:solidFill>
                <a:schemeClr val="lt1"/>
              </a:solidFill>
              <a:ea typeface="Calibri"/>
              <a:cs typeface="Calibri"/>
              <a:sym typeface="Calibri"/>
            </a:endParaRPr>
          </a:p>
        </p:txBody>
      </p:sp>
      <p:sp>
        <p:nvSpPr>
          <p:cNvPr id="275" name="Google Shape;275;p39"/>
          <p:cNvSpPr txBox="1">
            <a:spLocks noGrp="1"/>
          </p:cNvSpPr>
          <p:nvPr>
            <p:ph type="title"/>
          </p:nvPr>
        </p:nvSpPr>
        <p:spPr>
          <a:xfrm>
            <a:off x="223199" y="30240"/>
            <a:ext cx="11693347"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7" rIns="85356" bIns="42667" rtlCol="0" anchor="ctr" anchorCtr="0">
            <a:noAutofit/>
          </a:bodyPr>
          <a:lstStyle/>
          <a:p>
            <a:pPr algn="ctr">
              <a:spcBef>
                <a:spcPts val="0"/>
              </a:spcBef>
            </a:pPr>
            <a:r>
              <a:rPr lang="en-GB" sz="2700" b="1">
                <a:latin typeface="+mn-lt"/>
              </a:rPr>
              <a:t>What do the roles do</a:t>
            </a:r>
            <a:endParaRPr lang="en-US" b="1"/>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6"/>
            <a:ext cx="3601235"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latin typeface="Calibri"/>
                <a:ea typeface="ヒラギノ角ゴ Pro W3"/>
              </a:rPr>
              <a:t>@SP_LDN</a:t>
            </a:r>
          </a:p>
          <a:p>
            <a:pPr>
              <a:spcAft>
                <a:spcPts val="560"/>
              </a:spcAft>
            </a:pPr>
            <a:r>
              <a:rPr lang="en-GB" sz="1700" b="1">
                <a:solidFill>
                  <a:schemeClr val="bg1"/>
                </a:solidFill>
                <a:latin typeface="Calibri"/>
                <a:ea typeface="ヒラギノ角ゴ Pro W3"/>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1" y="6188870"/>
            <a:ext cx="258736" cy="219311"/>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9" y="6538900"/>
            <a:ext cx="233663" cy="183243"/>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9895934" y="6160147"/>
            <a:ext cx="2020612" cy="659047"/>
          </a:xfrm>
          <a:prstGeom prst="rect">
            <a:avLst/>
          </a:prstGeom>
          <a:noFill/>
          <a:ln>
            <a:noFill/>
          </a:ln>
        </p:spPr>
      </p:pic>
      <p:graphicFrame>
        <p:nvGraphicFramePr>
          <p:cNvPr id="2" name="Table 1">
            <a:extLst>
              <a:ext uri="{FF2B5EF4-FFF2-40B4-BE49-F238E27FC236}">
                <a16:creationId xmlns:a16="http://schemas.microsoft.com/office/drawing/2014/main" id="{C25F69A8-D7A3-4151-82A6-57FF173D3E97}"/>
              </a:ext>
            </a:extLst>
          </p:cNvPr>
          <p:cNvGraphicFramePr>
            <a:graphicFrameLocks noGrp="1"/>
          </p:cNvGraphicFramePr>
          <p:nvPr>
            <p:extLst>
              <p:ext uri="{D42A27DB-BD31-4B8C-83A1-F6EECF244321}">
                <p14:modId xmlns:p14="http://schemas.microsoft.com/office/powerpoint/2010/main" val="1665999812"/>
              </p:ext>
            </p:extLst>
          </p:nvPr>
        </p:nvGraphicFramePr>
        <p:xfrm>
          <a:off x="-47845" y="436491"/>
          <a:ext cx="12239845" cy="5723656"/>
        </p:xfrm>
        <a:graphic>
          <a:graphicData uri="http://schemas.openxmlformats.org/drawingml/2006/table">
            <a:tbl>
              <a:tblPr firstRow="1" bandRow="1">
                <a:tableStyleId>{93296810-A885-4BE3-A3E7-6D5BEEA58F35}</a:tableStyleId>
              </a:tblPr>
              <a:tblGrid>
                <a:gridCol w="4756680">
                  <a:extLst>
                    <a:ext uri="{9D8B030D-6E8A-4147-A177-3AD203B41FA5}">
                      <a16:colId xmlns:a16="http://schemas.microsoft.com/office/drawing/2014/main" val="4286870288"/>
                    </a:ext>
                  </a:extLst>
                </a:gridCol>
                <a:gridCol w="3717235">
                  <a:extLst>
                    <a:ext uri="{9D8B030D-6E8A-4147-A177-3AD203B41FA5}">
                      <a16:colId xmlns:a16="http://schemas.microsoft.com/office/drawing/2014/main" val="1989765467"/>
                    </a:ext>
                  </a:extLst>
                </a:gridCol>
                <a:gridCol w="3765930">
                  <a:extLst>
                    <a:ext uri="{9D8B030D-6E8A-4147-A177-3AD203B41FA5}">
                      <a16:colId xmlns:a16="http://schemas.microsoft.com/office/drawing/2014/main" val="3765461475"/>
                    </a:ext>
                  </a:extLst>
                </a:gridCol>
              </a:tblGrid>
              <a:tr h="279151">
                <a:tc>
                  <a:txBody>
                    <a:bodyPr/>
                    <a:lstStyle/>
                    <a:p>
                      <a:pPr algn="ctr">
                        <a:spcBef>
                          <a:spcPts val="400"/>
                        </a:spcBef>
                        <a:spcAft>
                          <a:spcPts val="400"/>
                        </a:spcAft>
                      </a:pPr>
                      <a:r>
                        <a:rPr lang="en-GB" sz="1400"/>
                        <a:t>Care Coordinators</a:t>
                      </a:r>
                    </a:p>
                  </a:txBody>
                  <a:tcPr marL="60397" marR="60397" marT="40264" marB="40264"/>
                </a:tc>
                <a:tc>
                  <a:txBody>
                    <a:bodyPr/>
                    <a:lstStyle/>
                    <a:p>
                      <a:pPr algn="ctr">
                        <a:spcBef>
                          <a:spcPts val="400"/>
                        </a:spcBef>
                        <a:spcAft>
                          <a:spcPts val="400"/>
                        </a:spcAft>
                      </a:pPr>
                      <a:r>
                        <a:rPr lang="en-GB" sz="1400"/>
                        <a:t>Health &amp; Wellbeing Coaches</a:t>
                      </a:r>
                    </a:p>
                  </a:txBody>
                  <a:tcPr marL="60397" marR="60397" marT="40264" marB="40264"/>
                </a:tc>
                <a:tc>
                  <a:txBody>
                    <a:bodyPr/>
                    <a:lstStyle/>
                    <a:p>
                      <a:pPr algn="ctr">
                        <a:spcBef>
                          <a:spcPts val="400"/>
                        </a:spcBef>
                        <a:spcAft>
                          <a:spcPts val="400"/>
                        </a:spcAft>
                      </a:pPr>
                      <a:r>
                        <a:rPr lang="en-GB" sz="1400"/>
                        <a:t>Social Prescribing Link Workers</a:t>
                      </a:r>
                    </a:p>
                  </a:txBody>
                  <a:tcPr marL="60397" marR="60397" marT="40264" marB="40264"/>
                </a:tc>
                <a:extLst>
                  <a:ext uri="{0D108BD9-81ED-4DB2-BD59-A6C34878D82A}">
                    <a16:rowId xmlns:a16="http://schemas.microsoft.com/office/drawing/2014/main" val="3112582303"/>
                  </a:ext>
                </a:extLst>
              </a:tr>
              <a:tr h="5157497">
                <a:tc>
                  <a:txBody>
                    <a:bodyPr/>
                    <a:lstStyle/>
                    <a:p>
                      <a:pPr marL="0" marR="0" lvl="0" indent="0" algn="l" defTabSz="853716" rtl="0" eaLnBrk="1" fontAlgn="auto" latinLnBrk="0" hangingPunct="1">
                        <a:lnSpc>
                          <a:spcPct val="100000"/>
                        </a:lnSpc>
                        <a:spcBef>
                          <a:spcPts val="1200"/>
                        </a:spcBef>
                        <a:spcAft>
                          <a:spcPts val="0"/>
                        </a:spcAft>
                        <a:buClrTx/>
                        <a:buSzTx/>
                        <a:buFontTx/>
                        <a:buNone/>
                        <a:tabLst/>
                        <a:defRPr sz="1500" b="1"/>
                      </a:pPr>
                      <a:r>
                        <a:rPr kumimoji="0" lang="en-GB" sz="1400" b="1" i="0" u="none" strike="noStrike" kern="0" cap="none" spc="0" normalizeH="0" baseline="0" noProof="0">
                          <a:ln>
                            <a:noFill/>
                          </a:ln>
                          <a:solidFill>
                            <a:srgbClr val="000000"/>
                          </a:solidFill>
                          <a:effectLst/>
                          <a:uLnTx/>
                          <a:uFillTx/>
                          <a:latin typeface="+mn-lt"/>
                          <a:cs typeface="Calibri"/>
                          <a:sym typeface="Calibri"/>
                        </a:rPr>
                        <a:t>Work along side clinicians and the MDT, acting as a point of contact connecting </a:t>
                      </a:r>
                      <a:r>
                        <a:rPr kumimoji="0" lang="en-GB" sz="1400" b="0" i="0" u="none" strike="noStrike" kern="0" cap="none" spc="0" normalizeH="0" baseline="0" noProof="0">
                          <a:ln>
                            <a:noFill/>
                          </a:ln>
                          <a:solidFill>
                            <a:srgbClr val="000000"/>
                          </a:solidFill>
                          <a:effectLst/>
                          <a:uLnTx/>
                          <a:uFillTx/>
                          <a:latin typeface="+mn-lt"/>
                          <a:cs typeface="Calibri"/>
                          <a:sym typeface="Calibri"/>
                        </a:rPr>
                        <a:t>patients, their clinicians and other teams involved in their care.</a:t>
                      </a:r>
                    </a:p>
                    <a:p>
                      <a:pPr marL="0" marR="0" lvl="0" indent="0" algn="l" defTabSz="853716" rtl="0" eaLnBrk="1" fontAlgn="auto" latinLnBrk="0" hangingPunct="1">
                        <a:lnSpc>
                          <a:spcPct val="100000"/>
                        </a:lnSpc>
                        <a:spcBef>
                          <a:spcPts val="1200"/>
                        </a:spcBef>
                        <a:spcAft>
                          <a:spcPts val="0"/>
                        </a:spcAft>
                        <a:buClrTx/>
                        <a:buSzTx/>
                        <a:buFontTx/>
                        <a:buNone/>
                        <a:tabLst/>
                        <a:defRPr sz="1500" b="1"/>
                      </a:pPr>
                      <a:r>
                        <a:rPr kumimoji="0" lang="en-GB" sz="1400" b="1" i="0" u="none" strike="noStrike" kern="0" cap="none" spc="0" normalizeH="0" baseline="0" noProof="0">
                          <a:ln>
                            <a:noFill/>
                          </a:ln>
                          <a:solidFill>
                            <a:srgbClr val="000000"/>
                          </a:solidFill>
                          <a:effectLst/>
                          <a:uLnTx/>
                          <a:uFillTx/>
                          <a:latin typeface="+mn-lt"/>
                          <a:cs typeface="Calibri"/>
                          <a:sym typeface="Calibri"/>
                        </a:rPr>
                        <a:t>Take time with patient, using personalised care support plannin</a:t>
                      </a:r>
                      <a:r>
                        <a:rPr kumimoji="0" lang="en-GB" sz="1400" b="0" i="0" u="none" strike="noStrike" kern="0" cap="none" spc="0" normalizeH="0" baseline="0" noProof="0">
                          <a:ln>
                            <a:noFill/>
                          </a:ln>
                          <a:solidFill>
                            <a:srgbClr val="000000"/>
                          </a:solidFill>
                          <a:effectLst/>
                          <a:uLnTx/>
                          <a:uFillTx/>
                          <a:latin typeface="+mn-lt"/>
                          <a:cs typeface="Calibri"/>
                          <a:sym typeface="Calibri"/>
                        </a:rPr>
                        <a:t>g over sessions to identify patient needs and offer to coordinate various aspects of their care.</a:t>
                      </a:r>
                    </a:p>
                    <a:p>
                      <a:pPr marL="0" marR="0" lvl="0" indent="0" algn="l" defTabSz="853716" rtl="0" eaLnBrk="1" fontAlgn="auto" latinLnBrk="0" hangingPunct="1">
                        <a:lnSpc>
                          <a:spcPct val="100000"/>
                        </a:lnSpc>
                        <a:spcBef>
                          <a:spcPts val="1200"/>
                        </a:spcBef>
                        <a:spcAft>
                          <a:spcPts val="0"/>
                        </a:spcAft>
                        <a:buClrTx/>
                        <a:buSzTx/>
                        <a:buFontTx/>
                        <a:buNone/>
                        <a:tabLst/>
                        <a:defRPr sz="1500" b="1"/>
                      </a:pPr>
                      <a:r>
                        <a:rPr kumimoji="0" lang="en-GB" sz="1400" b="1" i="0" u="none" strike="noStrike" kern="0" cap="none" spc="0" normalizeH="0" baseline="0" noProof="0">
                          <a:ln>
                            <a:noFill/>
                          </a:ln>
                          <a:solidFill>
                            <a:srgbClr val="000000"/>
                          </a:solidFill>
                          <a:effectLst/>
                          <a:uLnTx/>
                          <a:uFillTx/>
                          <a:latin typeface="+mn-lt"/>
                          <a:cs typeface="Calibri"/>
                          <a:sym typeface="Calibri"/>
                        </a:rPr>
                        <a:t>Act as a bridge </a:t>
                      </a:r>
                      <a:r>
                        <a:rPr kumimoji="0" lang="en-GB" sz="1400" b="0" i="0" u="none" strike="noStrike" kern="0" cap="none" spc="0" normalizeH="0" baseline="0" noProof="0">
                          <a:ln>
                            <a:noFill/>
                          </a:ln>
                          <a:solidFill>
                            <a:srgbClr val="000000"/>
                          </a:solidFill>
                          <a:effectLst/>
                          <a:uLnTx/>
                          <a:uFillTx/>
                          <a:latin typeface="+mn-lt"/>
                          <a:cs typeface="Calibri"/>
                          <a:sym typeface="Calibri"/>
                        </a:rPr>
                        <a:t>between primary care and the community.</a:t>
                      </a:r>
                    </a:p>
                    <a:p>
                      <a:pPr marL="0" marR="0" lvl="0" indent="0" algn="l" defTabSz="853716" rtl="0" eaLnBrk="1" fontAlgn="auto" latinLnBrk="0" hangingPunct="1">
                        <a:lnSpc>
                          <a:spcPct val="100000"/>
                        </a:lnSpc>
                        <a:spcBef>
                          <a:spcPts val="1200"/>
                        </a:spcBef>
                        <a:spcAft>
                          <a:spcPts val="0"/>
                        </a:spcAft>
                        <a:buClrTx/>
                        <a:buSzTx/>
                        <a:buFontTx/>
                        <a:buNone/>
                        <a:tabLst/>
                        <a:defRPr sz="1500" b="1"/>
                      </a:pPr>
                      <a:r>
                        <a:rPr kumimoji="0" lang="en-GB" sz="1400" b="1" i="0" u="none" strike="noStrike" kern="0" cap="none" spc="0" normalizeH="0" baseline="0" noProof="0">
                          <a:ln>
                            <a:noFill/>
                          </a:ln>
                          <a:solidFill>
                            <a:srgbClr val="000000"/>
                          </a:solidFill>
                          <a:effectLst/>
                          <a:uLnTx/>
                          <a:uFillTx/>
                          <a:latin typeface="+mn-lt"/>
                          <a:cs typeface="Calibri"/>
                          <a:sym typeface="Calibri"/>
                        </a:rPr>
                        <a:t>Manage their own caseload  of patients </a:t>
                      </a:r>
                      <a:r>
                        <a:rPr kumimoji="0" lang="en-GB" sz="1400" b="0" i="0" u="none" strike="noStrike" kern="0" cap="none" spc="0" normalizeH="0" baseline="0" noProof="0">
                          <a:ln>
                            <a:noFill/>
                          </a:ln>
                          <a:solidFill>
                            <a:srgbClr val="000000"/>
                          </a:solidFill>
                          <a:effectLst/>
                          <a:uLnTx/>
                          <a:uFillTx/>
                          <a:latin typeface="+mn-lt"/>
                          <a:cs typeface="Calibri"/>
                          <a:sym typeface="Calibri"/>
                        </a:rPr>
                        <a:t>offering</a:t>
                      </a:r>
                      <a:r>
                        <a:rPr kumimoji="0" lang="en-GB" sz="1400" b="1" i="0" u="none" strike="noStrike" kern="0" cap="none" spc="0" normalizeH="0" baseline="0" noProof="0">
                          <a:ln>
                            <a:noFill/>
                          </a:ln>
                          <a:solidFill>
                            <a:srgbClr val="000000"/>
                          </a:solidFill>
                          <a:effectLst/>
                          <a:uLnTx/>
                          <a:uFillTx/>
                          <a:latin typeface="+mn-lt"/>
                          <a:cs typeface="Calibri"/>
                          <a:sym typeface="Calibri"/>
                        </a:rPr>
                        <a:t>:</a:t>
                      </a:r>
                      <a:endParaRPr kumimoji="0" lang="en-GB" sz="1400" b="0" i="0" u="none" strike="noStrike" kern="0" cap="none" spc="0" normalizeH="0" baseline="0" noProof="0">
                        <a:ln>
                          <a:noFill/>
                        </a:ln>
                        <a:solidFill>
                          <a:srgbClr val="000000"/>
                        </a:solidFill>
                        <a:effectLst/>
                        <a:uLnTx/>
                        <a:uFillTx/>
                        <a:latin typeface="+mn-lt"/>
                        <a:cs typeface="Calibri"/>
                        <a:sym typeface="Calibri"/>
                      </a:endParaRPr>
                    </a:p>
                    <a:p>
                      <a:pPr marL="171450" marR="0" lvl="0" indent="-171450" algn="l" defTabSz="853716" rtl="0" eaLnBrk="1" fontAlgn="auto" latinLnBrk="0" hangingPunct="1">
                        <a:lnSpc>
                          <a:spcPct val="100000"/>
                        </a:lnSpc>
                        <a:spcBef>
                          <a:spcPts val="1200"/>
                        </a:spcBef>
                        <a:spcAft>
                          <a:spcPts val="0"/>
                        </a:spcAft>
                        <a:buClrTx/>
                        <a:buSzPct val="100000"/>
                        <a:buFont typeface="Arial"/>
                        <a:buChar char="•"/>
                        <a:tabLst/>
                        <a:defRPr sz="1500" b="1"/>
                      </a:pPr>
                      <a:r>
                        <a:rPr kumimoji="0" lang="en-GB" sz="1400" b="1" i="0" u="none" strike="noStrike" kern="0" cap="none" spc="0" normalizeH="0" baseline="0" noProof="0">
                          <a:ln>
                            <a:noFill/>
                          </a:ln>
                          <a:solidFill>
                            <a:srgbClr val="000000"/>
                          </a:solidFill>
                          <a:effectLst/>
                          <a:uLnTx/>
                          <a:uFillTx/>
                          <a:latin typeface="+mn-lt"/>
                          <a:cs typeface="Calibri"/>
                          <a:sym typeface="Calibri"/>
                        </a:rPr>
                        <a:t>Continuity of care</a:t>
                      </a:r>
                      <a:r>
                        <a:rPr kumimoji="0" lang="en-GB" sz="1400" b="0" i="0" u="none" strike="noStrike" kern="0" cap="none" spc="0" normalizeH="0" baseline="0" noProof="0">
                          <a:ln>
                            <a:noFill/>
                          </a:ln>
                          <a:solidFill>
                            <a:srgbClr val="000000"/>
                          </a:solidFill>
                          <a:effectLst/>
                          <a:uLnTx/>
                          <a:uFillTx/>
                          <a:latin typeface="+mn-lt"/>
                          <a:cs typeface="Calibri"/>
                          <a:sym typeface="Calibri"/>
                        </a:rPr>
                        <a:t> – a point of contact alongside busy clinicians with a chance for follow-ups</a:t>
                      </a:r>
                    </a:p>
                    <a:p>
                      <a:pPr marL="171450" marR="0" lvl="0" indent="-171450" algn="l" defTabSz="853716" rtl="0" eaLnBrk="1" fontAlgn="auto" latinLnBrk="0" hangingPunct="1">
                        <a:lnSpc>
                          <a:spcPct val="100000"/>
                        </a:lnSpc>
                        <a:spcBef>
                          <a:spcPts val="1200"/>
                        </a:spcBef>
                        <a:spcAft>
                          <a:spcPts val="0"/>
                        </a:spcAft>
                        <a:buClrTx/>
                        <a:buSzPct val="100000"/>
                        <a:buFont typeface="Arial"/>
                        <a:buChar char="•"/>
                        <a:tabLst/>
                        <a:defRPr sz="1500" b="1"/>
                      </a:pPr>
                      <a:r>
                        <a:rPr kumimoji="0" lang="en-GB" sz="1400" b="1" i="0" u="none" strike="noStrike" kern="0" cap="none" spc="0" normalizeH="0" baseline="0" noProof="0">
                          <a:ln>
                            <a:noFill/>
                          </a:ln>
                          <a:solidFill>
                            <a:srgbClr val="000000"/>
                          </a:solidFill>
                          <a:effectLst/>
                          <a:uLnTx/>
                          <a:uFillTx/>
                          <a:latin typeface="+mn-lt"/>
                          <a:cs typeface="Calibri"/>
                          <a:sym typeface="Calibri"/>
                        </a:rPr>
                        <a:t>Allyship &amp; advocacy </a:t>
                      </a:r>
                      <a:r>
                        <a:rPr kumimoji="0" lang="en-GB" sz="1400" b="0" i="0" u="none" strike="noStrike" kern="0" cap="none" spc="0" normalizeH="0" baseline="0" noProof="0">
                          <a:ln>
                            <a:noFill/>
                          </a:ln>
                          <a:solidFill>
                            <a:srgbClr val="000000"/>
                          </a:solidFill>
                          <a:effectLst/>
                          <a:uLnTx/>
                          <a:uFillTx/>
                          <a:latin typeface="+mn-lt"/>
                          <a:cs typeface="Calibri"/>
                          <a:sym typeface="Calibri"/>
                        </a:rPr>
                        <a:t>- conversations to support understanding health conditions and prepare for their appointments, ensuring needs are attended to</a:t>
                      </a:r>
                    </a:p>
                    <a:p>
                      <a:pPr marL="171450" marR="0" lvl="0" indent="-171450" algn="l" defTabSz="853716" rtl="0" eaLnBrk="1" fontAlgn="auto" latinLnBrk="0" hangingPunct="1">
                        <a:lnSpc>
                          <a:spcPct val="100000"/>
                        </a:lnSpc>
                        <a:spcBef>
                          <a:spcPts val="1200"/>
                        </a:spcBef>
                        <a:spcAft>
                          <a:spcPts val="0"/>
                        </a:spcAft>
                        <a:buClrTx/>
                        <a:buSzPct val="100000"/>
                        <a:buFont typeface="Arial"/>
                        <a:buChar char="•"/>
                        <a:tabLst/>
                        <a:defRPr sz="1500" b="1"/>
                      </a:pPr>
                      <a:r>
                        <a:rPr kumimoji="0" lang="en-GB" sz="1400" b="1" i="0" u="none" strike="noStrike" kern="0" cap="none" spc="0" normalizeH="0" baseline="0" noProof="0">
                          <a:ln>
                            <a:noFill/>
                          </a:ln>
                          <a:solidFill>
                            <a:srgbClr val="000000"/>
                          </a:solidFill>
                          <a:effectLst/>
                          <a:uLnTx/>
                          <a:uFillTx/>
                          <a:latin typeface="+mn-lt"/>
                          <a:cs typeface="Calibri"/>
                          <a:sym typeface="Calibri"/>
                        </a:rPr>
                        <a:t>Signposting</a:t>
                      </a:r>
                      <a:r>
                        <a:rPr kumimoji="0" lang="en-GB" sz="1400" b="0" i="0" u="none" strike="noStrike" kern="0" cap="none" spc="0" normalizeH="0" baseline="0" noProof="0">
                          <a:ln>
                            <a:noFill/>
                          </a:ln>
                          <a:solidFill>
                            <a:srgbClr val="000000"/>
                          </a:solidFill>
                          <a:effectLst/>
                          <a:uLnTx/>
                          <a:uFillTx/>
                          <a:latin typeface="+mn-lt"/>
                          <a:cs typeface="Calibri"/>
                          <a:sym typeface="Calibri"/>
                        </a:rPr>
                        <a:t> to other personalised care or team members as required e.g. SPLW.</a:t>
                      </a:r>
                    </a:p>
                    <a:p>
                      <a:pPr marL="171450" marR="0" lvl="0" indent="-171450" algn="l" defTabSz="853716" rtl="0" eaLnBrk="1" fontAlgn="auto" latinLnBrk="0" hangingPunct="1">
                        <a:lnSpc>
                          <a:spcPct val="100000"/>
                        </a:lnSpc>
                        <a:spcBef>
                          <a:spcPts val="1200"/>
                        </a:spcBef>
                        <a:spcAft>
                          <a:spcPts val="0"/>
                        </a:spcAft>
                        <a:buClrTx/>
                        <a:buSzPct val="100000"/>
                        <a:buFont typeface="Arial"/>
                        <a:buChar char="•"/>
                        <a:tabLst/>
                        <a:defRPr sz="1500" b="1"/>
                      </a:pPr>
                      <a:endParaRPr kumimoji="0" lang="en-GB" sz="100" b="0" i="0" u="none" strike="noStrike" kern="0" cap="none" spc="0" normalizeH="0" baseline="0" noProof="0">
                        <a:ln>
                          <a:noFill/>
                        </a:ln>
                        <a:solidFill>
                          <a:srgbClr val="000000"/>
                        </a:solidFill>
                        <a:effectLst/>
                        <a:uLnTx/>
                        <a:uFillTx/>
                        <a:latin typeface="+mn-lt"/>
                        <a:cs typeface="Calibri"/>
                        <a:sym typeface="Calibri"/>
                      </a:endParaRPr>
                    </a:p>
                    <a:p>
                      <a:pPr marL="0" marR="0" lvl="0" indent="0" algn="l" defTabSz="853716" rtl="0" eaLnBrk="1" fontAlgn="auto" latinLnBrk="0" hangingPunct="1">
                        <a:lnSpc>
                          <a:spcPct val="100000"/>
                        </a:lnSpc>
                        <a:spcBef>
                          <a:spcPts val="0"/>
                        </a:spcBef>
                        <a:spcAft>
                          <a:spcPts val="0"/>
                        </a:spcAft>
                        <a:buClrTx/>
                        <a:buSzTx/>
                        <a:buFontTx/>
                        <a:buNone/>
                        <a:tabLst/>
                        <a:defRPr sz="1500" b="1"/>
                      </a:pPr>
                      <a:r>
                        <a:rPr kumimoji="0" lang="en-GB" sz="1400" b="1" i="0" u="none" strike="noStrike" kern="0" cap="none" spc="0" normalizeH="0" baseline="0" noProof="0">
                          <a:ln>
                            <a:noFill/>
                          </a:ln>
                          <a:solidFill>
                            <a:srgbClr val="000000"/>
                          </a:solidFill>
                          <a:effectLst/>
                          <a:uLnTx/>
                          <a:uFillTx/>
                          <a:latin typeface="+mn-lt"/>
                          <a:cs typeface="Calibri"/>
                          <a:sym typeface="Calibri"/>
                        </a:rPr>
                        <a:t>Mostly support those with  long term conditions, vulnerable patients or those with complex needs.</a:t>
                      </a:r>
                      <a:br>
                        <a:rPr kumimoji="0" lang="en-GB" sz="1400" b="0" i="0" u="none" strike="noStrike" kern="0" cap="none" spc="0" normalizeH="0" baseline="0" noProof="0">
                          <a:ln>
                            <a:noFill/>
                          </a:ln>
                          <a:solidFill>
                            <a:srgbClr val="000000"/>
                          </a:solidFill>
                          <a:effectLst/>
                          <a:uLnTx/>
                          <a:uFillTx/>
                          <a:latin typeface="+mn-lt"/>
                          <a:cs typeface="Calibri"/>
                          <a:sym typeface="Calibri"/>
                        </a:rPr>
                      </a:br>
                      <a:r>
                        <a:rPr kumimoji="0" lang="en-GB" sz="1400" b="0" i="0" u="none" strike="noStrike" kern="0" cap="none" spc="0" normalizeH="0" baseline="0" noProof="0">
                          <a:ln>
                            <a:noFill/>
                          </a:ln>
                          <a:solidFill>
                            <a:srgbClr val="000000"/>
                          </a:solidFill>
                          <a:effectLst/>
                          <a:uLnTx/>
                          <a:uFillTx/>
                          <a:latin typeface="+mn-lt"/>
                          <a:cs typeface="Calibri"/>
                          <a:sym typeface="Calibri"/>
                        </a:rPr>
                        <a:t>Can work with clinicians in certain defined areas: e.g. learning disabilities, cancer care, nursing home residents, or they may have a mixed case load. </a:t>
                      </a:r>
                    </a:p>
                  </a:txBody>
                  <a:tcPr marL="95112" marR="60397" marT="40264" marB="40264"/>
                </a:tc>
                <a:tc>
                  <a:txBody>
                    <a:bodyPr/>
                    <a:lstStyle/>
                    <a:p>
                      <a:endParaRPr lang="en-GB" sz="600" kern="1200">
                        <a:effectLst/>
                      </a:endParaRPr>
                    </a:p>
                    <a:p>
                      <a:pPr>
                        <a:spcAft>
                          <a:spcPts val="1200"/>
                        </a:spcAft>
                      </a:pPr>
                      <a:r>
                        <a:rPr lang="en-GB" sz="1400" b="0" kern="1200">
                          <a:effectLst/>
                        </a:rPr>
                        <a:t>Work with patients to help them take </a:t>
                      </a:r>
                      <a:r>
                        <a:rPr lang="en-GB" sz="1400" b="1" kern="1200">
                          <a:effectLst/>
                        </a:rPr>
                        <a:t>proactive steps </a:t>
                      </a:r>
                      <a:r>
                        <a:rPr lang="en-GB" sz="1400" b="0" kern="1200">
                          <a:effectLst/>
                        </a:rPr>
                        <a:t>to improve the way they manage their </a:t>
                      </a:r>
                      <a:r>
                        <a:rPr lang="en-GB" sz="1400" b="1" kern="1200">
                          <a:effectLst/>
                        </a:rPr>
                        <a:t>physical and mental health conditions</a:t>
                      </a:r>
                      <a:r>
                        <a:rPr lang="en-GB" sz="1400" b="0" kern="1200">
                          <a:effectLst/>
                        </a:rPr>
                        <a:t>:</a:t>
                      </a:r>
                    </a:p>
                    <a:p>
                      <a:pPr marL="171450" lvl="0" indent="-171450">
                        <a:spcAft>
                          <a:spcPts val="1200"/>
                        </a:spcAft>
                        <a:buFont typeface="Arial"/>
                        <a:buChar char="•"/>
                      </a:pPr>
                      <a:r>
                        <a:rPr lang="en-GB" sz="1400" b="1" kern="1200">
                          <a:effectLst/>
                        </a:rPr>
                        <a:t>Goal setting</a:t>
                      </a:r>
                      <a:r>
                        <a:rPr lang="en-GB" sz="1400" kern="1200">
                          <a:effectLst/>
                        </a:rPr>
                        <a:t> - Guide and support people with LTCs to set self-identified health and wellbeing goals</a:t>
                      </a:r>
                    </a:p>
                    <a:p>
                      <a:pPr marL="171450" marR="0" lvl="0" indent="-171450" algn="l" rtl="0" eaLnBrk="1" fontAlgn="auto" latinLnBrk="0" hangingPunct="1">
                        <a:lnSpc>
                          <a:spcPct val="100000"/>
                        </a:lnSpc>
                        <a:spcBef>
                          <a:spcPts val="0"/>
                        </a:spcBef>
                        <a:spcAft>
                          <a:spcPts val="1200"/>
                        </a:spcAft>
                        <a:buClrTx/>
                        <a:buSzTx/>
                        <a:buFont typeface="Arial"/>
                        <a:buChar char="•"/>
                      </a:pPr>
                      <a:r>
                        <a:rPr lang="en-GB" sz="1400" b="1" kern="1200">
                          <a:effectLst/>
                        </a:rPr>
                        <a:t>Behaviour change </a:t>
                      </a:r>
                      <a:r>
                        <a:rPr lang="en-GB" sz="1400" kern="1200">
                          <a:effectLst/>
                        </a:rPr>
                        <a:t>- Use specialist coaching and behaviour change techniques, usually over a number of sessions</a:t>
                      </a:r>
                    </a:p>
                    <a:p>
                      <a:pPr marL="171450" marR="0" lvl="0" indent="-171450" algn="l" defTabSz="853717" rtl="0" eaLnBrk="1" fontAlgn="auto" latinLnBrk="0" hangingPunct="1">
                        <a:lnSpc>
                          <a:spcPct val="100000"/>
                        </a:lnSpc>
                        <a:spcBef>
                          <a:spcPts val="0"/>
                        </a:spcBef>
                        <a:spcAft>
                          <a:spcPts val="1200"/>
                        </a:spcAft>
                        <a:buClrTx/>
                        <a:buSzTx/>
                        <a:buFont typeface="Arial"/>
                        <a:buChar char="•"/>
                        <a:tabLst/>
                        <a:defRPr/>
                      </a:pPr>
                      <a:r>
                        <a:rPr lang="en-GB" sz="1400" b="1" kern="1200">
                          <a:solidFill>
                            <a:schemeClr val="dk1"/>
                          </a:solidFill>
                          <a:effectLst/>
                          <a:latin typeface="+mn-lt"/>
                          <a:ea typeface="+mn-ea"/>
                          <a:cs typeface="+mn-cs"/>
                        </a:rPr>
                        <a:t>Help patients to develop their knowledge, skills and confidence </a:t>
                      </a:r>
                      <a:r>
                        <a:rPr lang="en-GB" sz="1400" kern="1200">
                          <a:solidFill>
                            <a:schemeClr val="dk1"/>
                          </a:solidFill>
                          <a:effectLst/>
                          <a:latin typeface="+mn-lt"/>
                          <a:ea typeface="+mn-ea"/>
                          <a:cs typeface="+mn-cs"/>
                        </a:rPr>
                        <a:t>in managing their own health to improve their quality of life</a:t>
                      </a:r>
                    </a:p>
                    <a:p>
                      <a:pPr marL="0" marR="0" lvl="0" indent="0" algn="l" rtl="0" eaLnBrk="1" fontAlgn="auto" latinLnBrk="0" hangingPunct="1">
                        <a:lnSpc>
                          <a:spcPct val="100000"/>
                        </a:lnSpc>
                        <a:spcBef>
                          <a:spcPts val="0"/>
                        </a:spcBef>
                        <a:spcAft>
                          <a:spcPts val="1200"/>
                        </a:spcAft>
                        <a:buClrTx/>
                        <a:buSzTx/>
                        <a:buFontTx/>
                        <a:buNone/>
                      </a:pPr>
                      <a:r>
                        <a:rPr lang="en-GB" sz="1400" b="1" kern="1200">
                          <a:effectLst/>
                        </a:rPr>
                        <a:t>Tend to support</a:t>
                      </a:r>
                      <a:r>
                        <a:rPr lang="en-GB" sz="1400" kern="1200">
                          <a:effectLst/>
                        </a:rPr>
                        <a:t> with physical and mental health conditions, and with one or more LTCs such as type 2 diabetes, COPD, or those at risk of developing a LTC.</a:t>
                      </a:r>
                    </a:p>
                  </a:txBody>
                  <a:tcPr marL="95112" marR="60397" marT="40264" marB="40264"/>
                </a:tc>
                <a:tc>
                  <a:txBody>
                    <a:bodyPr/>
                    <a:lstStyle/>
                    <a:p>
                      <a:pPr>
                        <a:spcBef>
                          <a:spcPts val="0"/>
                        </a:spcBef>
                        <a:spcAft>
                          <a:spcPts val="0"/>
                        </a:spcAft>
                      </a:pPr>
                      <a:endParaRPr lang="en-GB" sz="100" kern="1200">
                        <a:effectLst/>
                      </a:endParaRPr>
                    </a:p>
                    <a:p>
                      <a:pPr>
                        <a:spcBef>
                          <a:spcPts val="600"/>
                        </a:spcBef>
                        <a:spcAft>
                          <a:spcPts val="1200"/>
                        </a:spcAft>
                      </a:pPr>
                      <a:r>
                        <a:rPr lang="en-GB" sz="1400" b="1" kern="1200">
                          <a:effectLst/>
                        </a:rPr>
                        <a:t>Address wider issues (social determinants of health) </a:t>
                      </a:r>
                      <a:r>
                        <a:rPr lang="en-GB" sz="1400" kern="1200">
                          <a:effectLst/>
                        </a:rPr>
                        <a:t>that impact people’s health &amp; wellbeing.</a:t>
                      </a:r>
                    </a:p>
                    <a:p>
                      <a:pPr>
                        <a:spcBef>
                          <a:spcPts val="600"/>
                        </a:spcBef>
                        <a:spcAft>
                          <a:spcPts val="1200"/>
                        </a:spcAft>
                      </a:pPr>
                      <a:r>
                        <a:rPr lang="en-GB" sz="1400" b="1" kern="1200">
                          <a:effectLst/>
                        </a:rPr>
                        <a:t>Take time with patient</a:t>
                      </a:r>
                      <a:r>
                        <a:rPr lang="en-GB" sz="1400" b="0" kern="1200">
                          <a:effectLst/>
                        </a:rPr>
                        <a:t>, using personalised care support planning, motivational interviewing &amp; health coaching approaches</a:t>
                      </a:r>
                      <a:r>
                        <a:rPr lang="en-GB" sz="1400" kern="1200">
                          <a:effectLst/>
                        </a:rPr>
                        <a:t>,</a:t>
                      </a:r>
                      <a:r>
                        <a:rPr lang="en-GB" sz="1400" b="1" kern="1200">
                          <a:effectLst/>
                        </a:rPr>
                        <a:t> over several sessions to identify what matters to the person and connect them with:</a:t>
                      </a:r>
                      <a:endParaRPr lang="en-GB" sz="1400" kern="1200">
                        <a:effectLst/>
                      </a:endParaRPr>
                    </a:p>
                    <a:p>
                      <a:pPr marL="215900" lvl="0" indent="-215900">
                        <a:spcAft>
                          <a:spcPts val="600"/>
                        </a:spcAft>
                        <a:buFont typeface="Arial" panose="020B0604020202020204" pitchFamily="34" charset="0"/>
                        <a:buChar char="•"/>
                      </a:pPr>
                      <a:r>
                        <a:rPr lang="en-GB" sz="1400" kern="1200">
                          <a:effectLst/>
                        </a:rPr>
                        <a:t>practical, social and emotional support within their community</a:t>
                      </a:r>
                    </a:p>
                    <a:p>
                      <a:pPr marL="215900" lvl="0" indent="-215900">
                        <a:spcAft>
                          <a:spcPts val="1200"/>
                        </a:spcAft>
                        <a:buFont typeface="Arial" panose="020B0604020202020204" pitchFamily="34" charset="0"/>
                        <a:buChar char="•"/>
                      </a:pPr>
                      <a:r>
                        <a:rPr lang="en-GB" sz="1400" kern="1200">
                          <a:effectLst/>
                        </a:rPr>
                        <a:t>activities that promote wellbeing e.g.  arts, sports, natural environment.</a:t>
                      </a:r>
                    </a:p>
                    <a:p>
                      <a:pPr marL="0" marR="0" lvl="0" indent="0" algn="l" rtl="0" eaLnBrk="1" fontAlgn="auto" latinLnBrk="0" hangingPunct="1">
                        <a:lnSpc>
                          <a:spcPct val="100000"/>
                        </a:lnSpc>
                        <a:spcBef>
                          <a:spcPts val="0"/>
                        </a:spcBef>
                        <a:spcAft>
                          <a:spcPts val="1200"/>
                        </a:spcAft>
                        <a:buClrTx/>
                        <a:buSzTx/>
                        <a:buFont typeface="Arial" panose="020B0604020202020204" pitchFamily="34" charset="0"/>
                        <a:buNone/>
                      </a:pPr>
                      <a:r>
                        <a:rPr lang="en-GB" sz="1400" b="1" kern="1200">
                          <a:effectLst/>
                        </a:rPr>
                        <a:t>Act as a bridge between primary care and the community</a:t>
                      </a:r>
                      <a:r>
                        <a:rPr lang="en-GB" sz="1400" kern="1200">
                          <a:effectLst/>
                        </a:rPr>
                        <a:t> - Identify and nurture community assets by working with partners such as VCSE, LA and NHS.</a:t>
                      </a:r>
                    </a:p>
                    <a:p>
                      <a:pPr>
                        <a:spcAft>
                          <a:spcPts val="1200"/>
                        </a:spcAft>
                      </a:pPr>
                      <a:r>
                        <a:rPr lang="en-GB" sz="1400" b="1" kern="1200">
                          <a:effectLst/>
                        </a:rPr>
                        <a:t>Tend to support people</a:t>
                      </a:r>
                      <a:r>
                        <a:rPr lang="en-GB" sz="1400" kern="1200">
                          <a:effectLst/>
                        </a:rPr>
                        <a:t> experiencing loneliness, complex social needs, mental health needs or multiple LTCs.</a:t>
                      </a:r>
                    </a:p>
                  </a:txBody>
                  <a:tcPr marL="95112" marR="60397" marT="40264" marB="40264"/>
                </a:tc>
                <a:extLst>
                  <a:ext uri="{0D108BD9-81ED-4DB2-BD59-A6C34878D82A}">
                    <a16:rowId xmlns:a16="http://schemas.microsoft.com/office/drawing/2014/main" val="1551614752"/>
                  </a:ext>
                </a:extLst>
              </a:tr>
            </a:tbl>
          </a:graphicData>
        </a:graphic>
      </p:graphicFrame>
    </p:spTree>
    <p:extLst>
      <p:ext uri="{BB962C8B-B14F-4D97-AF65-F5344CB8AC3E}">
        <p14:creationId xmlns:p14="http://schemas.microsoft.com/office/powerpoint/2010/main" val="87633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Title 1"/>
          <p:cNvSpPr txBox="1">
            <a:spLocks noGrp="1"/>
          </p:cNvSpPr>
          <p:nvPr>
            <p:ph type="title"/>
          </p:nvPr>
        </p:nvSpPr>
        <p:spPr>
          <a:prstGeom prst="rect">
            <a:avLst/>
          </a:prstGeom>
        </p:spPr>
        <p:txBody>
          <a:bodyPr/>
          <a:lstStyle/>
          <a:p>
            <a:r>
              <a:t>Emerging contexts post COVID</a:t>
            </a:r>
          </a:p>
        </p:txBody>
      </p:sp>
      <p:sp>
        <p:nvSpPr>
          <p:cNvPr id="894" name="Text Placeholder 3"/>
          <p:cNvSpPr txBox="1">
            <a:spLocks noGrp="1"/>
          </p:cNvSpPr>
          <p:nvPr>
            <p:ph type="body" idx="2"/>
          </p:nvPr>
        </p:nvSpPr>
        <p:spPr>
          <a:xfrm>
            <a:off x="249370" y="692699"/>
            <a:ext cx="11523133" cy="57693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marL="426848" lvl="1" indent="0" defTabSz="614676">
              <a:lnSpc>
                <a:spcPct val="114998"/>
              </a:lnSpc>
              <a:spcBef>
                <a:spcPts val="2300"/>
              </a:spcBef>
              <a:buSzPct val="100000"/>
              <a:defRPr sz="1512">
                <a:solidFill>
                  <a:srgbClr val="000000"/>
                </a:solidFill>
              </a:defRPr>
            </a:pPr>
            <a:r>
              <a:rPr sz="1800">
                <a:latin typeface="Arial" panose="020B0604020202020204" pitchFamily="34" charset="0"/>
                <a:cs typeface="Arial" panose="020B0604020202020204" pitchFamily="34" charset="0"/>
              </a:rPr>
              <a:t>↑ patient needs + ↑ multiple / complex issues per appointment</a:t>
            </a:r>
          </a:p>
          <a:p>
            <a:pPr marL="426848" lvl="1" indent="0" defTabSz="614676">
              <a:lnSpc>
                <a:spcPct val="114998"/>
              </a:lnSpc>
              <a:spcBef>
                <a:spcPts val="2300"/>
              </a:spcBef>
              <a:buSzPct val="100000"/>
              <a:defRPr sz="1512">
                <a:solidFill>
                  <a:srgbClr val="000000"/>
                </a:solidFill>
              </a:defRPr>
            </a:pPr>
            <a:r>
              <a:rPr sz="1800">
                <a:latin typeface="Arial" panose="020B0604020202020204" pitchFamily="34" charset="0"/>
                <a:cs typeface="Arial" panose="020B0604020202020204" pitchFamily="34" charset="0"/>
              </a:rPr>
              <a:t>↑ difficulty navigating the system + ↑ barriers to accessing care </a:t>
            </a:r>
          </a:p>
          <a:p>
            <a:pPr marL="426848" lvl="1" indent="0" defTabSz="614676">
              <a:lnSpc>
                <a:spcPct val="114998"/>
              </a:lnSpc>
              <a:spcBef>
                <a:spcPts val="2300"/>
              </a:spcBef>
              <a:buSzPct val="100000"/>
              <a:defRPr sz="1512">
                <a:solidFill>
                  <a:srgbClr val="000000"/>
                </a:solidFill>
              </a:defRPr>
            </a:pPr>
            <a:r>
              <a:rPr sz="1800">
                <a:latin typeface="Arial" panose="020B0604020202020204" pitchFamily="34" charset="0"/>
                <a:cs typeface="Arial" panose="020B0604020202020204" pitchFamily="34" charset="0"/>
              </a:rPr>
              <a:t>↓ self-advocacy for the most vulnerable</a:t>
            </a:r>
          </a:p>
          <a:p>
            <a:pPr marL="426848" lvl="1" indent="0" defTabSz="614676">
              <a:lnSpc>
                <a:spcPct val="114998"/>
              </a:lnSpc>
              <a:spcBef>
                <a:spcPts val="2300"/>
              </a:spcBef>
              <a:buSzPct val="100000"/>
              <a:defRPr sz="1512">
                <a:solidFill>
                  <a:srgbClr val="000000"/>
                </a:solidFill>
              </a:defRPr>
            </a:pPr>
            <a:r>
              <a:rPr sz="1800">
                <a:latin typeface="Arial" panose="020B0604020202020204" pitchFamily="34" charset="0"/>
                <a:cs typeface="Arial" panose="020B0604020202020204" pitchFamily="34" charset="0"/>
              </a:rPr>
              <a:t>↓ GP capacity/time</a:t>
            </a:r>
          </a:p>
          <a:p>
            <a:pPr marL="426848" lvl="1" indent="0" defTabSz="614676">
              <a:lnSpc>
                <a:spcPct val="114998"/>
              </a:lnSpc>
              <a:spcBef>
                <a:spcPts val="2300"/>
              </a:spcBef>
              <a:buSzPct val="100000"/>
              <a:defRPr sz="1512">
                <a:solidFill>
                  <a:srgbClr val="000000"/>
                </a:solidFill>
              </a:defRPr>
            </a:pPr>
            <a:r>
              <a:rPr sz="1800">
                <a:latin typeface="Arial" panose="020B0604020202020204" pitchFamily="34" charset="0"/>
                <a:cs typeface="Arial" panose="020B0604020202020204" pitchFamily="34" charset="0"/>
              </a:rPr>
              <a:t>↓ continuity</a:t>
            </a:r>
          </a:p>
          <a:p>
            <a:pPr marL="426848" lvl="1" indent="0" defTabSz="614676">
              <a:lnSpc>
                <a:spcPct val="114998"/>
              </a:lnSpc>
              <a:spcBef>
                <a:spcPts val="2300"/>
              </a:spcBef>
              <a:buSzPct val="100000"/>
              <a:defRPr sz="1512">
                <a:solidFill>
                  <a:srgbClr val="000000"/>
                </a:solidFill>
              </a:defRPr>
            </a:pPr>
            <a:r>
              <a:rPr sz="1800">
                <a:latin typeface="Arial" panose="020B0604020202020204" pitchFamily="34" charset="0"/>
                <a:cs typeface="Arial" panose="020B0604020202020204" pitchFamily="34" charset="0"/>
              </a:rPr>
              <a:t>↑ GP anxiety, overwhelm, moral injury, burnout </a:t>
            </a:r>
          </a:p>
          <a:p>
            <a:pPr marL="426848" lvl="1" indent="0" defTabSz="614676">
              <a:lnSpc>
                <a:spcPct val="114998"/>
              </a:lnSpc>
              <a:spcBef>
                <a:spcPts val="2300"/>
              </a:spcBef>
              <a:buSzPct val="100000"/>
              <a:defRPr sz="1512">
                <a:solidFill>
                  <a:srgbClr val="000000"/>
                </a:solidFill>
              </a:defRPr>
            </a:pPr>
            <a:r>
              <a:rPr sz="1800">
                <a:latin typeface="Arial" panose="020B0604020202020204" pitchFamily="34" charset="0"/>
                <a:cs typeface="Arial" panose="020B0604020202020204" pitchFamily="34" charset="0"/>
              </a:rPr>
              <a:t>↑ patient dissatisfaction, anxiety, confusion, distress</a:t>
            </a:r>
          </a:p>
          <a:p>
            <a:pPr marL="426848" lvl="1" indent="0" defTabSz="614676">
              <a:lnSpc>
                <a:spcPct val="114998"/>
              </a:lnSpc>
              <a:spcBef>
                <a:spcPts val="2300"/>
              </a:spcBef>
              <a:buSzPct val="100000"/>
              <a:defRPr sz="1512">
                <a:solidFill>
                  <a:srgbClr val="000000"/>
                </a:solidFill>
              </a:defRPr>
            </a:pPr>
            <a:r>
              <a:rPr sz="1800">
                <a:latin typeface="Arial" panose="020B0604020202020204" pitchFamily="34" charset="0"/>
                <a:cs typeface="Arial" panose="020B0604020202020204" pitchFamily="34" charset="0"/>
              </a:rPr>
              <a:t>↑ risk of oversights, errors, inadequate care</a:t>
            </a:r>
          </a:p>
          <a:p>
            <a:pPr marL="426848" lvl="1" indent="0" defTabSz="614676">
              <a:lnSpc>
                <a:spcPct val="114998"/>
              </a:lnSpc>
              <a:spcBef>
                <a:spcPts val="2300"/>
              </a:spcBef>
              <a:buSzPct val="100000"/>
              <a:defRPr sz="1512">
                <a:solidFill>
                  <a:srgbClr val="000000"/>
                </a:solidFill>
              </a:defRPr>
            </a:pPr>
            <a:r>
              <a:rPr sz="1800">
                <a:latin typeface="Arial" panose="020B0604020202020204" pitchFamily="34" charset="0"/>
                <a:cs typeface="Arial" panose="020B0604020202020204" pitchFamily="34" charset="0"/>
              </a:rPr>
              <a:t> Potential magnification of inverse care law</a:t>
            </a:r>
          </a:p>
          <a:p>
            <a:pPr marL="426848" lvl="1" indent="0" defTabSz="614676">
              <a:lnSpc>
                <a:spcPct val="114998"/>
              </a:lnSpc>
              <a:spcBef>
                <a:spcPts val="2300"/>
              </a:spcBef>
              <a:buSzPct val="100000"/>
              <a:defRPr sz="1512">
                <a:solidFill>
                  <a:srgbClr val="000000"/>
                </a:solidFill>
              </a:defRPr>
            </a:pPr>
            <a:r>
              <a:rPr sz="1800">
                <a:latin typeface="Arial" panose="020B0604020202020204" pitchFamily="34" charset="0"/>
                <a:cs typeface="Arial" panose="020B0604020202020204" pitchFamily="34" charset="0"/>
              </a:rPr>
              <a:t>…..</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9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894">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894">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894">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894">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894">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894">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894">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894">
                                            <p:txEl>
                                              <p:pRg st="7" end="7"/>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894">
                                            <p:txEl>
                                              <p:pRg st="8" end="8"/>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8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 name="Title 1"/>
          <p:cNvSpPr txBox="1">
            <a:spLocks noGrp="1"/>
          </p:cNvSpPr>
          <p:nvPr>
            <p:ph type="title"/>
          </p:nvPr>
        </p:nvSpPr>
        <p:spPr>
          <a:prstGeom prst="rect">
            <a:avLst/>
          </a:prstGeom>
        </p:spPr>
        <p:txBody>
          <a:bodyPr/>
          <a:lstStyle/>
          <a:p>
            <a:r>
              <a:t>How can Care Coordinators add value</a:t>
            </a:r>
          </a:p>
        </p:txBody>
      </p:sp>
      <p:sp>
        <p:nvSpPr>
          <p:cNvPr id="2" name="Text Placeholder 1">
            <a:extLst>
              <a:ext uri="{FF2B5EF4-FFF2-40B4-BE49-F238E27FC236}">
                <a16:creationId xmlns:a16="http://schemas.microsoft.com/office/drawing/2014/main" id="{2014FF2D-9879-43CD-B2D2-5220E3A5E1DB}"/>
              </a:ext>
            </a:extLst>
          </p:cNvPr>
          <p:cNvSpPr>
            <a:spLocks noGrp="1"/>
          </p:cNvSpPr>
          <p:nvPr>
            <p:ph type="body" idx="1"/>
          </p:nvPr>
        </p:nvSpPr>
        <p:spPr/>
        <p:txBody>
          <a:bodyPr/>
          <a:lstStyle/>
          <a:p>
            <a:endParaRPr lang="en-GB"/>
          </a:p>
        </p:txBody>
      </p:sp>
      <p:sp>
        <p:nvSpPr>
          <p:cNvPr id="898" name="Text Placeholder 3"/>
          <p:cNvSpPr txBox="1">
            <a:spLocks noGrp="1"/>
          </p:cNvSpPr>
          <p:nvPr>
            <p:ph type="body" idx="2"/>
          </p:nvPr>
        </p:nvSpPr>
        <p:spPr>
          <a:xfrm>
            <a:off x="334433" y="692699"/>
            <a:ext cx="11523133" cy="496728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marL="160019" indent="-160019" defTabSz="648824">
              <a:lnSpc>
                <a:spcPct val="114998"/>
              </a:lnSpc>
              <a:spcBef>
                <a:spcPts val="3500"/>
              </a:spcBef>
              <a:buSzPct val="100000"/>
              <a:buChar char="•"/>
              <a:defRPr sz="1596">
                <a:solidFill>
                  <a:srgbClr val="000000"/>
                </a:solidFill>
              </a:defRPr>
            </a:pPr>
            <a:r>
              <a:rPr sz="1800">
                <a:latin typeface="Arial" panose="020B0604020202020204" pitchFamily="34" charset="0"/>
                <a:cs typeface="Arial" panose="020B0604020202020204" pitchFamily="34" charset="0"/>
              </a:rPr>
              <a:t>Improved </a:t>
            </a:r>
            <a:r>
              <a:rPr sz="1800" b="1" err="1">
                <a:latin typeface="Arial" panose="020B0604020202020204" pitchFamily="34" charset="0"/>
                <a:cs typeface="Arial" panose="020B0604020202020204" pitchFamily="34" charset="0"/>
              </a:rPr>
              <a:t>personalised</a:t>
            </a:r>
            <a:r>
              <a:rPr sz="1800">
                <a:latin typeface="Arial" panose="020B0604020202020204" pitchFamily="34" charset="0"/>
                <a:cs typeface="Arial" panose="020B0604020202020204" pitchFamily="34" charset="0"/>
              </a:rPr>
              <a:t> care + </a:t>
            </a:r>
            <a:r>
              <a:rPr sz="1800" b="1">
                <a:latin typeface="Arial" panose="020B0604020202020204" pitchFamily="34" charset="0"/>
                <a:cs typeface="Arial" panose="020B0604020202020204" pitchFamily="34" charset="0"/>
              </a:rPr>
              <a:t>self advocacy</a:t>
            </a:r>
          </a:p>
          <a:p>
            <a:pPr marL="160019" indent="-160019" defTabSz="648824">
              <a:lnSpc>
                <a:spcPct val="114998"/>
              </a:lnSpc>
              <a:spcBef>
                <a:spcPts val="3500"/>
              </a:spcBef>
              <a:buSzPct val="100000"/>
              <a:buChar char="•"/>
              <a:defRPr sz="1596">
                <a:solidFill>
                  <a:srgbClr val="000000"/>
                </a:solidFill>
              </a:defRPr>
            </a:pPr>
            <a:r>
              <a:rPr sz="1800">
                <a:latin typeface="Arial" panose="020B0604020202020204" pitchFamily="34" charset="0"/>
                <a:cs typeface="Arial" panose="020B0604020202020204" pitchFamily="34" charset="0"/>
              </a:rPr>
              <a:t>Improved </a:t>
            </a:r>
            <a:r>
              <a:rPr sz="1800" b="1">
                <a:latin typeface="Arial" panose="020B0604020202020204" pitchFamily="34" charset="0"/>
                <a:cs typeface="Arial" panose="020B0604020202020204" pitchFamily="34" charset="0"/>
              </a:rPr>
              <a:t>continuity</a:t>
            </a:r>
            <a:r>
              <a:rPr sz="1800">
                <a:latin typeface="Arial" panose="020B0604020202020204" pitchFamily="34" charset="0"/>
                <a:cs typeface="Arial" panose="020B0604020202020204" pitchFamily="34" charset="0"/>
              </a:rPr>
              <a:t> + </a:t>
            </a:r>
            <a:r>
              <a:rPr sz="1800" b="1">
                <a:latin typeface="Arial" panose="020B0604020202020204" pitchFamily="34" charset="0"/>
                <a:cs typeface="Arial" panose="020B0604020202020204" pitchFamily="34" charset="0"/>
              </a:rPr>
              <a:t>point of contact</a:t>
            </a:r>
          </a:p>
          <a:p>
            <a:pPr marL="160019" indent="-160019" defTabSz="648824">
              <a:lnSpc>
                <a:spcPct val="114998"/>
              </a:lnSpc>
              <a:spcBef>
                <a:spcPts val="3500"/>
              </a:spcBef>
              <a:buSzPct val="100000"/>
              <a:buChar char="•"/>
              <a:defRPr sz="1596">
                <a:solidFill>
                  <a:srgbClr val="000000"/>
                </a:solidFill>
              </a:defRPr>
            </a:pPr>
            <a:r>
              <a:rPr sz="1800">
                <a:latin typeface="Arial" panose="020B0604020202020204" pitchFamily="34" charset="0"/>
                <a:cs typeface="Arial" panose="020B0604020202020204" pitchFamily="34" charset="0"/>
              </a:rPr>
              <a:t>Improved </a:t>
            </a:r>
            <a:r>
              <a:rPr sz="1800" b="1">
                <a:latin typeface="Arial" panose="020B0604020202020204" pitchFamily="34" charset="0"/>
                <a:cs typeface="Arial" panose="020B0604020202020204" pitchFamily="34" charset="0"/>
              </a:rPr>
              <a:t>communication</a:t>
            </a:r>
            <a:r>
              <a:rPr sz="1800">
                <a:latin typeface="Arial" panose="020B0604020202020204" pitchFamily="34" charset="0"/>
                <a:cs typeface="Arial" panose="020B0604020202020204" pitchFamily="34" charset="0"/>
              </a:rPr>
              <a:t> + </a:t>
            </a:r>
            <a:r>
              <a:rPr sz="1800" b="1">
                <a:latin typeface="Arial" panose="020B0604020202020204" pitchFamily="34" charset="0"/>
                <a:cs typeface="Arial" panose="020B0604020202020204" pitchFamily="34" charset="0"/>
              </a:rPr>
              <a:t>coordination</a:t>
            </a:r>
          </a:p>
          <a:p>
            <a:pPr marL="160019" indent="-160019" defTabSz="648824">
              <a:lnSpc>
                <a:spcPct val="114998"/>
              </a:lnSpc>
              <a:spcBef>
                <a:spcPts val="3500"/>
              </a:spcBef>
              <a:buSzPct val="100000"/>
              <a:buChar char="•"/>
              <a:defRPr sz="1596">
                <a:solidFill>
                  <a:srgbClr val="000000"/>
                </a:solidFill>
              </a:defRPr>
            </a:pPr>
            <a:r>
              <a:rPr sz="1800">
                <a:latin typeface="Arial" panose="020B0604020202020204" pitchFamily="34" charset="0"/>
                <a:cs typeface="Arial" panose="020B0604020202020204" pitchFamily="34" charset="0"/>
              </a:rPr>
              <a:t>More </a:t>
            </a:r>
            <a:r>
              <a:rPr sz="1800" b="1">
                <a:latin typeface="Arial" panose="020B0604020202020204" pitchFamily="34" charset="0"/>
                <a:cs typeface="Arial" panose="020B0604020202020204" pitchFamily="34" charset="0"/>
              </a:rPr>
              <a:t>efficient/appropriate use of appointments</a:t>
            </a:r>
          </a:p>
          <a:p>
            <a:pPr marL="160019" indent="-160019" defTabSz="648824">
              <a:lnSpc>
                <a:spcPct val="114998"/>
              </a:lnSpc>
              <a:spcBef>
                <a:spcPts val="3500"/>
              </a:spcBef>
              <a:buSzPct val="100000"/>
              <a:buChar char="•"/>
              <a:defRPr sz="1596">
                <a:solidFill>
                  <a:srgbClr val="000000"/>
                </a:solidFill>
              </a:defRPr>
            </a:pPr>
            <a:r>
              <a:rPr sz="1800">
                <a:latin typeface="Arial" panose="020B0604020202020204" pitchFamily="34" charset="0"/>
                <a:cs typeface="Arial" panose="020B0604020202020204" pitchFamily="34" charset="0"/>
              </a:rPr>
              <a:t>↑ clinician time + capacity (+ ↓ overwhelm)</a:t>
            </a:r>
          </a:p>
          <a:p>
            <a:pPr marL="160019" indent="-160019" defTabSz="648824">
              <a:lnSpc>
                <a:spcPct val="114998"/>
              </a:lnSpc>
              <a:spcBef>
                <a:spcPts val="3500"/>
              </a:spcBef>
              <a:buSzPct val="100000"/>
              <a:buChar char="•"/>
              <a:defRPr sz="1596">
                <a:solidFill>
                  <a:srgbClr val="000000"/>
                </a:solidFill>
              </a:defRPr>
            </a:pPr>
            <a:r>
              <a:rPr sz="1800">
                <a:latin typeface="Arial" panose="020B0604020202020204" pitchFamily="34" charset="0"/>
                <a:cs typeface="Arial" panose="020B0604020202020204" pitchFamily="34" charset="0"/>
              </a:rPr>
              <a:t>↓ risk of oversights</a:t>
            </a:r>
          </a:p>
          <a:p>
            <a:pPr marL="160019" indent="-160019" defTabSz="648824">
              <a:lnSpc>
                <a:spcPct val="114998"/>
              </a:lnSpc>
              <a:spcBef>
                <a:spcPts val="3500"/>
              </a:spcBef>
              <a:buSzPct val="100000"/>
              <a:buChar char="•"/>
              <a:defRPr sz="1596">
                <a:solidFill>
                  <a:srgbClr val="000000"/>
                </a:solidFill>
              </a:defRPr>
            </a:pPr>
            <a:r>
              <a:rPr sz="1800">
                <a:latin typeface="Arial" panose="020B0604020202020204" pitchFamily="34" charset="0"/>
                <a:cs typeface="Arial" panose="020B0604020202020204" pitchFamily="34" charset="0"/>
              </a:rPr>
              <a:t>↓ health inequality</a:t>
            </a:r>
          </a:p>
          <a:p>
            <a:pPr marL="160019" indent="-160019" defTabSz="648824">
              <a:lnSpc>
                <a:spcPct val="114998"/>
              </a:lnSpc>
              <a:spcBef>
                <a:spcPts val="3500"/>
              </a:spcBef>
              <a:buSzPct val="100000"/>
              <a:buChar char="•"/>
              <a:defRPr sz="1596">
                <a:solidFill>
                  <a:srgbClr val="000000"/>
                </a:solidFill>
              </a:defRPr>
            </a:pPr>
            <a:r>
              <a:rPr sz="1800">
                <a:latin typeface="Arial" panose="020B0604020202020204" pitchFamily="34" charset="0"/>
                <a:cs typeface="Arial" panose="020B0604020202020204" pitchFamily="34" charset="0"/>
              </a:rPr>
              <a:t>……..</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9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89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89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89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89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89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89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89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8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0565-97F4-40FE-B783-FAFBFD892591}"/>
              </a:ext>
            </a:extLst>
          </p:cNvPr>
          <p:cNvSpPr>
            <a:spLocks noGrp="1"/>
          </p:cNvSpPr>
          <p:nvPr>
            <p:ph type="title"/>
          </p:nvPr>
        </p:nvSpPr>
        <p:spPr/>
        <p:txBody>
          <a:bodyPr/>
          <a:lstStyle/>
          <a:p>
            <a:r>
              <a:rPr lang="en-GB"/>
              <a:t>CC experience and needs survey results</a:t>
            </a:r>
          </a:p>
        </p:txBody>
      </p:sp>
      <p:sp>
        <p:nvSpPr>
          <p:cNvPr id="3" name="Text Placeholder 2">
            <a:extLst>
              <a:ext uri="{FF2B5EF4-FFF2-40B4-BE49-F238E27FC236}">
                <a16:creationId xmlns:a16="http://schemas.microsoft.com/office/drawing/2014/main" id="{61FEC10F-0E81-4C0F-AA96-9C199FE71618}"/>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F2146812-D367-4C42-8745-7111E66B5825}"/>
              </a:ext>
            </a:extLst>
          </p:cNvPr>
          <p:cNvSpPr>
            <a:spLocks noGrp="1"/>
          </p:cNvSpPr>
          <p:nvPr>
            <p:ph type="body" idx="2"/>
          </p:nvPr>
        </p:nvSpPr>
        <p:spPr>
          <a:xfrm>
            <a:off x="334435" y="1124745"/>
            <a:ext cx="11523133" cy="5544339"/>
          </a:xfrm>
        </p:spPr>
        <p:txBody>
          <a:bodyPr>
            <a:normAutofit/>
          </a:bodyPr>
          <a:lstStyle/>
          <a:p>
            <a:r>
              <a:rPr lang="en-GB" sz="2000" dirty="0">
                <a:latin typeface="Arial" panose="020B0604020202020204" pitchFamily="34" charset="0"/>
                <a:cs typeface="Arial" panose="020B0604020202020204" pitchFamily="34" charset="0"/>
              </a:rPr>
              <a:t>Top line results</a:t>
            </a:r>
          </a:p>
          <a:p>
            <a:pPr marL="670630" indent="-457200">
              <a:buFont typeface="Arial" panose="020B0604020202020204" pitchFamily="34" charset="0"/>
              <a:buChar char="•"/>
            </a:pPr>
            <a:r>
              <a:rPr lang="en-GB" sz="2000" b="1" dirty="0">
                <a:latin typeface="Arial" panose="020B0604020202020204" pitchFamily="34" charset="0"/>
                <a:cs typeface="Arial" panose="020B0604020202020204" pitchFamily="34" charset="0"/>
              </a:rPr>
              <a:t>Relatively new workforce</a:t>
            </a:r>
            <a:r>
              <a:rPr lang="en-GB" sz="2000" dirty="0">
                <a:latin typeface="Arial" panose="020B0604020202020204" pitchFamily="34" charset="0"/>
                <a:cs typeface="Arial" panose="020B0604020202020204" pitchFamily="34" charset="0"/>
              </a:rPr>
              <a:t>, although some have vast knowledge in primary care or community facing roles</a:t>
            </a:r>
          </a:p>
          <a:p>
            <a:pPr marL="213430" indent="0"/>
            <a:endParaRPr lang="en-GB" sz="2000" dirty="0">
              <a:latin typeface="Arial" panose="020B0604020202020204" pitchFamily="34" charset="0"/>
              <a:cs typeface="Arial" panose="020B0604020202020204" pitchFamily="34" charset="0"/>
            </a:endParaRPr>
          </a:p>
          <a:p>
            <a:pPr marL="670630" indent="-457200">
              <a:buFont typeface="Arial" panose="020B0604020202020204" pitchFamily="34" charset="0"/>
              <a:buChar char="•"/>
            </a:pPr>
            <a:r>
              <a:rPr lang="en-GB" sz="2000" b="1" dirty="0">
                <a:latin typeface="Arial" panose="020B0604020202020204" pitchFamily="34" charset="0"/>
                <a:cs typeface="Arial" panose="020B0604020202020204" pitchFamily="34" charset="0"/>
              </a:rPr>
              <a:t>Varied role</a:t>
            </a:r>
            <a:r>
              <a:rPr lang="en-GB" sz="2000" dirty="0">
                <a:latin typeface="Arial" panose="020B0604020202020204" pitchFamily="34" charset="0"/>
                <a:cs typeface="Arial" panose="020B0604020202020204" pitchFamily="34" charset="0"/>
              </a:rPr>
              <a:t> – multiple site working, diverse range of tasks, population need driven</a:t>
            </a:r>
          </a:p>
          <a:p>
            <a:pPr marL="67063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670630" indent="-457200">
              <a:buFont typeface="Arial" panose="020B0604020202020204" pitchFamily="34" charset="0"/>
              <a:buChar char="•"/>
            </a:pPr>
            <a:r>
              <a:rPr lang="en-GB" sz="2000" b="1" dirty="0">
                <a:latin typeface="Arial" panose="020B0604020202020204" pitchFamily="34" charset="0"/>
                <a:cs typeface="Arial" panose="020B0604020202020204" pitchFamily="34" charset="0"/>
              </a:rPr>
              <a:t>Only 50% received induction </a:t>
            </a:r>
            <a:r>
              <a:rPr lang="en-GB" sz="2000" dirty="0">
                <a:latin typeface="Arial" panose="020B0604020202020204" pitchFamily="34" charset="0"/>
                <a:cs typeface="Arial" panose="020B0604020202020204" pitchFamily="34" charset="0"/>
              </a:rPr>
              <a:t>and it often was not comprehensive. </a:t>
            </a:r>
            <a:r>
              <a:rPr lang="en-GB" sz="2000" b="1" dirty="0">
                <a:latin typeface="Arial" panose="020B0604020202020204" pitchFamily="34" charset="0"/>
                <a:cs typeface="Arial" panose="020B0604020202020204" pitchFamily="34" charset="0"/>
              </a:rPr>
              <a:t>Experience of supervision varied </a:t>
            </a:r>
            <a:endParaRPr lang="en-GB" sz="2000" dirty="0">
              <a:latin typeface="Arial" panose="020B0604020202020204" pitchFamily="34" charset="0"/>
              <a:cs typeface="Arial" panose="020B0604020202020204" pitchFamily="34" charset="0"/>
            </a:endParaRPr>
          </a:p>
          <a:p>
            <a:pPr marL="67063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67063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Things that are going well: relationships across the system, supporting patients, specific project work, learning about areas of patient need</a:t>
            </a:r>
          </a:p>
          <a:p>
            <a:pPr marL="670630" indent="-4572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670630" indent="-457200">
              <a:buFont typeface="Arial" panose="020B0604020202020204" pitchFamily="34" charset="0"/>
              <a:buChar char="•"/>
            </a:pPr>
            <a:r>
              <a:rPr lang="en-GB" sz="2000" b="1" dirty="0">
                <a:latin typeface="Arial" panose="020B0604020202020204" pitchFamily="34" charset="0"/>
                <a:cs typeface="Arial" panose="020B0604020202020204" pitchFamily="34" charset="0"/>
              </a:rPr>
              <a:t>A package of training is needed</a:t>
            </a:r>
            <a:r>
              <a:rPr lang="en-GB" sz="2000" dirty="0">
                <a:latin typeface="Arial" panose="020B0604020202020204" pitchFamily="34" charset="0"/>
                <a:cs typeface="Arial" panose="020B0604020202020204" pitchFamily="34" charset="0"/>
              </a:rPr>
              <a:t>: role clarity and boundaries, personalised care, clinical conditions/case loads, IT and </a:t>
            </a:r>
            <a:r>
              <a:rPr lang="en-GB" sz="2000" dirty="0" err="1">
                <a:latin typeface="Arial" panose="020B0604020202020204" pitchFamily="34" charset="0"/>
                <a:cs typeface="Arial" panose="020B0604020202020204" pitchFamily="34" charset="0"/>
              </a:rPr>
              <a:t>ehr</a:t>
            </a:r>
            <a:r>
              <a:rPr lang="en-GB" sz="2000" dirty="0">
                <a:latin typeface="Arial" panose="020B0604020202020204" pitchFamily="34" charset="0"/>
                <a:cs typeface="Arial" panose="020B0604020202020204" pitchFamily="34" charset="0"/>
              </a:rPr>
              <a:t> systems, referral pathways and GP systems</a:t>
            </a:r>
          </a:p>
        </p:txBody>
      </p:sp>
    </p:spTree>
    <p:extLst>
      <p:ext uri="{BB962C8B-B14F-4D97-AF65-F5344CB8AC3E}">
        <p14:creationId xmlns:p14="http://schemas.microsoft.com/office/powerpoint/2010/main" val="17799266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0.1.2417"/>
  <p:tag name="SLIDO_PRESENTATION_ID" val="00000000-0000-0000-0000-000000000000"/>
  <p:tag name="SLIDO_EVENT_UUID" val="aa956f50-76f9-478a-a8d6-074db8d41559"/>
  <p:tag name="SLIDO_EVENT_SECTION_UUID" val="6d77e688-4e9c-4a24-b909-5f0a3b9594c9"/>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DQ1ODE5NTh9"/>
  <p:tag name="SLIDO_TYPE" val="SlidoPoll"/>
  <p:tag name="SLIDO_POLL_UUID" val="49401cab-a5ff-483f-8bc0-e7aac2236e53"/>
  <p:tag name="SLIDO_TIMELINE" val="W3sicG9sbFF1ZXN0aW9uVXVpZCI6IjYwNDA2NDE5LWZjZDAtNDBhZi1hNmZkLTI2NTczZWRhYmYxM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DUwMDQxODd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2017 - HLP updated branding-PPT Template">
  <a:themeElements>
    <a:clrScheme name="Healthy London PPT colours">
      <a:dk1>
        <a:srgbClr val="3F3F3F"/>
      </a:dk1>
      <a:lt1>
        <a:srgbClr val="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1D7E6351981244A9B4DDA468D2B4AD" ma:contentTypeVersion="12" ma:contentTypeDescription="Create a new document." ma:contentTypeScope="" ma:versionID="e23f0ffe27fa8a2c5f7c2091787c3225">
  <xsd:schema xmlns:xsd="http://www.w3.org/2001/XMLSchema" xmlns:xs="http://www.w3.org/2001/XMLSchema" xmlns:p="http://schemas.microsoft.com/office/2006/metadata/properties" xmlns:ns2="ce5076b5-59ba-463c-a612-e2e9abb69a97" xmlns:ns3="e718b2a9-e70c-43bd-99ef-45afc2bca0cf" targetNamespace="http://schemas.microsoft.com/office/2006/metadata/properties" ma:root="true" ma:fieldsID="dc9ed81c679efeead804addbc99d1a1d" ns2:_="" ns3:_="">
    <xsd:import namespace="ce5076b5-59ba-463c-a612-e2e9abb69a97"/>
    <xsd:import namespace="e718b2a9-e70c-43bd-99ef-45afc2bca0c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076b5-59ba-463c-a612-e2e9abb69a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18b2a9-e70c-43bd-99ef-45afc2bca0c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86ADB0-3128-4AEF-AFE5-A0B19E6B5E39}">
  <ds:schemaRefs>
    <ds:schemaRef ds:uri="ce5076b5-59ba-463c-a612-e2e9abb69a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1A404EE-B933-4A17-9F7E-49ED1BDCDEAA}">
  <ds:schemaRefs>
    <ds:schemaRef ds:uri="http://schemas.microsoft.com/sharepoint/v3/contenttype/forms"/>
  </ds:schemaRefs>
</ds:datastoreItem>
</file>

<file path=customXml/itemProps3.xml><?xml version="1.0" encoding="utf-8"?>
<ds:datastoreItem xmlns:ds="http://schemas.openxmlformats.org/officeDocument/2006/customXml" ds:itemID="{3119F814-38B2-4FDB-A44D-3226968922DD}">
  <ds:schemaRefs>
    <ds:schemaRef ds:uri="ce5076b5-59ba-463c-a612-e2e9abb69a97"/>
    <ds:schemaRef ds:uri="e718b2a9-e70c-43bd-99ef-45afc2bca0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4211</Words>
  <Application>Microsoft Office PowerPoint</Application>
  <PresentationFormat>Widescreen</PresentationFormat>
  <Paragraphs>431</Paragraphs>
  <Slides>29</Slides>
  <Notes>12</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29</vt:i4>
      </vt:variant>
    </vt:vector>
  </HeadingPairs>
  <TitlesOfParts>
    <vt:vector size="42" baseType="lpstr">
      <vt:lpstr>Calibri</vt:lpstr>
      <vt:lpstr>Symbol</vt:lpstr>
      <vt:lpstr>Wingdings</vt:lpstr>
      <vt:lpstr>Calibri Light</vt:lpstr>
      <vt:lpstr>Arial Black</vt:lpstr>
      <vt:lpstr>Arial</vt:lpstr>
      <vt:lpstr>Times New Roman</vt:lpstr>
      <vt:lpstr>Arial,Sans-Serif</vt:lpstr>
      <vt:lpstr>2017 - HLP updated branding-PPT Template</vt:lpstr>
      <vt:lpstr>Office Theme</vt:lpstr>
      <vt:lpstr>2_Office Theme</vt:lpstr>
      <vt:lpstr>Acrobat Document</vt:lpstr>
      <vt:lpstr>Presentation</vt:lpstr>
      <vt:lpstr>PowerPoint Presentation</vt:lpstr>
      <vt:lpstr>PCN Advisors </vt:lpstr>
      <vt:lpstr>Objectives for the session</vt:lpstr>
      <vt:lpstr>Plan for today...</vt:lpstr>
      <vt:lpstr>Regional Mentor for Care Coordinators</vt:lpstr>
      <vt:lpstr>What do the roles do</vt:lpstr>
      <vt:lpstr>Emerging contexts post COVID</vt:lpstr>
      <vt:lpstr>How can Care Coordinators add value</vt:lpstr>
      <vt:lpstr>CC experience and needs survey results</vt:lpstr>
      <vt:lpstr>What helps</vt:lpstr>
      <vt:lpstr>Care Coordinator work example</vt:lpstr>
      <vt:lpstr>Health inequalities, inequities and primary care</vt:lpstr>
      <vt:lpstr>Key areas of health disparities</vt:lpstr>
      <vt:lpstr>How can CCs be used to address health inequalities?</vt:lpstr>
      <vt:lpstr>National data sources</vt:lpstr>
      <vt:lpstr>NWL</vt:lpstr>
      <vt:lpstr>NCL</vt:lpstr>
      <vt:lpstr>NEL</vt:lpstr>
      <vt:lpstr>SWL</vt:lpstr>
      <vt:lpstr>SEL</vt:lpstr>
      <vt:lpstr>Outside London</vt:lpstr>
      <vt:lpstr>Key messages</vt:lpstr>
      <vt:lpstr>PowerPoint Presentation</vt:lpstr>
      <vt:lpstr>PowerPoint Presentation</vt:lpstr>
      <vt:lpstr>The PCN advisor offer (1)</vt:lpstr>
      <vt:lpstr>The PCN advisor offer (2)</vt:lpstr>
      <vt:lpstr>Resources</vt:lpstr>
      <vt:lpstr>Supportive Self-Management: key resources</vt:lpstr>
      <vt:lpstr>Social prescribing and personalised care: key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Lianna</dc:creator>
  <cp:lastModifiedBy>Jennifer Brooks</cp:lastModifiedBy>
  <cp:revision>1</cp:revision>
  <dcterms:modified xsi:type="dcterms:W3CDTF">2022-02-16T17:44:40Z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0x0101009D1D7E6351981244A9B4DDA468D2B4AD</vt:lpwstr>
  </property>
  <property fmtid="{D5CDD505-2E9C-101B-9397-08002B2CF9AE}" pid="3" name="SlidoAppVersion">
    <vt:lpwstr>1.0.1.2417</vt:lpwstr>
  </property>
</Properties>
</file>