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7" r:id="rId4"/>
    <p:sldMasterId id="2147483731" r:id="rId5"/>
  </p:sldMasterIdLst>
  <p:notesMasterIdLst>
    <p:notesMasterId r:id="rId25"/>
  </p:notesMasterIdLst>
  <p:sldIdLst>
    <p:sldId id="315" r:id="rId6"/>
    <p:sldId id="314" r:id="rId7"/>
    <p:sldId id="316" r:id="rId8"/>
    <p:sldId id="545" r:id="rId9"/>
    <p:sldId id="553" r:id="rId10"/>
    <p:sldId id="554" r:id="rId11"/>
    <p:sldId id="546" r:id="rId12"/>
    <p:sldId id="547" r:id="rId13"/>
    <p:sldId id="263" r:id="rId14"/>
    <p:sldId id="258" r:id="rId15"/>
    <p:sldId id="259" r:id="rId16"/>
    <p:sldId id="260" r:id="rId17"/>
    <p:sldId id="262" r:id="rId18"/>
    <p:sldId id="261" r:id="rId19"/>
    <p:sldId id="264" r:id="rId20"/>
    <p:sldId id="549" r:id="rId21"/>
    <p:sldId id="550" r:id="rId22"/>
    <p:sldId id="555" r:id="rId23"/>
    <p:sldId id="557" r:id="rId24"/>
  </p:sldIdLst>
  <p:sldSz cx="9144000" cy="5143500" type="screen16x9"/>
  <p:notesSz cx="6858000" cy="9144000"/>
  <p:defaultTex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63A1"/>
    <a:srgbClr val="0E0EFF"/>
    <a:srgbClr val="00AE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7574C6-D9A9-E57E-1B3B-8399FF68DB2C}" v="291" dt="2021-12-02T17:09:42.548"/>
    <p1510:client id="{9DC51095-DD09-A2DB-AF3B-AFADA34B7E7A}" v="12" dt="2021-12-03T09:20:34.9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1008" y="5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anna Martin" userId="S::lianna.martin@hlp.nhs.uk::59b1ca76-3e9c-4230-8169-44b1a9e78614" providerId="AD" clId="Web-{497574C6-D9A9-E57E-1B3B-8399FF68DB2C}"/>
    <pc:docChg chg="addSld modSld">
      <pc:chgData name="Lianna Martin" userId="S::lianna.martin@hlp.nhs.uk::59b1ca76-3e9c-4230-8169-44b1a9e78614" providerId="AD" clId="Web-{497574C6-D9A9-E57E-1B3B-8399FF68DB2C}" dt="2021-12-02T17:09:42.548" v="287"/>
      <pc:docMkLst>
        <pc:docMk/>
      </pc:docMkLst>
      <pc:sldChg chg="addSp delSp modSp">
        <pc:chgData name="Lianna Martin" userId="S::lianna.martin@hlp.nhs.uk::59b1ca76-3e9c-4230-8169-44b1a9e78614" providerId="AD" clId="Web-{497574C6-D9A9-E57E-1B3B-8399FF68DB2C}" dt="2021-12-02T17:09:42.548" v="287"/>
        <pc:sldMkLst>
          <pc:docMk/>
          <pc:sldMk cId="3488252169" sldId="553"/>
        </pc:sldMkLst>
        <pc:graphicFrameChg chg="mod modGraphic">
          <ac:chgData name="Lianna Martin" userId="S::lianna.martin@hlp.nhs.uk::59b1ca76-3e9c-4230-8169-44b1a9e78614" providerId="AD" clId="Web-{497574C6-D9A9-E57E-1B3B-8399FF68DB2C}" dt="2021-12-02T17:09:42.548" v="287"/>
          <ac:graphicFrameMkLst>
            <pc:docMk/>
            <pc:sldMk cId="3488252169" sldId="553"/>
            <ac:graphicFrameMk id="2" creationId="{C25F69A8-D7A3-4151-82A6-57FF173D3E97}"/>
          </ac:graphicFrameMkLst>
        </pc:graphicFrameChg>
        <pc:picChg chg="add mod">
          <ac:chgData name="Lianna Martin" userId="S::lianna.martin@hlp.nhs.uk::59b1ca76-3e9c-4230-8169-44b1a9e78614" providerId="AD" clId="Web-{497574C6-D9A9-E57E-1B3B-8399FF68DB2C}" dt="2021-12-02T16:55:45.699" v="26" actId="1076"/>
          <ac:picMkLst>
            <pc:docMk/>
            <pc:sldMk cId="3488252169" sldId="553"/>
            <ac:picMk id="3" creationId="{08E34870-7AAF-4355-A2F1-6E1F78D3A449}"/>
          </ac:picMkLst>
        </pc:picChg>
        <pc:picChg chg="mod">
          <ac:chgData name="Lianna Martin" userId="S::lianna.martin@hlp.nhs.uk::59b1ca76-3e9c-4230-8169-44b1a9e78614" providerId="AD" clId="Web-{497574C6-D9A9-E57E-1B3B-8399FF68DB2C}" dt="2021-12-02T16:54:28.306" v="16" actId="1076"/>
          <ac:picMkLst>
            <pc:docMk/>
            <pc:sldMk cId="3488252169" sldId="553"/>
            <ac:picMk id="13" creationId="{B698D69A-16E6-4411-9613-47533BB0F867}"/>
          </ac:picMkLst>
        </pc:picChg>
        <pc:picChg chg="del">
          <ac:chgData name="Lianna Martin" userId="S::lianna.martin@hlp.nhs.uk::59b1ca76-3e9c-4230-8169-44b1a9e78614" providerId="AD" clId="Web-{497574C6-D9A9-E57E-1B3B-8399FF68DB2C}" dt="2021-12-02T16:54:05.853" v="11"/>
          <ac:picMkLst>
            <pc:docMk/>
            <pc:sldMk cId="3488252169" sldId="553"/>
            <ac:picMk id="14" creationId="{BAA1482E-9DEF-4DB6-B1A7-668DFB03E954}"/>
          </ac:picMkLst>
        </pc:picChg>
      </pc:sldChg>
      <pc:sldChg chg="modSp add">
        <pc:chgData name="Lianna Martin" userId="S::lianna.martin@hlp.nhs.uk::59b1ca76-3e9c-4230-8169-44b1a9e78614" providerId="AD" clId="Web-{497574C6-D9A9-E57E-1B3B-8399FF68DB2C}" dt="2021-12-02T17:06:07.964" v="179" actId="1076"/>
        <pc:sldMkLst>
          <pc:docMk/>
          <pc:sldMk cId="3909889931" sldId="554"/>
        </pc:sldMkLst>
        <pc:picChg chg="mod">
          <ac:chgData name="Lianna Martin" userId="S::lianna.martin@hlp.nhs.uk::59b1ca76-3e9c-4230-8169-44b1a9e78614" providerId="AD" clId="Web-{497574C6-D9A9-E57E-1B3B-8399FF68DB2C}" dt="2021-12-02T17:06:07.964" v="179" actId="1076"/>
          <ac:picMkLst>
            <pc:docMk/>
            <pc:sldMk cId="3909889931" sldId="554"/>
            <ac:picMk id="12" creationId="{E173A34E-89D3-4A47-9BCE-1680FA336E4D}"/>
          </ac:picMkLst>
        </pc:picChg>
      </pc:sldChg>
    </pc:docChg>
  </pc:docChgLst>
  <pc:docChgLst>
    <pc:chgData name="Lianna Martin" userId="S::lianna.martin@hlp.nhs.uk::59b1ca76-3e9c-4230-8169-44b1a9e78614" providerId="AD" clId="Web-{9DC51095-DD09-A2DB-AF3B-AFADA34B7E7A}"/>
    <pc:docChg chg="addSld delSld modSld">
      <pc:chgData name="Lianna Martin" userId="S::lianna.martin@hlp.nhs.uk::59b1ca76-3e9c-4230-8169-44b1a9e78614" providerId="AD" clId="Web-{9DC51095-DD09-A2DB-AF3B-AFADA34B7E7A}" dt="2021-12-03T09:20:34.936" v="9"/>
      <pc:docMkLst>
        <pc:docMk/>
      </pc:docMkLst>
      <pc:sldChg chg="del">
        <pc:chgData name="Lianna Martin" userId="S::lianna.martin@hlp.nhs.uk::59b1ca76-3e9c-4230-8169-44b1a9e78614" providerId="AD" clId="Web-{9DC51095-DD09-A2DB-AF3B-AFADA34B7E7A}" dt="2021-12-03T09:18:22.776" v="1"/>
        <pc:sldMkLst>
          <pc:docMk/>
          <pc:sldMk cId="488935806" sldId="280"/>
        </pc:sldMkLst>
      </pc:sldChg>
      <pc:sldChg chg="del">
        <pc:chgData name="Lianna Martin" userId="S::lianna.martin@hlp.nhs.uk::59b1ca76-3e9c-4230-8169-44b1a9e78614" providerId="AD" clId="Web-{9DC51095-DD09-A2DB-AF3B-AFADA34B7E7A}" dt="2021-12-03T09:18:22.823" v="2"/>
        <pc:sldMkLst>
          <pc:docMk/>
          <pc:sldMk cId="2185122983" sldId="542"/>
        </pc:sldMkLst>
      </pc:sldChg>
      <pc:sldChg chg="del">
        <pc:chgData name="Lianna Martin" userId="S::lianna.martin@hlp.nhs.uk::59b1ca76-3e9c-4230-8169-44b1a9e78614" providerId="AD" clId="Web-{9DC51095-DD09-A2DB-AF3B-AFADA34B7E7A}" dt="2021-12-03T09:18:28.791" v="3"/>
        <pc:sldMkLst>
          <pc:docMk/>
          <pc:sldMk cId="2033680279" sldId="551"/>
        </pc:sldMkLst>
      </pc:sldChg>
      <pc:sldChg chg="del">
        <pc:chgData name="Lianna Martin" userId="S::lianna.martin@hlp.nhs.uk::59b1ca76-3e9c-4230-8169-44b1a9e78614" providerId="AD" clId="Web-{9DC51095-DD09-A2DB-AF3B-AFADA34B7E7A}" dt="2021-12-03T09:18:19.901" v="0"/>
        <pc:sldMkLst>
          <pc:docMk/>
          <pc:sldMk cId="814165442" sldId="552"/>
        </pc:sldMkLst>
      </pc:sldChg>
      <pc:sldChg chg="modSp add">
        <pc:chgData name="Lianna Martin" userId="S::lianna.martin@hlp.nhs.uk::59b1ca76-3e9c-4230-8169-44b1a9e78614" providerId="AD" clId="Web-{9DC51095-DD09-A2DB-AF3B-AFADA34B7E7A}" dt="2021-12-03T09:20:22.545" v="7"/>
        <pc:sldMkLst>
          <pc:docMk/>
          <pc:sldMk cId="2598145605" sldId="555"/>
        </pc:sldMkLst>
        <pc:graphicFrameChg chg="mod modGraphic">
          <ac:chgData name="Lianna Martin" userId="S::lianna.martin@hlp.nhs.uk::59b1ca76-3e9c-4230-8169-44b1a9e78614" providerId="AD" clId="Web-{9DC51095-DD09-A2DB-AF3B-AFADA34B7E7A}" dt="2021-12-03T09:20:22.545" v="7"/>
          <ac:graphicFrameMkLst>
            <pc:docMk/>
            <pc:sldMk cId="2598145605" sldId="555"/>
            <ac:graphicFrameMk id="4" creationId="{922E51FD-4CA3-430F-8211-86BCD5660D1C}"/>
          </ac:graphicFrameMkLst>
        </pc:graphicFrameChg>
      </pc:sldChg>
      <pc:sldChg chg="add del">
        <pc:chgData name="Lianna Martin" userId="S::lianna.martin@hlp.nhs.uk::59b1ca76-3e9c-4230-8169-44b1a9e78614" providerId="AD" clId="Web-{9DC51095-DD09-A2DB-AF3B-AFADA34B7E7A}" dt="2021-12-03T09:20:34.936" v="9"/>
        <pc:sldMkLst>
          <pc:docMk/>
          <pc:sldMk cId="1538524071" sldId="556"/>
        </pc:sldMkLst>
      </pc:sldChg>
      <pc:sldChg chg="add">
        <pc:chgData name="Lianna Martin" userId="S::lianna.martin@hlp.nhs.uk::59b1ca76-3e9c-4230-8169-44b1a9e78614" providerId="AD" clId="Web-{9DC51095-DD09-A2DB-AF3B-AFADA34B7E7A}" dt="2021-12-03T09:20:24.373" v="8"/>
        <pc:sldMkLst>
          <pc:docMk/>
          <pc:sldMk cId="1005914304" sldId="557"/>
        </pc:sldMkLst>
      </pc:sldChg>
      <pc:sldMasterChg chg="addSldLayout">
        <pc:chgData name="Lianna Martin" userId="S::lianna.martin@hlp.nhs.uk::59b1ca76-3e9c-4230-8169-44b1a9e78614" providerId="AD" clId="Web-{9DC51095-DD09-A2DB-AF3B-AFADA34B7E7A}" dt="2021-12-03T09:18:35.432" v="4"/>
        <pc:sldMasterMkLst>
          <pc:docMk/>
          <pc:sldMasterMk cId="3046256903" sldId="2147483731"/>
        </pc:sldMasterMkLst>
        <pc:sldLayoutChg chg="add">
          <pc:chgData name="Lianna Martin" userId="S::lianna.martin@hlp.nhs.uk::59b1ca76-3e9c-4230-8169-44b1a9e78614" providerId="AD" clId="Web-{9DC51095-DD09-A2DB-AF3B-AFADA34B7E7A}" dt="2021-12-03T09:18:35.432" v="4"/>
          <pc:sldLayoutMkLst>
            <pc:docMk/>
            <pc:sldMasterMk cId="3046256903" sldId="2147483731"/>
            <pc:sldLayoutMk cId="2695946597" sldId="2147483744"/>
          </pc:sldLayoutMkLst>
        </pc:sldLayoutChg>
        <pc:sldLayoutChg chg="add">
          <pc:chgData name="Lianna Martin" userId="S::lianna.martin@hlp.nhs.uk::59b1ca76-3e9c-4230-8169-44b1a9e78614" providerId="AD" clId="Web-{9DC51095-DD09-A2DB-AF3B-AFADA34B7E7A}" dt="2021-12-03T09:18:35.432" v="4"/>
          <pc:sldLayoutMkLst>
            <pc:docMk/>
            <pc:sldMasterMk cId="3046256903" sldId="2147483731"/>
            <pc:sldLayoutMk cId="58740785" sldId="2147483745"/>
          </pc:sldLayoutMkLst>
        </pc:sldLayoutChg>
        <pc:sldLayoutChg chg="add">
          <pc:chgData name="Lianna Martin" userId="S::lianna.martin@hlp.nhs.uk::59b1ca76-3e9c-4230-8169-44b1a9e78614" providerId="AD" clId="Web-{9DC51095-DD09-A2DB-AF3B-AFADA34B7E7A}" dt="2021-12-03T09:18:35.432" v="4"/>
          <pc:sldLayoutMkLst>
            <pc:docMk/>
            <pc:sldMasterMk cId="3046256903" sldId="2147483731"/>
            <pc:sldLayoutMk cId="582757637" sldId="2147483746"/>
          </pc:sldLayoutMkLst>
        </pc:sldLayoutChg>
        <pc:sldLayoutChg chg="add">
          <pc:chgData name="Lianna Martin" userId="S::lianna.martin@hlp.nhs.uk::59b1ca76-3e9c-4230-8169-44b1a9e78614" providerId="AD" clId="Web-{9DC51095-DD09-A2DB-AF3B-AFADA34B7E7A}" dt="2021-12-03T09:18:35.432" v="4"/>
          <pc:sldLayoutMkLst>
            <pc:docMk/>
            <pc:sldMasterMk cId="3046256903" sldId="2147483731"/>
            <pc:sldLayoutMk cId="756172761" sldId="2147483747"/>
          </pc:sldLayoutMkLst>
        </pc:sldLayoutChg>
        <pc:sldLayoutChg chg="add">
          <pc:chgData name="Lianna Martin" userId="S::lianna.martin@hlp.nhs.uk::59b1ca76-3e9c-4230-8169-44b1a9e78614" providerId="AD" clId="Web-{9DC51095-DD09-A2DB-AF3B-AFADA34B7E7A}" dt="2021-12-03T09:18:35.432" v="4"/>
          <pc:sldLayoutMkLst>
            <pc:docMk/>
            <pc:sldMasterMk cId="3046256903" sldId="2147483731"/>
            <pc:sldLayoutMk cId="187305174" sldId="2147483748"/>
          </pc:sldLayoutMkLst>
        </pc:sldLayoutChg>
        <pc:sldLayoutChg chg="add">
          <pc:chgData name="Lianna Martin" userId="S::lianna.martin@hlp.nhs.uk::59b1ca76-3e9c-4230-8169-44b1a9e78614" providerId="AD" clId="Web-{9DC51095-DD09-A2DB-AF3B-AFADA34B7E7A}" dt="2021-12-03T09:18:35.432" v="4"/>
          <pc:sldLayoutMkLst>
            <pc:docMk/>
            <pc:sldMasterMk cId="3046256903" sldId="2147483731"/>
            <pc:sldLayoutMk cId="1929930173" sldId="2147483749"/>
          </pc:sldLayoutMkLst>
        </pc:sldLayoutChg>
      </pc:sldMasterChg>
    </pc:docChg>
  </pc:docChgLst>
  <pc:docChgLst>
    <pc:chgData name="Jennifer Brooks" userId="93ef732e-884d-4c04-8997-b138296c939b" providerId="ADAL" clId="{11C4EC45-D813-4F87-AC35-11C6DBC75610}"/>
    <pc:docChg chg="undo custSel delSld modSld">
      <pc:chgData name="Jennifer Brooks" userId="93ef732e-884d-4c04-8997-b138296c939b" providerId="ADAL" clId="{11C4EC45-D813-4F87-AC35-11C6DBC75610}" dt="2021-12-03T09:21:16.718" v="121" actId="47"/>
      <pc:docMkLst>
        <pc:docMk/>
      </pc:docMkLst>
      <pc:sldChg chg="modSp mod">
        <pc:chgData name="Jennifer Brooks" userId="93ef732e-884d-4c04-8997-b138296c939b" providerId="ADAL" clId="{11C4EC45-D813-4F87-AC35-11C6DBC75610}" dt="2021-12-01T08:36:25.536" v="67" actId="1076"/>
        <pc:sldMkLst>
          <pc:docMk/>
          <pc:sldMk cId="0" sldId="261"/>
        </pc:sldMkLst>
        <pc:spChg chg="mod">
          <ac:chgData name="Jennifer Brooks" userId="93ef732e-884d-4c04-8997-b138296c939b" providerId="ADAL" clId="{11C4EC45-D813-4F87-AC35-11C6DBC75610}" dt="2021-12-01T08:36:25.536" v="67" actId="1076"/>
          <ac:spMkLst>
            <pc:docMk/>
            <pc:sldMk cId="0" sldId="261"/>
            <ac:spMk id="5123" creationId="{F9B2D92F-662F-450D-91CA-FB6EB65DDCC0}"/>
          </ac:spMkLst>
        </pc:spChg>
      </pc:sldChg>
      <pc:sldChg chg="addSp modSp mod">
        <pc:chgData name="Jennifer Brooks" userId="93ef732e-884d-4c04-8997-b138296c939b" providerId="ADAL" clId="{11C4EC45-D813-4F87-AC35-11C6DBC75610}" dt="2021-12-01T12:03:12.115" v="108" actId="14100"/>
        <pc:sldMkLst>
          <pc:docMk/>
          <pc:sldMk cId="488935806" sldId="280"/>
        </pc:sldMkLst>
        <pc:spChg chg="mod">
          <ac:chgData name="Jennifer Brooks" userId="93ef732e-884d-4c04-8997-b138296c939b" providerId="ADAL" clId="{11C4EC45-D813-4F87-AC35-11C6DBC75610}" dt="2021-12-01T12:03:12.115" v="108" actId="14100"/>
          <ac:spMkLst>
            <pc:docMk/>
            <pc:sldMk cId="488935806" sldId="280"/>
            <ac:spMk id="6" creationId="{85F26609-8D2C-4E82-8C49-01B51171C4D0}"/>
          </ac:spMkLst>
        </pc:spChg>
        <pc:picChg chg="add mod">
          <ac:chgData name="Jennifer Brooks" userId="93ef732e-884d-4c04-8997-b138296c939b" providerId="ADAL" clId="{11C4EC45-D813-4F87-AC35-11C6DBC75610}" dt="2021-12-01T12:03:09.763" v="107" actId="1076"/>
          <ac:picMkLst>
            <pc:docMk/>
            <pc:sldMk cId="488935806" sldId="280"/>
            <ac:picMk id="10" creationId="{7D8C42D3-8553-4E3A-BBD1-442C507945E5}"/>
          </ac:picMkLst>
        </pc:picChg>
      </pc:sldChg>
      <pc:sldChg chg="addSp modSp mod">
        <pc:chgData name="Jennifer Brooks" userId="93ef732e-884d-4c04-8997-b138296c939b" providerId="ADAL" clId="{11C4EC45-D813-4F87-AC35-11C6DBC75610}" dt="2021-12-01T12:01:11.248" v="77" actId="14100"/>
        <pc:sldMkLst>
          <pc:docMk/>
          <pc:sldMk cId="1845795916" sldId="314"/>
        </pc:sldMkLst>
        <pc:graphicFrameChg chg="modGraphic">
          <ac:chgData name="Jennifer Brooks" userId="93ef732e-884d-4c04-8997-b138296c939b" providerId="ADAL" clId="{11C4EC45-D813-4F87-AC35-11C6DBC75610}" dt="2021-12-01T08:36:04.312" v="66" actId="20577"/>
          <ac:graphicFrameMkLst>
            <pc:docMk/>
            <pc:sldMk cId="1845795916" sldId="314"/>
            <ac:graphicFrameMk id="18" creationId="{1E6C47AB-011A-4A9F-B0BA-4994FE55EA89}"/>
          </ac:graphicFrameMkLst>
        </pc:graphicFrameChg>
        <pc:picChg chg="add mod">
          <ac:chgData name="Jennifer Brooks" userId="93ef732e-884d-4c04-8997-b138296c939b" providerId="ADAL" clId="{11C4EC45-D813-4F87-AC35-11C6DBC75610}" dt="2021-12-01T12:01:11.248" v="77" actId="14100"/>
          <ac:picMkLst>
            <pc:docMk/>
            <pc:sldMk cId="1845795916" sldId="314"/>
            <ac:picMk id="11" creationId="{98779BF5-566C-46E9-9872-1BBEEF22C359}"/>
          </ac:picMkLst>
        </pc:picChg>
      </pc:sldChg>
      <pc:sldChg chg="addSp modSp mod">
        <pc:chgData name="Jennifer Brooks" userId="93ef732e-884d-4c04-8997-b138296c939b" providerId="ADAL" clId="{11C4EC45-D813-4F87-AC35-11C6DBC75610}" dt="2021-12-01T12:01:27.476" v="82" actId="14100"/>
        <pc:sldMkLst>
          <pc:docMk/>
          <pc:sldMk cId="2531332192" sldId="316"/>
        </pc:sldMkLst>
        <pc:spChg chg="mod">
          <ac:chgData name="Jennifer Brooks" userId="93ef732e-884d-4c04-8997-b138296c939b" providerId="ADAL" clId="{11C4EC45-D813-4F87-AC35-11C6DBC75610}" dt="2021-12-01T12:01:27.476" v="82" actId="14100"/>
          <ac:spMkLst>
            <pc:docMk/>
            <pc:sldMk cId="2531332192" sldId="316"/>
            <ac:spMk id="6" creationId="{85F26609-8D2C-4E82-8C49-01B51171C4D0}"/>
          </ac:spMkLst>
        </pc:spChg>
        <pc:picChg chg="add mod">
          <ac:chgData name="Jennifer Brooks" userId="93ef732e-884d-4c04-8997-b138296c939b" providerId="ADAL" clId="{11C4EC45-D813-4F87-AC35-11C6DBC75610}" dt="2021-12-01T12:01:22.485" v="80" actId="1076"/>
          <ac:picMkLst>
            <pc:docMk/>
            <pc:sldMk cId="2531332192" sldId="316"/>
            <ac:picMk id="8" creationId="{995287A5-8B8E-47AD-8B89-1B08E5224A3D}"/>
          </ac:picMkLst>
        </pc:picChg>
      </pc:sldChg>
      <pc:sldChg chg="addSp modSp mod">
        <pc:chgData name="Jennifer Brooks" userId="93ef732e-884d-4c04-8997-b138296c939b" providerId="ADAL" clId="{11C4EC45-D813-4F87-AC35-11C6DBC75610}" dt="2021-12-01T12:02:43.179" v="98" actId="14100"/>
        <pc:sldMkLst>
          <pc:docMk/>
          <pc:sldMk cId="2185122983" sldId="542"/>
        </pc:sldMkLst>
        <pc:spChg chg="mod">
          <ac:chgData name="Jennifer Brooks" userId="93ef732e-884d-4c04-8997-b138296c939b" providerId="ADAL" clId="{11C4EC45-D813-4F87-AC35-11C6DBC75610}" dt="2021-12-01T12:02:43.179" v="98" actId="14100"/>
          <ac:spMkLst>
            <pc:docMk/>
            <pc:sldMk cId="2185122983" sldId="542"/>
            <ac:spMk id="6" creationId="{85F26609-8D2C-4E82-8C49-01B51171C4D0}"/>
          </ac:spMkLst>
        </pc:spChg>
        <pc:picChg chg="add mod">
          <ac:chgData name="Jennifer Brooks" userId="93ef732e-884d-4c04-8997-b138296c939b" providerId="ADAL" clId="{11C4EC45-D813-4F87-AC35-11C6DBC75610}" dt="2021-12-01T12:02:40.385" v="97"/>
          <ac:picMkLst>
            <pc:docMk/>
            <pc:sldMk cId="2185122983" sldId="542"/>
            <ac:picMk id="7" creationId="{0886FA72-3B59-4D94-8055-65F664275B95}"/>
          </ac:picMkLst>
        </pc:picChg>
      </pc:sldChg>
      <pc:sldChg chg="addSp modSp del mod">
        <pc:chgData name="Jennifer Brooks" userId="93ef732e-884d-4c04-8997-b138296c939b" providerId="ADAL" clId="{11C4EC45-D813-4F87-AC35-11C6DBC75610}" dt="2021-12-03T09:21:16.718" v="121" actId="47"/>
        <pc:sldMkLst>
          <pc:docMk/>
          <pc:sldMk cId="2658600503" sldId="544"/>
        </pc:sldMkLst>
        <pc:spChg chg="mod">
          <ac:chgData name="Jennifer Brooks" userId="93ef732e-884d-4c04-8997-b138296c939b" providerId="ADAL" clId="{11C4EC45-D813-4F87-AC35-11C6DBC75610}" dt="2021-12-01T11:45:11.588" v="68" actId="1076"/>
          <ac:spMkLst>
            <pc:docMk/>
            <pc:sldMk cId="2658600503" sldId="544"/>
            <ac:spMk id="2" creationId="{9B46109A-73E4-4536-BF69-0ACAD1A9941A}"/>
          </ac:spMkLst>
        </pc:spChg>
        <pc:picChg chg="add mod">
          <ac:chgData name="Jennifer Brooks" userId="93ef732e-884d-4c04-8997-b138296c939b" providerId="ADAL" clId="{11C4EC45-D813-4F87-AC35-11C6DBC75610}" dt="2021-12-01T12:01:04.377" v="75" actId="1076"/>
          <ac:picMkLst>
            <pc:docMk/>
            <pc:sldMk cId="2658600503" sldId="544"/>
            <ac:picMk id="4" creationId="{FD62E479-1140-419A-ABFF-BB940ED307BC}"/>
          </ac:picMkLst>
        </pc:picChg>
      </pc:sldChg>
      <pc:sldChg chg="addSp modSp mod">
        <pc:chgData name="Jennifer Brooks" userId="93ef732e-884d-4c04-8997-b138296c939b" providerId="ADAL" clId="{11C4EC45-D813-4F87-AC35-11C6DBC75610}" dt="2021-12-01T12:01:44.602" v="86" actId="14100"/>
        <pc:sldMkLst>
          <pc:docMk/>
          <pc:sldMk cId="2584765902" sldId="545"/>
        </pc:sldMkLst>
        <pc:spChg chg="mod">
          <ac:chgData name="Jennifer Brooks" userId="93ef732e-884d-4c04-8997-b138296c939b" providerId="ADAL" clId="{11C4EC45-D813-4F87-AC35-11C6DBC75610}" dt="2021-12-01T12:01:44.602" v="86" actId="14100"/>
          <ac:spMkLst>
            <pc:docMk/>
            <pc:sldMk cId="2584765902" sldId="545"/>
            <ac:spMk id="6" creationId="{85F26609-8D2C-4E82-8C49-01B51171C4D0}"/>
          </ac:spMkLst>
        </pc:spChg>
        <pc:picChg chg="add mod">
          <ac:chgData name="Jennifer Brooks" userId="93ef732e-884d-4c04-8997-b138296c939b" providerId="ADAL" clId="{11C4EC45-D813-4F87-AC35-11C6DBC75610}" dt="2021-12-01T12:01:39.268" v="84" actId="1076"/>
          <ac:picMkLst>
            <pc:docMk/>
            <pc:sldMk cId="2584765902" sldId="545"/>
            <ac:picMk id="9" creationId="{A15319B4-F86A-4121-95B2-CA5673EE403B}"/>
          </ac:picMkLst>
        </pc:picChg>
      </pc:sldChg>
      <pc:sldChg chg="addSp modSp mod">
        <pc:chgData name="Jennifer Brooks" userId="93ef732e-884d-4c04-8997-b138296c939b" providerId="ADAL" clId="{11C4EC45-D813-4F87-AC35-11C6DBC75610}" dt="2021-12-01T12:02:04.937" v="89" actId="14100"/>
        <pc:sldMkLst>
          <pc:docMk/>
          <pc:sldMk cId="4231041390" sldId="546"/>
        </pc:sldMkLst>
        <pc:spChg chg="mod">
          <ac:chgData name="Jennifer Brooks" userId="93ef732e-884d-4c04-8997-b138296c939b" providerId="ADAL" clId="{11C4EC45-D813-4F87-AC35-11C6DBC75610}" dt="2021-12-01T12:02:04.937" v="89" actId="14100"/>
          <ac:spMkLst>
            <pc:docMk/>
            <pc:sldMk cId="4231041390" sldId="546"/>
            <ac:spMk id="6" creationId="{85F26609-8D2C-4E82-8C49-01B51171C4D0}"/>
          </ac:spMkLst>
        </pc:spChg>
        <pc:picChg chg="add mod">
          <ac:chgData name="Jennifer Brooks" userId="93ef732e-884d-4c04-8997-b138296c939b" providerId="ADAL" clId="{11C4EC45-D813-4F87-AC35-11C6DBC75610}" dt="2021-12-01T12:01:59.882" v="87"/>
          <ac:picMkLst>
            <pc:docMk/>
            <pc:sldMk cId="4231041390" sldId="546"/>
            <ac:picMk id="9" creationId="{33E1F182-D0D4-46A5-8DA7-6F80CE4D6435}"/>
          </ac:picMkLst>
        </pc:picChg>
      </pc:sldChg>
      <pc:sldChg chg="addSp modSp mod">
        <pc:chgData name="Jennifer Brooks" userId="93ef732e-884d-4c04-8997-b138296c939b" providerId="ADAL" clId="{11C4EC45-D813-4F87-AC35-11C6DBC75610}" dt="2021-12-01T12:02:20.307" v="92" actId="14100"/>
        <pc:sldMkLst>
          <pc:docMk/>
          <pc:sldMk cId="3490645163" sldId="547"/>
        </pc:sldMkLst>
        <pc:spChg chg="mod">
          <ac:chgData name="Jennifer Brooks" userId="93ef732e-884d-4c04-8997-b138296c939b" providerId="ADAL" clId="{11C4EC45-D813-4F87-AC35-11C6DBC75610}" dt="2021-12-01T12:02:20.307" v="92" actId="14100"/>
          <ac:spMkLst>
            <pc:docMk/>
            <pc:sldMk cId="3490645163" sldId="547"/>
            <ac:spMk id="6" creationId="{85F26609-8D2C-4E82-8C49-01B51171C4D0}"/>
          </ac:spMkLst>
        </pc:spChg>
        <pc:picChg chg="add mod">
          <ac:chgData name="Jennifer Brooks" userId="93ef732e-884d-4c04-8997-b138296c939b" providerId="ADAL" clId="{11C4EC45-D813-4F87-AC35-11C6DBC75610}" dt="2021-12-01T12:02:12.419" v="90"/>
          <ac:picMkLst>
            <pc:docMk/>
            <pc:sldMk cId="3490645163" sldId="547"/>
            <ac:picMk id="10" creationId="{4C245E03-EBFE-48AF-AF9D-B4162850A895}"/>
          </ac:picMkLst>
        </pc:picChg>
      </pc:sldChg>
      <pc:sldChg chg="addSp modSp mod">
        <pc:chgData name="Jennifer Brooks" userId="93ef732e-884d-4c04-8997-b138296c939b" providerId="ADAL" clId="{11C4EC45-D813-4F87-AC35-11C6DBC75610}" dt="2021-12-01T12:02:29.245" v="94" actId="14100"/>
        <pc:sldMkLst>
          <pc:docMk/>
          <pc:sldMk cId="206985773" sldId="549"/>
        </pc:sldMkLst>
        <pc:spChg chg="mod">
          <ac:chgData name="Jennifer Brooks" userId="93ef732e-884d-4c04-8997-b138296c939b" providerId="ADAL" clId="{11C4EC45-D813-4F87-AC35-11C6DBC75610}" dt="2021-12-01T12:02:29.245" v="94" actId="14100"/>
          <ac:spMkLst>
            <pc:docMk/>
            <pc:sldMk cId="206985773" sldId="549"/>
            <ac:spMk id="6" creationId="{85F26609-8D2C-4E82-8C49-01B51171C4D0}"/>
          </ac:spMkLst>
        </pc:spChg>
        <pc:picChg chg="add mod">
          <ac:chgData name="Jennifer Brooks" userId="93ef732e-884d-4c04-8997-b138296c939b" providerId="ADAL" clId="{11C4EC45-D813-4F87-AC35-11C6DBC75610}" dt="2021-12-01T12:02:25.848" v="93"/>
          <ac:picMkLst>
            <pc:docMk/>
            <pc:sldMk cId="206985773" sldId="549"/>
            <ac:picMk id="9" creationId="{343C3C6C-23C3-45D9-831D-27831BD75C8D}"/>
          </ac:picMkLst>
        </pc:picChg>
      </pc:sldChg>
      <pc:sldChg chg="addSp modSp mod">
        <pc:chgData name="Jennifer Brooks" userId="93ef732e-884d-4c04-8997-b138296c939b" providerId="ADAL" clId="{11C4EC45-D813-4F87-AC35-11C6DBC75610}" dt="2021-12-01T12:02:34.974" v="96" actId="14100"/>
        <pc:sldMkLst>
          <pc:docMk/>
          <pc:sldMk cId="2611550414" sldId="550"/>
        </pc:sldMkLst>
        <pc:spChg chg="mod">
          <ac:chgData name="Jennifer Brooks" userId="93ef732e-884d-4c04-8997-b138296c939b" providerId="ADAL" clId="{11C4EC45-D813-4F87-AC35-11C6DBC75610}" dt="2021-12-01T12:02:34.974" v="96" actId="14100"/>
          <ac:spMkLst>
            <pc:docMk/>
            <pc:sldMk cId="2611550414" sldId="550"/>
            <ac:spMk id="6" creationId="{85F26609-8D2C-4E82-8C49-01B51171C4D0}"/>
          </ac:spMkLst>
        </pc:spChg>
        <pc:picChg chg="add mod">
          <ac:chgData name="Jennifer Brooks" userId="93ef732e-884d-4c04-8997-b138296c939b" providerId="ADAL" clId="{11C4EC45-D813-4F87-AC35-11C6DBC75610}" dt="2021-12-01T12:02:32.373" v="95"/>
          <ac:picMkLst>
            <pc:docMk/>
            <pc:sldMk cId="2611550414" sldId="550"/>
            <ac:picMk id="9" creationId="{ABF9FD90-B5D2-4A3C-B828-61483FAB0317}"/>
          </ac:picMkLst>
        </pc:picChg>
      </pc:sldChg>
      <pc:sldChg chg="addSp modSp mod">
        <pc:chgData name="Jennifer Brooks" userId="93ef732e-884d-4c04-8997-b138296c939b" providerId="ADAL" clId="{11C4EC45-D813-4F87-AC35-11C6DBC75610}" dt="2021-12-01T12:02:55.504" v="102" actId="14100"/>
        <pc:sldMkLst>
          <pc:docMk/>
          <pc:sldMk cId="2033680279" sldId="551"/>
        </pc:sldMkLst>
        <pc:picChg chg="add mod">
          <ac:chgData name="Jennifer Brooks" userId="93ef732e-884d-4c04-8997-b138296c939b" providerId="ADAL" clId="{11C4EC45-D813-4F87-AC35-11C6DBC75610}" dt="2021-12-01T12:02:55.504" v="102" actId="14100"/>
          <ac:picMkLst>
            <pc:docMk/>
            <pc:sldMk cId="2033680279" sldId="551"/>
            <ac:picMk id="5" creationId="{687C1D50-B852-480A-87CA-B8C1CBD850BE}"/>
          </ac:picMkLst>
        </pc:picChg>
      </pc:sldChg>
      <pc:sldChg chg="addSp modSp">
        <pc:chgData name="Jennifer Brooks" userId="93ef732e-884d-4c04-8997-b138296c939b" providerId="ADAL" clId="{11C4EC45-D813-4F87-AC35-11C6DBC75610}" dt="2021-12-01T12:03:01.015" v="103"/>
        <pc:sldMkLst>
          <pc:docMk/>
          <pc:sldMk cId="814165442" sldId="552"/>
        </pc:sldMkLst>
        <pc:picChg chg="add mod">
          <ac:chgData name="Jennifer Brooks" userId="93ef732e-884d-4c04-8997-b138296c939b" providerId="ADAL" clId="{11C4EC45-D813-4F87-AC35-11C6DBC75610}" dt="2021-12-01T12:03:01.015" v="103"/>
          <ac:picMkLst>
            <pc:docMk/>
            <pc:sldMk cId="814165442" sldId="552"/>
            <ac:picMk id="5" creationId="{8FE99D97-C53D-4030-99CD-F89A0C8F8337}"/>
          </ac:picMkLst>
        </pc:picChg>
      </pc:sldChg>
      <pc:sldChg chg="modSp mod">
        <pc:chgData name="Jennifer Brooks" userId="93ef732e-884d-4c04-8997-b138296c939b" providerId="ADAL" clId="{11C4EC45-D813-4F87-AC35-11C6DBC75610}" dt="2021-12-01T12:04:02.006" v="120" actId="1076"/>
        <pc:sldMkLst>
          <pc:docMk/>
          <pc:sldMk cId="3488252169" sldId="553"/>
        </pc:sldMkLst>
        <pc:spChg chg="mod">
          <ac:chgData name="Jennifer Brooks" userId="93ef732e-884d-4c04-8997-b138296c939b" providerId="ADAL" clId="{11C4EC45-D813-4F87-AC35-11C6DBC75610}" dt="2021-12-01T12:03:58.235" v="118" actId="14100"/>
          <ac:spMkLst>
            <pc:docMk/>
            <pc:sldMk cId="3488252169" sldId="553"/>
            <ac:spMk id="274" creationId="{00000000-0000-0000-0000-000000000000}"/>
          </ac:spMkLst>
        </pc:spChg>
        <pc:picChg chg="mod">
          <ac:chgData name="Jennifer Brooks" userId="93ef732e-884d-4c04-8997-b138296c939b" providerId="ADAL" clId="{11C4EC45-D813-4F87-AC35-11C6DBC75610}" dt="2021-12-01T12:04:02.006" v="120" actId="1076"/>
          <ac:picMkLst>
            <pc:docMk/>
            <pc:sldMk cId="3488252169" sldId="553"/>
            <ac:picMk id="13" creationId="{B698D69A-16E6-4411-9613-47533BB0F867}"/>
          </ac:picMkLst>
        </pc:picChg>
        <pc:picChg chg="mod">
          <ac:chgData name="Jennifer Brooks" userId="93ef732e-884d-4c04-8997-b138296c939b" providerId="ADAL" clId="{11C4EC45-D813-4F87-AC35-11C6DBC75610}" dt="2021-12-01T12:04:00.147" v="119" actId="1076"/>
          <ac:picMkLst>
            <pc:docMk/>
            <pc:sldMk cId="3488252169" sldId="553"/>
            <ac:picMk id="14" creationId="{BAA1482E-9DEF-4DB6-B1A7-668DFB03E954}"/>
          </ac:picMkLst>
        </pc:picChg>
      </pc:sldChg>
    </pc:docChg>
  </pc:docChgLst>
  <pc:docChgLst>
    <pc:chgData name="Lianna Martin" userId="S::lianna.martin@hlp.nhs.uk::59b1ca76-3e9c-4230-8169-44b1a9e78614" providerId="AD" clId="Web-{58982299-D21F-569E-A2D8-AAD6070029FD}"/>
    <pc:docChg chg="addSld delSld modSld addMainMaster">
      <pc:chgData name="Lianna Martin" userId="S::lianna.martin@hlp.nhs.uk::59b1ca76-3e9c-4230-8169-44b1a9e78614" providerId="AD" clId="Web-{58982299-D21F-569E-A2D8-AAD6070029FD}" dt="2021-12-01T11:55:06.600" v="18" actId="20577"/>
      <pc:docMkLst>
        <pc:docMk/>
      </pc:docMkLst>
      <pc:sldChg chg="modSp add">
        <pc:chgData name="Lianna Martin" userId="S::lianna.martin@hlp.nhs.uk::59b1ca76-3e9c-4230-8169-44b1a9e78614" providerId="AD" clId="Web-{58982299-D21F-569E-A2D8-AAD6070029FD}" dt="2021-12-01T11:55:06.600" v="18" actId="20577"/>
        <pc:sldMkLst>
          <pc:docMk/>
          <pc:sldMk cId="3488252169" sldId="553"/>
        </pc:sldMkLst>
        <pc:spChg chg="mod">
          <ac:chgData name="Lianna Martin" userId="S::lianna.martin@hlp.nhs.uk::59b1ca76-3e9c-4230-8169-44b1a9e78614" providerId="AD" clId="Web-{58982299-D21F-569E-A2D8-AAD6070029FD}" dt="2021-12-01T11:55:06.600" v="18" actId="20577"/>
          <ac:spMkLst>
            <pc:docMk/>
            <pc:sldMk cId="3488252169" sldId="553"/>
            <ac:spMk id="6" creationId="{0D456A07-8A38-4A47-805C-E6E3BF0E30CF}"/>
          </ac:spMkLst>
        </pc:spChg>
        <pc:graphicFrameChg chg="mod modGraphic">
          <ac:chgData name="Lianna Martin" userId="S::lianna.martin@hlp.nhs.uk::59b1ca76-3e9c-4230-8169-44b1a9e78614" providerId="AD" clId="Web-{58982299-D21F-569E-A2D8-AAD6070029FD}" dt="2021-12-01T11:52:32.267" v="12" actId="1076"/>
          <ac:graphicFrameMkLst>
            <pc:docMk/>
            <pc:sldMk cId="3488252169" sldId="553"/>
            <ac:graphicFrameMk id="2" creationId="{C25F69A8-D7A3-4151-82A6-57FF173D3E97}"/>
          </ac:graphicFrameMkLst>
        </pc:graphicFrameChg>
      </pc:sldChg>
      <pc:sldChg chg="addSp delSp modSp add del replId">
        <pc:chgData name="Lianna Martin" userId="S::lianna.martin@hlp.nhs.uk::59b1ca76-3e9c-4230-8169-44b1a9e78614" providerId="AD" clId="Web-{58982299-D21F-569E-A2D8-AAD6070029FD}" dt="2021-12-01T11:53:26.144" v="17"/>
        <pc:sldMkLst>
          <pc:docMk/>
          <pc:sldMk cId="292916803" sldId="554"/>
        </pc:sldMkLst>
        <pc:spChg chg="del">
          <ac:chgData name="Lianna Martin" userId="S::lianna.martin@hlp.nhs.uk::59b1ca76-3e9c-4230-8169-44b1a9e78614" providerId="AD" clId="Web-{58982299-D21F-569E-A2D8-AAD6070029FD}" dt="2021-12-01T11:53:08.753" v="14"/>
          <ac:spMkLst>
            <pc:docMk/>
            <pc:sldMk cId="292916803" sldId="554"/>
            <ac:spMk id="7" creationId="{80746B33-5E3C-438D-855C-58B4A7E715BB}"/>
          </ac:spMkLst>
        </pc:spChg>
        <pc:graphicFrameChg chg="add mod">
          <ac:chgData name="Lianna Martin" userId="S::lianna.martin@hlp.nhs.uk::59b1ca76-3e9c-4230-8169-44b1a9e78614" providerId="AD" clId="Web-{58982299-D21F-569E-A2D8-AAD6070029FD}" dt="2021-12-01T11:53:14.862" v="16" actId="1076"/>
          <ac:graphicFrameMkLst>
            <pc:docMk/>
            <pc:sldMk cId="292916803" sldId="554"/>
            <ac:graphicFrameMk id="3" creationId="{AEFA4246-1479-4AB2-917B-68555F9B2432}"/>
          </ac:graphicFrameMkLst>
        </pc:graphicFrameChg>
      </pc:sldChg>
      <pc:sldMasterChg chg="add addSldLayout">
        <pc:chgData name="Lianna Martin" userId="S::lianna.martin@hlp.nhs.uk::59b1ca76-3e9c-4230-8169-44b1a9e78614" providerId="AD" clId="Web-{58982299-D21F-569E-A2D8-AAD6070029FD}" dt="2021-12-01T11:51:36.922" v="0"/>
        <pc:sldMasterMkLst>
          <pc:docMk/>
          <pc:sldMasterMk cId="3046256903" sldId="2147483731"/>
        </pc:sldMasterMkLst>
        <pc:sldLayoutChg chg="add">
          <pc:chgData name="Lianna Martin" userId="S::lianna.martin@hlp.nhs.uk::59b1ca76-3e9c-4230-8169-44b1a9e78614" providerId="AD" clId="Web-{58982299-D21F-569E-A2D8-AAD6070029FD}" dt="2021-12-01T11:51:36.922" v="0"/>
          <pc:sldLayoutMkLst>
            <pc:docMk/>
            <pc:sldMasterMk cId="3046256903" sldId="2147483731"/>
            <pc:sldLayoutMk cId="2695946597" sldId="2147483732"/>
          </pc:sldLayoutMkLst>
        </pc:sldLayoutChg>
        <pc:sldLayoutChg chg="add">
          <pc:chgData name="Lianna Martin" userId="S::lianna.martin@hlp.nhs.uk::59b1ca76-3e9c-4230-8169-44b1a9e78614" providerId="AD" clId="Web-{58982299-D21F-569E-A2D8-AAD6070029FD}" dt="2021-12-01T11:51:36.922" v="0"/>
          <pc:sldLayoutMkLst>
            <pc:docMk/>
            <pc:sldMasterMk cId="3046256903" sldId="2147483731"/>
            <pc:sldLayoutMk cId="1279726343" sldId="2147483733"/>
          </pc:sldLayoutMkLst>
        </pc:sldLayoutChg>
        <pc:sldLayoutChg chg="add">
          <pc:chgData name="Lianna Martin" userId="S::lianna.martin@hlp.nhs.uk::59b1ca76-3e9c-4230-8169-44b1a9e78614" providerId="AD" clId="Web-{58982299-D21F-569E-A2D8-AAD6070029FD}" dt="2021-12-01T11:51:36.922" v="0"/>
          <pc:sldLayoutMkLst>
            <pc:docMk/>
            <pc:sldMasterMk cId="3046256903" sldId="2147483731"/>
            <pc:sldLayoutMk cId="58740785" sldId="2147483734"/>
          </pc:sldLayoutMkLst>
        </pc:sldLayoutChg>
        <pc:sldLayoutChg chg="add">
          <pc:chgData name="Lianna Martin" userId="S::lianna.martin@hlp.nhs.uk::59b1ca76-3e9c-4230-8169-44b1a9e78614" providerId="AD" clId="Web-{58982299-D21F-569E-A2D8-AAD6070029FD}" dt="2021-12-01T11:51:36.922" v="0"/>
          <pc:sldLayoutMkLst>
            <pc:docMk/>
            <pc:sldMasterMk cId="3046256903" sldId="2147483731"/>
            <pc:sldLayoutMk cId="388779494" sldId="2147483735"/>
          </pc:sldLayoutMkLst>
        </pc:sldLayoutChg>
        <pc:sldLayoutChg chg="add">
          <pc:chgData name="Lianna Martin" userId="S::lianna.martin@hlp.nhs.uk::59b1ca76-3e9c-4230-8169-44b1a9e78614" providerId="AD" clId="Web-{58982299-D21F-569E-A2D8-AAD6070029FD}" dt="2021-12-01T11:51:36.922" v="0"/>
          <pc:sldLayoutMkLst>
            <pc:docMk/>
            <pc:sldMasterMk cId="3046256903" sldId="2147483731"/>
            <pc:sldLayoutMk cId="582757637" sldId="2147483736"/>
          </pc:sldLayoutMkLst>
        </pc:sldLayoutChg>
        <pc:sldLayoutChg chg="add">
          <pc:chgData name="Lianna Martin" userId="S::lianna.martin@hlp.nhs.uk::59b1ca76-3e9c-4230-8169-44b1a9e78614" providerId="AD" clId="Web-{58982299-D21F-569E-A2D8-AAD6070029FD}" dt="2021-12-01T11:51:36.922" v="0"/>
          <pc:sldLayoutMkLst>
            <pc:docMk/>
            <pc:sldMasterMk cId="3046256903" sldId="2147483731"/>
            <pc:sldLayoutMk cId="2749039046" sldId="2147483737"/>
          </pc:sldLayoutMkLst>
        </pc:sldLayoutChg>
        <pc:sldLayoutChg chg="add">
          <pc:chgData name="Lianna Martin" userId="S::lianna.martin@hlp.nhs.uk::59b1ca76-3e9c-4230-8169-44b1a9e78614" providerId="AD" clId="Web-{58982299-D21F-569E-A2D8-AAD6070029FD}" dt="2021-12-01T11:51:36.922" v="0"/>
          <pc:sldLayoutMkLst>
            <pc:docMk/>
            <pc:sldMasterMk cId="3046256903" sldId="2147483731"/>
            <pc:sldLayoutMk cId="1748759046" sldId="2147483738"/>
          </pc:sldLayoutMkLst>
        </pc:sldLayoutChg>
        <pc:sldLayoutChg chg="add">
          <pc:chgData name="Lianna Martin" userId="S::lianna.martin@hlp.nhs.uk::59b1ca76-3e9c-4230-8169-44b1a9e78614" providerId="AD" clId="Web-{58982299-D21F-569E-A2D8-AAD6070029FD}" dt="2021-12-01T11:51:36.922" v="0"/>
          <pc:sldLayoutMkLst>
            <pc:docMk/>
            <pc:sldMasterMk cId="3046256903" sldId="2147483731"/>
            <pc:sldLayoutMk cId="756172761" sldId="2147483739"/>
          </pc:sldLayoutMkLst>
        </pc:sldLayoutChg>
        <pc:sldLayoutChg chg="add">
          <pc:chgData name="Lianna Martin" userId="S::lianna.martin@hlp.nhs.uk::59b1ca76-3e9c-4230-8169-44b1a9e78614" providerId="AD" clId="Web-{58982299-D21F-569E-A2D8-AAD6070029FD}" dt="2021-12-01T11:51:36.922" v="0"/>
          <pc:sldLayoutMkLst>
            <pc:docMk/>
            <pc:sldMasterMk cId="3046256903" sldId="2147483731"/>
            <pc:sldLayoutMk cId="187305174" sldId="2147483740"/>
          </pc:sldLayoutMkLst>
        </pc:sldLayoutChg>
        <pc:sldLayoutChg chg="add">
          <pc:chgData name="Lianna Martin" userId="S::lianna.martin@hlp.nhs.uk::59b1ca76-3e9c-4230-8169-44b1a9e78614" providerId="AD" clId="Web-{58982299-D21F-569E-A2D8-AAD6070029FD}" dt="2021-12-01T11:51:36.922" v="0"/>
          <pc:sldLayoutMkLst>
            <pc:docMk/>
            <pc:sldMasterMk cId="3046256903" sldId="2147483731"/>
            <pc:sldLayoutMk cId="3926247592" sldId="2147483741"/>
          </pc:sldLayoutMkLst>
        </pc:sldLayoutChg>
        <pc:sldLayoutChg chg="add">
          <pc:chgData name="Lianna Martin" userId="S::lianna.martin@hlp.nhs.uk::59b1ca76-3e9c-4230-8169-44b1a9e78614" providerId="AD" clId="Web-{58982299-D21F-569E-A2D8-AAD6070029FD}" dt="2021-12-01T11:51:36.922" v="0"/>
          <pc:sldLayoutMkLst>
            <pc:docMk/>
            <pc:sldMasterMk cId="3046256903" sldId="2147483731"/>
            <pc:sldLayoutMk cId="2999414404" sldId="2147483742"/>
          </pc:sldLayoutMkLst>
        </pc:sldLayoutChg>
        <pc:sldLayoutChg chg="add">
          <pc:chgData name="Lianna Martin" userId="S::lianna.martin@hlp.nhs.uk::59b1ca76-3e9c-4230-8169-44b1a9e78614" providerId="AD" clId="Web-{58982299-D21F-569E-A2D8-AAD6070029FD}" dt="2021-12-01T11:51:36.922" v="0"/>
          <pc:sldLayoutMkLst>
            <pc:docMk/>
            <pc:sldMasterMk cId="3046256903" sldId="2147483731"/>
            <pc:sldLayoutMk cId="1929930173" sldId="2147483743"/>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6949E6C6-4B8F-4672-8CF4-FB16948CBE13}" type="datetimeFigureOut">
              <a:rPr lang="en-US"/>
              <a:pPr>
                <a:defRPr/>
              </a:pPr>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9AE0CBF3-2A0A-4409-B599-FEFEAF974B88}" type="slidenum">
              <a:rPr lang="en-US"/>
              <a:pPr>
                <a:defRPr/>
              </a:pPr>
              <a:t>‹#›</a:t>
            </a:fld>
            <a:endParaRPr lang="en-US"/>
          </a:p>
        </p:txBody>
      </p:sp>
    </p:spTree>
    <p:extLst>
      <p:ext uri="{BB962C8B-B14F-4D97-AF65-F5344CB8AC3E}">
        <p14:creationId xmlns:p14="http://schemas.microsoft.com/office/powerpoint/2010/main" val="32551710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ヒラギノ角ゴ Pro W3" pitchFamily="84" charset="-128"/>
        <a:cs typeface="ヒラギノ角ゴ Pro W3" pitchFamily="84" charset="-128"/>
      </a:defRPr>
    </a:lvl1pPr>
    <a:lvl2pPr marL="4572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2pPr>
    <a:lvl3pPr marL="9144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3pPr>
    <a:lvl4pPr marL="13716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4pPr>
    <a:lvl5pPr marL="18288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pPr>
              <a:defRPr/>
            </a:pPr>
            <a:fld id="{9AE0CBF3-2A0A-4409-B599-FEFEAF974B88}" type="slidenum">
              <a:rPr lang="en-US" smtClean="0"/>
              <a:pPr>
                <a:defRPr/>
              </a:pPr>
              <a:t>2</a:t>
            </a:fld>
            <a:endParaRPr lang="en-US"/>
          </a:p>
        </p:txBody>
      </p:sp>
    </p:spTree>
    <p:extLst>
      <p:ext uri="{BB962C8B-B14F-4D97-AF65-F5344CB8AC3E}">
        <p14:creationId xmlns:p14="http://schemas.microsoft.com/office/powerpoint/2010/main" val="23578701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dab80ee98e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1" name="Google Shape;271;gdab80ee98e_0_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35143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pPr>
              <a:defRPr/>
            </a:pPr>
            <a:fld id="{9AE0CBF3-2A0A-4409-B599-FEFEAF974B88}" type="slidenum">
              <a:rPr lang="en-US" smtClean="0"/>
              <a:pPr>
                <a:defRPr/>
              </a:pPr>
              <a:t>4</a:t>
            </a:fld>
            <a:endParaRPr lang="en-US"/>
          </a:p>
        </p:txBody>
      </p:sp>
    </p:spTree>
    <p:extLst>
      <p:ext uri="{BB962C8B-B14F-4D97-AF65-F5344CB8AC3E}">
        <p14:creationId xmlns:p14="http://schemas.microsoft.com/office/powerpoint/2010/main" val="16980684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dab80ee98e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1" name="Google Shape;271;gdab80ee98e_0_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617665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dab80ee98e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1" name="Google Shape;271;gdab80ee98e_0_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239494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pPr>
              <a:defRPr/>
            </a:pPr>
            <a:fld id="{9AE0CBF3-2A0A-4409-B599-FEFEAF974B88}" type="slidenum">
              <a:rPr lang="en-US" smtClean="0"/>
              <a:pPr>
                <a:defRPr/>
              </a:pPr>
              <a:t>7</a:t>
            </a:fld>
            <a:endParaRPr lang="en-US"/>
          </a:p>
        </p:txBody>
      </p:sp>
    </p:spTree>
    <p:extLst>
      <p:ext uri="{BB962C8B-B14F-4D97-AF65-F5344CB8AC3E}">
        <p14:creationId xmlns:p14="http://schemas.microsoft.com/office/powerpoint/2010/main" val="2547229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pPr>
              <a:defRPr/>
            </a:pPr>
            <a:fld id="{9AE0CBF3-2A0A-4409-B599-FEFEAF974B88}" type="slidenum">
              <a:rPr lang="en-US" smtClean="0"/>
              <a:pPr>
                <a:defRPr/>
              </a:pPr>
              <a:t>8</a:t>
            </a:fld>
            <a:endParaRPr lang="en-US"/>
          </a:p>
        </p:txBody>
      </p:sp>
    </p:spTree>
    <p:extLst>
      <p:ext uri="{BB962C8B-B14F-4D97-AF65-F5344CB8AC3E}">
        <p14:creationId xmlns:p14="http://schemas.microsoft.com/office/powerpoint/2010/main" val="28603497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pPr>
              <a:defRPr/>
            </a:pPr>
            <a:fld id="{9AE0CBF3-2A0A-4409-B599-FEFEAF974B88}" type="slidenum">
              <a:rPr lang="en-US" smtClean="0"/>
              <a:pPr>
                <a:defRPr/>
              </a:pPr>
              <a:t>16</a:t>
            </a:fld>
            <a:endParaRPr lang="en-US"/>
          </a:p>
        </p:txBody>
      </p:sp>
    </p:spTree>
    <p:extLst>
      <p:ext uri="{BB962C8B-B14F-4D97-AF65-F5344CB8AC3E}">
        <p14:creationId xmlns:p14="http://schemas.microsoft.com/office/powerpoint/2010/main" val="36642018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pPr>
              <a:defRPr/>
            </a:pPr>
            <a:fld id="{9AE0CBF3-2A0A-4409-B599-FEFEAF974B88}" type="slidenum">
              <a:rPr lang="en-US" smtClean="0"/>
              <a:pPr>
                <a:defRPr/>
              </a:pPr>
              <a:t>17</a:t>
            </a:fld>
            <a:endParaRPr lang="en-US"/>
          </a:p>
        </p:txBody>
      </p:sp>
    </p:spTree>
    <p:extLst>
      <p:ext uri="{BB962C8B-B14F-4D97-AF65-F5344CB8AC3E}">
        <p14:creationId xmlns:p14="http://schemas.microsoft.com/office/powerpoint/2010/main" val="38338994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dab80ee98e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1" name="Google Shape;271;gdab80ee98e_0_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407494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6" name="Title 5"/>
          <p:cNvSpPr>
            <a:spLocks noGrp="1"/>
          </p:cNvSpPr>
          <p:nvPr>
            <p:ph type="title" hasCustomPrompt="1"/>
          </p:nvPr>
        </p:nvSpPr>
        <p:spPr>
          <a:xfrm>
            <a:off x="251520" y="1335541"/>
            <a:ext cx="8241688" cy="1235633"/>
          </a:xfrm>
          <a:prstGeom prst="rect">
            <a:avLst/>
          </a:prstGeom>
          <a:noFill/>
        </p:spPr>
        <p:txBody>
          <a:bodyPr lIns="0" tIns="0" rIns="0" bIns="0">
            <a:normAutofit/>
          </a:bodyPr>
          <a:lstStyle>
            <a:lvl1pPr algn="l">
              <a:defRPr sz="2700" baseline="0">
                <a:solidFill>
                  <a:srgbClr val="0072C6"/>
                </a:solidFill>
              </a:defRPr>
            </a:lvl1pPr>
          </a:lstStyle>
          <a:p>
            <a:r>
              <a:rPr lang="en-GB"/>
              <a:t>Document Title</a:t>
            </a:r>
          </a:p>
        </p:txBody>
      </p:sp>
      <p:sp>
        <p:nvSpPr>
          <p:cNvPr id="8" name="Text Placeholder 7"/>
          <p:cNvSpPr>
            <a:spLocks noGrp="1"/>
          </p:cNvSpPr>
          <p:nvPr>
            <p:ph type="body" sz="quarter" idx="10" hasCustomPrompt="1"/>
          </p:nvPr>
        </p:nvSpPr>
        <p:spPr>
          <a:xfrm>
            <a:off x="264047" y="2625180"/>
            <a:ext cx="7344815" cy="702655"/>
          </a:xfrm>
        </p:spPr>
        <p:txBody>
          <a:bodyPr>
            <a:normAutofit/>
          </a:bodyPr>
          <a:lstStyle>
            <a:lvl1pPr algn="l">
              <a:defRPr sz="1800" baseline="0">
                <a:solidFill>
                  <a:srgbClr val="0072C6"/>
                </a:solidFill>
                <a:latin typeface="+mn-lt"/>
              </a:defRPr>
            </a:lvl1pPr>
          </a:lstStyle>
          <a:p>
            <a:pPr lvl="0"/>
            <a:r>
              <a:rPr lang="en-GB"/>
              <a:t>Subtitle </a:t>
            </a:r>
          </a:p>
        </p:txBody>
      </p:sp>
      <p:sp>
        <p:nvSpPr>
          <p:cNvPr id="4" name="Slide Number Placeholder 3"/>
          <p:cNvSpPr>
            <a:spLocks noGrp="1"/>
          </p:cNvSpPr>
          <p:nvPr>
            <p:ph type="sldNum" sz="quarter" idx="11"/>
          </p:nvPr>
        </p:nvSpPr>
        <p:spPr/>
        <p:txBody>
          <a:bodyPr/>
          <a:lstStyle/>
          <a:p>
            <a:fld id="{8FC524A1-7B6A-464D-B8BC-8FE2E057339E}" type="slidenum">
              <a:rPr lang="en-GB" smtClean="0"/>
              <a:pPr/>
              <a:t>‹#›</a:t>
            </a:fld>
            <a:endParaRPr lang="en-GB"/>
          </a:p>
        </p:txBody>
      </p:sp>
      <p:sp>
        <p:nvSpPr>
          <p:cNvPr id="13" name="TextBox 12"/>
          <p:cNvSpPr txBox="1"/>
          <p:nvPr userDrawn="1"/>
        </p:nvSpPr>
        <p:spPr>
          <a:xfrm>
            <a:off x="146736" y="3813889"/>
            <a:ext cx="8313696" cy="253916"/>
          </a:xfrm>
          <a:prstGeom prst="rect">
            <a:avLst/>
          </a:prstGeom>
          <a:noFill/>
        </p:spPr>
        <p:txBody>
          <a:bodyPr wrap="square" lIns="54000" rtlCol="0">
            <a:spAutoFit/>
          </a:bodyPr>
          <a:lstStyle/>
          <a:p>
            <a:r>
              <a:rPr lang="en-US" sz="1050" i="0">
                <a:solidFill>
                  <a:schemeClr val="accent5">
                    <a:lumMod val="60000"/>
                    <a:lumOff val="40000"/>
                  </a:schemeClr>
                </a:solidFill>
              </a:rPr>
              <a:t>Supported by and</a:t>
            </a:r>
            <a:r>
              <a:rPr lang="en-US" sz="1050" i="0" baseline="0">
                <a:solidFill>
                  <a:schemeClr val="accent5">
                    <a:lumMod val="60000"/>
                    <a:lumOff val="40000"/>
                  </a:schemeClr>
                </a:solidFill>
              </a:rPr>
              <a:t> delivering for:</a:t>
            </a:r>
            <a:endParaRPr lang="en-US" sz="1050" i="0">
              <a:solidFill>
                <a:schemeClr val="accent5">
                  <a:lumMod val="60000"/>
                  <a:lumOff val="40000"/>
                </a:schemeClr>
              </a:solidFill>
            </a:endParaRPr>
          </a:p>
        </p:txBody>
      </p:sp>
      <p:pic>
        <p:nvPicPr>
          <p:cNvPr id="14" name="Picture 13"/>
          <p:cNvPicPr>
            <a:picLocks noChangeAspect="1"/>
          </p:cNvPicPr>
          <p:nvPr userDrawn="1"/>
        </p:nvPicPr>
        <p:blipFill rotWithShape="1">
          <a:blip r:embed="rId2">
            <a:extLst>
              <a:ext uri="{28A0092B-C50C-407E-A947-70E740481C1C}">
                <a14:useLocalDpi xmlns:a14="http://schemas.microsoft.com/office/drawing/2010/main" val="0"/>
              </a:ext>
            </a:extLst>
          </a:blip>
          <a:srcRect r="26148"/>
          <a:stretch/>
        </p:blipFill>
        <p:spPr>
          <a:xfrm>
            <a:off x="35497" y="-182556"/>
            <a:ext cx="5688632" cy="1309250"/>
          </a:xfrm>
          <a:prstGeom prst="rect">
            <a:avLst/>
          </a:prstGeom>
        </p:spPr>
      </p:pic>
      <p:sp>
        <p:nvSpPr>
          <p:cNvPr id="16" name="Rectangle 15"/>
          <p:cNvSpPr/>
          <p:nvPr userDrawn="1"/>
        </p:nvSpPr>
        <p:spPr>
          <a:xfrm>
            <a:off x="0" y="4785998"/>
            <a:ext cx="9144000" cy="35750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 name="TextBox 21"/>
          <p:cNvSpPr txBox="1"/>
          <p:nvPr userDrawn="1"/>
        </p:nvSpPr>
        <p:spPr>
          <a:xfrm>
            <a:off x="107505" y="4865067"/>
            <a:ext cx="8956724" cy="253916"/>
          </a:xfrm>
          <a:prstGeom prst="rect">
            <a:avLst/>
          </a:prstGeom>
          <a:noFill/>
        </p:spPr>
        <p:txBody>
          <a:bodyPr wrap="square" rtlCol="0">
            <a:spAutoFit/>
          </a:bodyPr>
          <a:lstStyle/>
          <a:p>
            <a:r>
              <a:rPr lang="en-US" sz="1050" b="1">
                <a:solidFill>
                  <a:schemeClr val="bg1"/>
                </a:solidFill>
              </a:rPr>
              <a:t>London’s NHS </a:t>
            </a:r>
            <a:r>
              <a:rPr lang="en-US" sz="1050" b="1" err="1">
                <a:solidFill>
                  <a:schemeClr val="bg1"/>
                </a:solidFill>
              </a:rPr>
              <a:t>organisations</a:t>
            </a:r>
            <a:r>
              <a:rPr lang="en-US" sz="1050" b="1">
                <a:solidFill>
                  <a:schemeClr val="bg1"/>
                </a:solidFill>
              </a:rPr>
              <a:t> </a:t>
            </a:r>
            <a:r>
              <a:rPr lang="en-US" sz="1050" b="1" baseline="0">
                <a:solidFill>
                  <a:schemeClr val="bg1"/>
                </a:solidFill>
              </a:rPr>
              <a:t>include all of London’s CCGs, NHS England and Health Education England </a:t>
            </a:r>
            <a:endParaRPr lang="en-US" sz="1050" b="1">
              <a:solidFill>
                <a:schemeClr val="bg1"/>
              </a:solidFill>
            </a:endParaRPr>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1521" y="4123117"/>
            <a:ext cx="992842" cy="571709"/>
          </a:xfrm>
          <a:prstGeom prst="rect">
            <a:avLst/>
          </a:prstGeom>
        </p:spPr>
      </p:pic>
      <p:pic>
        <p:nvPicPr>
          <p:cNvPr id="10" name="Picture 9"/>
          <p:cNvPicPr>
            <a:picLocks noChangeAspect="1"/>
          </p:cNvPicPr>
          <p:nvPr userDrawn="1"/>
        </p:nvPicPr>
        <p:blipFill rotWithShape="1">
          <a:blip r:embed="rId4">
            <a:extLst>
              <a:ext uri="{28A0092B-C50C-407E-A947-70E740481C1C}">
                <a14:useLocalDpi xmlns:a14="http://schemas.microsoft.com/office/drawing/2010/main" val="0"/>
              </a:ext>
            </a:extLst>
          </a:blip>
          <a:srcRect l="25238" t="39907" r="24588" b="34095"/>
          <a:stretch/>
        </p:blipFill>
        <p:spPr>
          <a:xfrm>
            <a:off x="6912259" y="4123116"/>
            <a:ext cx="1880612" cy="493675"/>
          </a:xfrm>
          <a:prstGeom prst="rect">
            <a:avLst/>
          </a:prstGeom>
        </p:spPr>
      </p:pic>
      <p:pic>
        <p:nvPicPr>
          <p:cNvPr id="15" name="Picture 14"/>
          <p:cNvPicPr>
            <a:picLocks noChangeAspect="1"/>
          </p:cNvPicPr>
          <p:nvPr userDrawn="1"/>
        </p:nvPicPr>
        <p:blipFill rotWithShape="1">
          <a:blip r:embed="rId5">
            <a:extLst>
              <a:ext uri="{28A0092B-C50C-407E-A947-70E740481C1C}">
                <a14:useLocalDpi xmlns:a14="http://schemas.microsoft.com/office/drawing/2010/main" val="0"/>
              </a:ext>
            </a:extLst>
          </a:blip>
          <a:srcRect t="24871" b="16201"/>
          <a:stretch/>
        </p:blipFill>
        <p:spPr>
          <a:xfrm>
            <a:off x="2627785" y="4197096"/>
            <a:ext cx="756084" cy="318212"/>
          </a:xfrm>
          <a:prstGeom prst="rect">
            <a:avLst/>
          </a:prstGeom>
        </p:spPr>
      </p:pic>
      <p:pic>
        <p:nvPicPr>
          <p:cNvPr id="2" name="Picture 1"/>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767292" y="4149724"/>
            <a:ext cx="1152128" cy="467067"/>
          </a:xfrm>
          <a:prstGeom prst="rect">
            <a:avLst/>
          </a:prstGeom>
        </p:spPr>
      </p:pic>
      <p:pic>
        <p:nvPicPr>
          <p:cNvPr id="18" name="Picture 17"/>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164288" y="303498"/>
            <a:ext cx="1656185" cy="378042"/>
          </a:xfrm>
          <a:prstGeom prst="rect">
            <a:avLst/>
          </a:prstGeom>
        </p:spPr>
      </p:pic>
    </p:spTree>
    <p:extLst>
      <p:ext uri="{BB962C8B-B14F-4D97-AF65-F5344CB8AC3E}">
        <p14:creationId xmlns:p14="http://schemas.microsoft.com/office/powerpoint/2010/main" val="4120310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and Thre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0826" y="141686"/>
            <a:ext cx="8642350" cy="377837"/>
          </a:xfrm>
          <a:prstGeom prst="rect">
            <a:avLst/>
          </a:prstGeom>
        </p:spPr>
        <p:txBody>
          <a:bodyPr/>
          <a:lstStyle>
            <a:lvl1pPr>
              <a:defRPr/>
            </a:lvl1pPr>
          </a:lstStyle>
          <a:p>
            <a:r>
              <a:rPr lang="en-US"/>
              <a:t> Click to edit Master title style</a:t>
            </a:r>
            <a:endParaRPr lang="en-GB"/>
          </a:p>
        </p:txBody>
      </p:sp>
      <p:sp>
        <p:nvSpPr>
          <p:cNvPr id="10" name="Text Placeholder 9"/>
          <p:cNvSpPr>
            <a:spLocks noGrp="1"/>
          </p:cNvSpPr>
          <p:nvPr>
            <p:ph type="body" sz="quarter" idx="11"/>
          </p:nvPr>
        </p:nvSpPr>
        <p:spPr>
          <a:xfrm>
            <a:off x="250825" y="1006079"/>
            <a:ext cx="2808288" cy="37802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Text Placeholder 11"/>
          <p:cNvSpPr>
            <a:spLocks noGrp="1"/>
          </p:cNvSpPr>
          <p:nvPr>
            <p:ph type="body" sz="quarter" idx="12"/>
          </p:nvPr>
        </p:nvSpPr>
        <p:spPr>
          <a:xfrm>
            <a:off x="3203576" y="1006079"/>
            <a:ext cx="2736850" cy="37802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13"/>
          <p:cNvSpPr>
            <a:spLocks noGrp="1"/>
          </p:cNvSpPr>
          <p:nvPr>
            <p:ph type="body" sz="quarter" idx="13"/>
          </p:nvPr>
        </p:nvSpPr>
        <p:spPr>
          <a:xfrm>
            <a:off x="6084889" y="1006079"/>
            <a:ext cx="2808287" cy="37802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Text Placeholder 7"/>
          <p:cNvSpPr>
            <a:spLocks noGrp="1"/>
          </p:cNvSpPr>
          <p:nvPr>
            <p:ph type="body" sz="quarter" idx="14" hasCustomPrompt="1"/>
          </p:nvPr>
        </p:nvSpPr>
        <p:spPr>
          <a:xfrm>
            <a:off x="250826" y="519523"/>
            <a:ext cx="8642350" cy="270030"/>
          </a:xfrm>
        </p:spPr>
        <p:txBody>
          <a:bodyPr>
            <a:normAutofit/>
          </a:bodyPr>
          <a:lstStyle>
            <a:lvl1pPr marL="133350" indent="0">
              <a:defRPr sz="1650" baseline="0">
                <a:solidFill>
                  <a:schemeClr val="accent5"/>
                </a:solidFill>
                <a:latin typeface="+mn-lt"/>
              </a:defRPr>
            </a:lvl1pPr>
          </a:lstStyle>
          <a:p>
            <a:pPr lvl="0"/>
            <a:r>
              <a:rPr lang="en-GB"/>
              <a:t>Subtitle </a:t>
            </a:r>
          </a:p>
        </p:txBody>
      </p:sp>
      <p:sp>
        <p:nvSpPr>
          <p:cNvPr id="8" name="Title 1"/>
          <p:cNvSpPr txBox="1">
            <a:spLocks/>
          </p:cNvSpPr>
          <p:nvPr userDrawn="1"/>
        </p:nvSpPr>
        <p:spPr>
          <a:xfrm>
            <a:off x="252000" y="143101"/>
            <a:ext cx="8642350" cy="377837"/>
          </a:xfrm>
          <a:prstGeom prst="rect">
            <a:avLst/>
          </a:prstGeom>
          <a:solidFill>
            <a:srgbClr val="0091C9"/>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71438" indent="0"/>
            <a:r>
              <a:rPr lang="en-US" sz="1800"/>
              <a:t>Click to edit Master title style</a:t>
            </a:r>
            <a:endParaRPr lang="en-GB" sz="1800"/>
          </a:p>
        </p:txBody>
      </p:sp>
      <p:sp>
        <p:nvSpPr>
          <p:cNvPr id="3" name="Slide Number Placeholder 2"/>
          <p:cNvSpPr>
            <a:spLocks noGrp="1"/>
          </p:cNvSpPr>
          <p:nvPr>
            <p:ph type="sldNum" sz="quarter" idx="15"/>
          </p:nvPr>
        </p:nvSpPr>
        <p:spPr/>
        <p:txBody>
          <a:bodyPr/>
          <a:lstStyle/>
          <a:p>
            <a:fld id="{8FC524A1-7B6A-464D-B8BC-8FE2E057339E}" type="slidenum">
              <a:rPr lang="en-GB" smtClean="0"/>
              <a:pPr/>
              <a:t>‹#›</a:t>
            </a:fld>
            <a:endParaRPr lang="en-GB"/>
          </a:p>
        </p:txBody>
      </p:sp>
    </p:spTree>
    <p:extLst>
      <p:ext uri="{BB962C8B-B14F-4D97-AF65-F5344CB8AC3E}">
        <p14:creationId xmlns:p14="http://schemas.microsoft.com/office/powerpoint/2010/main" val="2643063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key message">
    <p:spTree>
      <p:nvGrpSpPr>
        <p:cNvPr id="1" name=""/>
        <p:cNvGrpSpPr/>
        <p:nvPr/>
      </p:nvGrpSpPr>
      <p:grpSpPr>
        <a:xfrm>
          <a:off x="0" y="0"/>
          <a:ext cx="0" cy="0"/>
          <a:chOff x="0" y="0"/>
          <a:chExt cx="0" cy="0"/>
        </a:xfrm>
      </p:grpSpPr>
      <p:sp>
        <p:nvSpPr>
          <p:cNvPr id="2" name="Title 1"/>
          <p:cNvSpPr>
            <a:spLocks noGrp="1"/>
          </p:cNvSpPr>
          <p:nvPr>
            <p:ph type="title"/>
          </p:nvPr>
        </p:nvSpPr>
        <p:spPr>
          <a:xfrm>
            <a:off x="250826" y="141686"/>
            <a:ext cx="8642350" cy="377837"/>
          </a:xfrm>
          <a:prstGeom prst="rect">
            <a:avLst/>
          </a:prstGeom>
        </p:spPr>
        <p:txBody>
          <a:bodyPr/>
          <a:lstStyle/>
          <a:p>
            <a:r>
              <a:rPr lang="en-US"/>
              <a:t>Click to edit Master title style</a:t>
            </a:r>
            <a:endParaRPr lang="en-GB"/>
          </a:p>
        </p:txBody>
      </p:sp>
      <p:sp>
        <p:nvSpPr>
          <p:cNvPr id="5" name="Content Placeholder 4"/>
          <p:cNvSpPr>
            <a:spLocks noGrp="1"/>
          </p:cNvSpPr>
          <p:nvPr>
            <p:ph sz="quarter" idx="11"/>
          </p:nvPr>
        </p:nvSpPr>
        <p:spPr>
          <a:xfrm>
            <a:off x="250825" y="1006079"/>
            <a:ext cx="2808288" cy="37802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ext Placeholder 6"/>
          <p:cNvSpPr>
            <a:spLocks noGrp="1"/>
          </p:cNvSpPr>
          <p:nvPr>
            <p:ph type="body" sz="quarter" idx="12"/>
          </p:nvPr>
        </p:nvSpPr>
        <p:spPr>
          <a:xfrm>
            <a:off x="3203576" y="1006079"/>
            <a:ext cx="5689600" cy="37802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Text Placeholder 7"/>
          <p:cNvSpPr>
            <a:spLocks noGrp="1"/>
          </p:cNvSpPr>
          <p:nvPr>
            <p:ph type="body" sz="quarter" idx="13" hasCustomPrompt="1"/>
          </p:nvPr>
        </p:nvSpPr>
        <p:spPr>
          <a:xfrm>
            <a:off x="250826" y="519523"/>
            <a:ext cx="8642350" cy="270030"/>
          </a:xfrm>
        </p:spPr>
        <p:txBody>
          <a:bodyPr>
            <a:normAutofit/>
          </a:bodyPr>
          <a:lstStyle>
            <a:lvl1pPr marL="133350" indent="0">
              <a:defRPr sz="1650" baseline="0">
                <a:solidFill>
                  <a:schemeClr val="accent5"/>
                </a:solidFill>
                <a:latin typeface="+mn-lt"/>
              </a:defRPr>
            </a:lvl1pPr>
          </a:lstStyle>
          <a:p>
            <a:pPr lvl="0"/>
            <a:r>
              <a:rPr lang="en-GB"/>
              <a:t>Subtitle </a:t>
            </a:r>
          </a:p>
        </p:txBody>
      </p:sp>
      <p:sp>
        <p:nvSpPr>
          <p:cNvPr id="6" name="Title 1"/>
          <p:cNvSpPr txBox="1">
            <a:spLocks/>
          </p:cNvSpPr>
          <p:nvPr userDrawn="1"/>
        </p:nvSpPr>
        <p:spPr>
          <a:xfrm>
            <a:off x="251520" y="143101"/>
            <a:ext cx="8642350" cy="377837"/>
          </a:xfrm>
          <a:prstGeom prst="rect">
            <a:avLst/>
          </a:prstGeom>
          <a:solidFill>
            <a:srgbClr val="0091C9"/>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71438" indent="0"/>
            <a:r>
              <a:rPr lang="en-US" sz="1800"/>
              <a:t>Click to edit Master title style</a:t>
            </a:r>
            <a:endParaRPr lang="en-GB" sz="180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a:p>
        </p:txBody>
      </p:sp>
    </p:spTree>
    <p:extLst>
      <p:ext uri="{BB962C8B-B14F-4D97-AF65-F5344CB8AC3E}">
        <p14:creationId xmlns:p14="http://schemas.microsoft.com/office/powerpoint/2010/main" val="31860198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Deviderslide">
    <p:spTree>
      <p:nvGrpSpPr>
        <p:cNvPr id="1" name=""/>
        <p:cNvGrpSpPr/>
        <p:nvPr/>
      </p:nvGrpSpPr>
      <p:grpSpPr>
        <a:xfrm>
          <a:off x="0" y="0"/>
          <a:ext cx="0" cy="0"/>
          <a:chOff x="0" y="0"/>
          <a:chExt cx="0" cy="0"/>
        </a:xfrm>
      </p:grpSpPr>
      <p:sp>
        <p:nvSpPr>
          <p:cNvPr id="4" name="Rectangle 3"/>
          <p:cNvSpPr/>
          <p:nvPr userDrawn="1"/>
        </p:nvSpPr>
        <p:spPr>
          <a:xfrm>
            <a:off x="0" y="0"/>
            <a:ext cx="9144000" cy="5143500"/>
          </a:xfrm>
          <a:prstGeom prst="rect">
            <a:avLst/>
          </a:prstGeom>
          <a:solidFill>
            <a:srgbClr val="E324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1" name="Text Placeholder 10"/>
          <p:cNvSpPr>
            <a:spLocks noGrp="1"/>
          </p:cNvSpPr>
          <p:nvPr>
            <p:ph type="body" sz="quarter" idx="10" hasCustomPrompt="1"/>
          </p:nvPr>
        </p:nvSpPr>
        <p:spPr>
          <a:xfrm>
            <a:off x="250826" y="1005576"/>
            <a:ext cx="6985000" cy="378042"/>
          </a:xfrm>
        </p:spPr>
        <p:txBody>
          <a:bodyPr>
            <a:noAutofit/>
          </a:bodyPr>
          <a:lstStyle>
            <a:lvl1pPr>
              <a:defRPr sz="2700" baseline="0">
                <a:solidFill>
                  <a:schemeClr val="bg1"/>
                </a:solidFill>
                <a:latin typeface="+mj-lt"/>
              </a:defRPr>
            </a:lvl1pPr>
            <a:lvl2pPr>
              <a:defRPr sz="2700">
                <a:solidFill>
                  <a:schemeClr val="bg1"/>
                </a:solidFill>
                <a:latin typeface="+mj-lt"/>
              </a:defRPr>
            </a:lvl2pPr>
            <a:lvl3pPr>
              <a:defRPr sz="2700">
                <a:solidFill>
                  <a:schemeClr val="bg1"/>
                </a:solidFill>
                <a:latin typeface="+mj-lt"/>
              </a:defRPr>
            </a:lvl3pPr>
            <a:lvl4pPr>
              <a:defRPr sz="2700">
                <a:solidFill>
                  <a:schemeClr val="bg1"/>
                </a:solidFill>
                <a:latin typeface="+mj-lt"/>
              </a:defRPr>
            </a:lvl4pPr>
            <a:lvl5pPr>
              <a:defRPr sz="2700">
                <a:solidFill>
                  <a:schemeClr val="bg1"/>
                </a:solidFill>
                <a:latin typeface="+mj-lt"/>
              </a:defRPr>
            </a:lvl5pPr>
          </a:lstStyle>
          <a:p>
            <a:pPr lvl="0"/>
            <a:r>
              <a:rPr lang="en-US"/>
              <a:t>Divider Slide </a:t>
            </a:r>
            <a:endParaRPr lang="en-GB"/>
          </a:p>
        </p:txBody>
      </p:sp>
      <p:sp>
        <p:nvSpPr>
          <p:cNvPr id="6" name="Rectangle 5"/>
          <p:cNvSpPr/>
          <p:nvPr userDrawn="1"/>
        </p:nvSpPr>
        <p:spPr>
          <a:xfrm>
            <a:off x="232917" y="141684"/>
            <a:ext cx="1674788" cy="864395"/>
          </a:xfrm>
          <a:prstGeom prst="rect">
            <a:avLst/>
          </a:prstGeom>
        </p:spPr>
        <p:txBody>
          <a:bodyPr wrap="square" lIns="0" tIns="0" rIns="0" bIns="0" anchor="ctr">
            <a:noAutofit/>
          </a:bodyPr>
          <a:lstStyle/>
          <a:p>
            <a:r>
              <a:rPr kumimoji="0" lang="en-GB" sz="6600" b="0" i="0" u="none" strike="noStrike" kern="1200" cap="none" spc="0" normalizeH="0" baseline="0" noProof="0">
                <a:ln>
                  <a:noFill/>
                </a:ln>
                <a:solidFill>
                  <a:schemeClr val="bg1"/>
                </a:solidFill>
                <a:effectLst/>
                <a:uLnTx/>
                <a:uFillTx/>
                <a:latin typeface="Arial Black"/>
                <a:ea typeface="+mj-ea"/>
                <a:cs typeface="+mj-cs"/>
              </a:rPr>
              <a:t>02</a:t>
            </a:r>
            <a:endParaRPr lang="en-GB" sz="6600">
              <a:solidFill>
                <a:schemeClr val="bg1"/>
              </a:solidFill>
            </a:endParaRPr>
          </a:p>
        </p:txBody>
      </p:sp>
      <p:sp>
        <p:nvSpPr>
          <p:cNvPr id="7" name="TextBox 6"/>
          <p:cNvSpPr txBox="1"/>
          <p:nvPr userDrawn="1"/>
        </p:nvSpPr>
        <p:spPr>
          <a:xfrm>
            <a:off x="232917" y="4623978"/>
            <a:ext cx="8587556" cy="300082"/>
          </a:xfrm>
          <a:prstGeom prst="rect">
            <a:avLst/>
          </a:prstGeom>
          <a:noFill/>
        </p:spPr>
        <p:txBody>
          <a:bodyPr wrap="square" rtlCol="0">
            <a:spAutoFit/>
          </a:bodyPr>
          <a:lstStyle/>
          <a:p>
            <a:r>
              <a:rPr lang="en-GB" sz="1350" i="1">
                <a:solidFill>
                  <a:schemeClr val="bg1"/>
                </a:solidFill>
              </a:rPr>
              <a:t>Transforming</a:t>
            </a:r>
            <a:r>
              <a:rPr lang="en-GB" sz="1350" i="1" baseline="0">
                <a:solidFill>
                  <a:schemeClr val="bg1"/>
                </a:solidFill>
              </a:rPr>
              <a:t> London’s health and care together</a:t>
            </a:r>
            <a:endParaRPr lang="en-GB" sz="1350" i="1">
              <a:solidFill>
                <a:schemeClr val="bg1"/>
              </a:solidFill>
            </a:endParaRPr>
          </a:p>
        </p:txBody>
      </p:sp>
      <p:cxnSp>
        <p:nvCxnSpPr>
          <p:cNvPr id="8" name="Straight Connector 7"/>
          <p:cNvCxnSpPr/>
          <p:nvPr userDrawn="1"/>
        </p:nvCxnSpPr>
        <p:spPr>
          <a:xfrm>
            <a:off x="232917" y="4623978"/>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8FC524A1-7B6A-464D-B8BC-8FE2E057339E}" type="slidenum">
              <a:rPr lang="en-GB" smtClean="0"/>
              <a:pPr/>
              <a:t>‹#›</a:t>
            </a:fld>
            <a:endParaRPr lang="en-GB"/>
          </a:p>
        </p:txBody>
      </p:sp>
    </p:spTree>
    <p:extLst>
      <p:ext uri="{BB962C8B-B14F-4D97-AF65-F5344CB8AC3E}">
        <p14:creationId xmlns:p14="http://schemas.microsoft.com/office/powerpoint/2010/main" val="13603132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6" y="141686"/>
            <a:ext cx="8642350" cy="377837"/>
          </a:xfrm>
          <a:prstGeom prst="rect">
            <a:avLst/>
          </a:prstGeom>
          <a:solidFill>
            <a:srgbClr val="E32486"/>
          </a:solidFill>
        </p:spPr>
        <p:txBody>
          <a:bodyPr/>
          <a:lstStyle>
            <a:lvl1pPr marL="71438" indent="0">
              <a:defRPr baseline="0">
                <a:solidFill>
                  <a:schemeClr val="bg1"/>
                </a:solidFill>
              </a:defRPr>
            </a:lvl1pPr>
          </a:lstStyle>
          <a:p>
            <a:r>
              <a:rPr lang="en-US"/>
              <a:t>Click to edit Master title style</a:t>
            </a:r>
            <a:endParaRPr lang="en-GB"/>
          </a:p>
        </p:txBody>
      </p:sp>
      <p:sp>
        <p:nvSpPr>
          <p:cNvPr id="6" name="Text Placeholder 7"/>
          <p:cNvSpPr>
            <a:spLocks noGrp="1"/>
          </p:cNvSpPr>
          <p:nvPr>
            <p:ph type="body" sz="quarter" idx="12" hasCustomPrompt="1"/>
          </p:nvPr>
        </p:nvSpPr>
        <p:spPr>
          <a:xfrm>
            <a:off x="250826" y="519523"/>
            <a:ext cx="8642350" cy="324035"/>
          </a:xfrm>
        </p:spPr>
        <p:txBody>
          <a:bodyPr>
            <a:normAutofit/>
          </a:bodyPr>
          <a:lstStyle>
            <a:lvl1pPr marL="133350" indent="0">
              <a:defRPr sz="1650" baseline="0">
                <a:solidFill>
                  <a:schemeClr val="accent5"/>
                </a:solidFill>
                <a:latin typeface="+mn-lt"/>
              </a:defRPr>
            </a:lvl1pPr>
          </a:lstStyle>
          <a:p>
            <a:pPr lvl="0"/>
            <a:r>
              <a:rPr lang="en-GB"/>
              <a:t>Subtitle </a:t>
            </a:r>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a:p>
        </p:txBody>
      </p:sp>
      <p:sp>
        <p:nvSpPr>
          <p:cNvPr id="5" name="Content Placeholder 4"/>
          <p:cNvSpPr>
            <a:spLocks noGrp="1"/>
          </p:cNvSpPr>
          <p:nvPr>
            <p:ph sz="quarter" idx="15"/>
          </p:nvPr>
        </p:nvSpPr>
        <p:spPr>
          <a:xfrm>
            <a:off x="250826" y="1006080"/>
            <a:ext cx="8642350" cy="37254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1221476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_Content and Two Column">
    <p:spTree>
      <p:nvGrpSpPr>
        <p:cNvPr id="1" name=""/>
        <p:cNvGrpSpPr/>
        <p:nvPr/>
      </p:nvGrpSpPr>
      <p:grpSpPr>
        <a:xfrm>
          <a:off x="0" y="0"/>
          <a:ext cx="0" cy="0"/>
          <a:chOff x="0" y="0"/>
          <a:chExt cx="0" cy="0"/>
        </a:xfrm>
      </p:grpSpPr>
      <p:sp>
        <p:nvSpPr>
          <p:cNvPr id="2" name="Title 1"/>
          <p:cNvSpPr>
            <a:spLocks noGrp="1"/>
          </p:cNvSpPr>
          <p:nvPr>
            <p:ph type="title"/>
          </p:nvPr>
        </p:nvSpPr>
        <p:spPr>
          <a:xfrm>
            <a:off x="250826" y="141686"/>
            <a:ext cx="8642350" cy="377837"/>
          </a:xfrm>
          <a:prstGeom prst="rect">
            <a:avLst/>
          </a:prstGeom>
          <a:solidFill>
            <a:srgbClr val="E32486"/>
          </a:solidFill>
        </p:spPr>
        <p:txBody>
          <a:bodyPr/>
          <a:lstStyle>
            <a:lvl1pPr marL="71438" indent="0">
              <a:defRPr>
                <a:solidFill>
                  <a:schemeClr val="bg1"/>
                </a:solidFill>
              </a:defRPr>
            </a:lvl1pPr>
          </a:lstStyle>
          <a:p>
            <a:r>
              <a:rPr lang="en-US"/>
              <a:t>Click to edit Master title style</a:t>
            </a:r>
            <a:endParaRPr lang="en-GB"/>
          </a:p>
        </p:txBody>
      </p:sp>
      <p:sp>
        <p:nvSpPr>
          <p:cNvPr id="13" name="Text Placeholder 7"/>
          <p:cNvSpPr>
            <a:spLocks noGrp="1"/>
          </p:cNvSpPr>
          <p:nvPr>
            <p:ph type="body" sz="quarter" idx="13" hasCustomPrompt="1"/>
          </p:nvPr>
        </p:nvSpPr>
        <p:spPr>
          <a:xfrm>
            <a:off x="250826" y="519523"/>
            <a:ext cx="8642350" cy="270030"/>
          </a:xfrm>
        </p:spPr>
        <p:txBody>
          <a:bodyPr>
            <a:normAutofit/>
          </a:bodyPr>
          <a:lstStyle>
            <a:lvl1pPr marL="133350" indent="0">
              <a:defRPr sz="1650" baseline="0">
                <a:solidFill>
                  <a:schemeClr val="accent5"/>
                </a:solidFill>
                <a:latin typeface="+mn-lt"/>
              </a:defRPr>
            </a:lvl1pPr>
          </a:lstStyle>
          <a:p>
            <a:pPr lvl="0"/>
            <a:r>
              <a:rPr lang="en-GB"/>
              <a:t>Subtitle </a:t>
            </a:r>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a:p>
        </p:txBody>
      </p:sp>
      <p:sp>
        <p:nvSpPr>
          <p:cNvPr id="5" name="Content Placeholder 4"/>
          <p:cNvSpPr>
            <a:spLocks noGrp="1"/>
          </p:cNvSpPr>
          <p:nvPr>
            <p:ph sz="quarter" idx="15"/>
          </p:nvPr>
        </p:nvSpPr>
        <p:spPr>
          <a:xfrm>
            <a:off x="250826" y="1007101"/>
            <a:ext cx="4249738" cy="38350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Content Placeholder 6"/>
          <p:cNvSpPr>
            <a:spLocks noGrp="1"/>
          </p:cNvSpPr>
          <p:nvPr>
            <p:ph sz="quarter" idx="16"/>
          </p:nvPr>
        </p:nvSpPr>
        <p:spPr>
          <a:xfrm>
            <a:off x="4572001" y="1006078"/>
            <a:ext cx="4320480" cy="3833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7727017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Title and Thre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0826" y="141686"/>
            <a:ext cx="8642350" cy="377837"/>
          </a:xfrm>
          <a:prstGeom prst="rect">
            <a:avLst/>
          </a:prstGeom>
        </p:spPr>
        <p:txBody>
          <a:bodyPr/>
          <a:lstStyle>
            <a:lvl1pPr>
              <a:defRPr/>
            </a:lvl1pPr>
          </a:lstStyle>
          <a:p>
            <a:r>
              <a:rPr lang="en-US"/>
              <a:t> Click to edit Master title style</a:t>
            </a:r>
            <a:endParaRPr lang="en-GB"/>
          </a:p>
        </p:txBody>
      </p:sp>
      <p:sp>
        <p:nvSpPr>
          <p:cNvPr id="10" name="Text Placeholder 9"/>
          <p:cNvSpPr>
            <a:spLocks noGrp="1"/>
          </p:cNvSpPr>
          <p:nvPr>
            <p:ph type="body" sz="quarter" idx="11"/>
          </p:nvPr>
        </p:nvSpPr>
        <p:spPr>
          <a:xfrm>
            <a:off x="250825" y="1006079"/>
            <a:ext cx="2808288" cy="37802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Text Placeholder 11"/>
          <p:cNvSpPr>
            <a:spLocks noGrp="1"/>
          </p:cNvSpPr>
          <p:nvPr>
            <p:ph type="body" sz="quarter" idx="12"/>
          </p:nvPr>
        </p:nvSpPr>
        <p:spPr>
          <a:xfrm>
            <a:off x="3203576" y="1006079"/>
            <a:ext cx="2736850" cy="37802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13"/>
          <p:cNvSpPr>
            <a:spLocks noGrp="1"/>
          </p:cNvSpPr>
          <p:nvPr>
            <p:ph type="body" sz="quarter" idx="13"/>
          </p:nvPr>
        </p:nvSpPr>
        <p:spPr>
          <a:xfrm>
            <a:off x="6084889" y="1006079"/>
            <a:ext cx="2808287" cy="37802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Text Placeholder 7"/>
          <p:cNvSpPr>
            <a:spLocks noGrp="1"/>
          </p:cNvSpPr>
          <p:nvPr>
            <p:ph type="body" sz="quarter" idx="14" hasCustomPrompt="1"/>
          </p:nvPr>
        </p:nvSpPr>
        <p:spPr>
          <a:xfrm>
            <a:off x="250826" y="519523"/>
            <a:ext cx="8642350" cy="270030"/>
          </a:xfrm>
        </p:spPr>
        <p:txBody>
          <a:bodyPr>
            <a:normAutofit/>
          </a:bodyPr>
          <a:lstStyle>
            <a:lvl1pPr marL="133350" indent="0">
              <a:defRPr sz="1650" baseline="0">
                <a:solidFill>
                  <a:schemeClr val="accent5"/>
                </a:solidFill>
                <a:latin typeface="+mn-lt"/>
              </a:defRPr>
            </a:lvl1pPr>
          </a:lstStyle>
          <a:p>
            <a:pPr lvl="0"/>
            <a:r>
              <a:rPr lang="en-GB"/>
              <a:t>Subtitle </a:t>
            </a:r>
          </a:p>
        </p:txBody>
      </p:sp>
      <p:sp>
        <p:nvSpPr>
          <p:cNvPr id="8" name="Title 1"/>
          <p:cNvSpPr txBox="1">
            <a:spLocks/>
          </p:cNvSpPr>
          <p:nvPr userDrawn="1"/>
        </p:nvSpPr>
        <p:spPr>
          <a:xfrm>
            <a:off x="252000" y="143101"/>
            <a:ext cx="8642350" cy="377837"/>
          </a:xfrm>
          <a:prstGeom prst="rect">
            <a:avLst/>
          </a:prstGeom>
          <a:solidFill>
            <a:srgbClr val="E32486"/>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71438" indent="0"/>
            <a:r>
              <a:rPr lang="en-US" sz="1800"/>
              <a:t>Click to edit Master title style</a:t>
            </a:r>
            <a:endParaRPr lang="en-GB" sz="1800"/>
          </a:p>
        </p:txBody>
      </p:sp>
      <p:sp>
        <p:nvSpPr>
          <p:cNvPr id="3" name="Slide Number Placeholder 2"/>
          <p:cNvSpPr>
            <a:spLocks noGrp="1"/>
          </p:cNvSpPr>
          <p:nvPr>
            <p:ph type="sldNum" sz="quarter" idx="15"/>
          </p:nvPr>
        </p:nvSpPr>
        <p:spPr/>
        <p:txBody>
          <a:bodyPr/>
          <a:lstStyle/>
          <a:p>
            <a:fld id="{8FC524A1-7B6A-464D-B8BC-8FE2E057339E}" type="slidenum">
              <a:rPr lang="en-GB" smtClean="0"/>
              <a:pPr/>
              <a:t>‹#›</a:t>
            </a:fld>
            <a:endParaRPr lang="en-GB"/>
          </a:p>
        </p:txBody>
      </p:sp>
    </p:spTree>
    <p:extLst>
      <p:ext uri="{BB962C8B-B14F-4D97-AF65-F5344CB8AC3E}">
        <p14:creationId xmlns:p14="http://schemas.microsoft.com/office/powerpoint/2010/main" val="12343264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_Title and key message">
    <p:spTree>
      <p:nvGrpSpPr>
        <p:cNvPr id="1" name=""/>
        <p:cNvGrpSpPr/>
        <p:nvPr/>
      </p:nvGrpSpPr>
      <p:grpSpPr>
        <a:xfrm>
          <a:off x="0" y="0"/>
          <a:ext cx="0" cy="0"/>
          <a:chOff x="0" y="0"/>
          <a:chExt cx="0" cy="0"/>
        </a:xfrm>
      </p:grpSpPr>
      <p:sp>
        <p:nvSpPr>
          <p:cNvPr id="2" name="Title 1"/>
          <p:cNvSpPr>
            <a:spLocks noGrp="1"/>
          </p:cNvSpPr>
          <p:nvPr>
            <p:ph type="title"/>
          </p:nvPr>
        </p:nvSpPr>
        <p:spPr>
          <a:xfrm>
            <a:off x="250826" y="141686"/>
            <a:ext cx="8642350" cy="377837"/>
          </a:xfrm>
          <a:prstGeom prst="rect">
            <a:avLst/>
          </a:prstGeom>
        </p:spPr>
        <p:txBody>
          <a:bodyPr/>
          <a:lstStyle/>
          <a:p>
            <a:r>
              <a:rPr lang="en-US"/>
              <a:t>Click to edit Master title style</a:t>
            </a:r>
            <a:endParaRPr lang="en-GB"/>
          </a:p>
        </p:txBody>
      </p:sp>
      <p:sp>
        <p:nvSpPr>
          <p:cNvPr id="5" name="Content Placeholder 4"/>
          <p:cNvSpPr>
            <a:spLocks noGrp="1"/>
          </p:cNvSpPr>
          <p:nvPr>
            <p:ph sz="quarter" idx="11"/>
          </p:nvPr>
        </p:nvSpPr>
        <p:spPr>
          <a:xfrm>
            <a:off x="250825" y="1006079"/>
            <a:ext cx="2808288" cy="37802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ext Placeholder 6"/>
          <p:cNvSpPr>
            <a:spLocks noGrp="1"/>
          </p:cNvSpPr>
          <p:nvPr>
            <p:ph type="body" sz="quarter" idx="12"/>
          </p:nvPr>
        </p:nvSpPr>
        <p:spPr>
          <a:xfrm>
            <a:off x="3203576" y="1006079"/>
            <a:ext cx="5689600" cy="37802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Text Placeholder 7"/>
          <p:cNvSpPr>
            <a:spLocks noGrp="1"/>
          </p:cNvSpPr>
          <p:nvPr>
            <p:ph type="body" sz="quarter" idx="13" hasCustomPrompt="1"/>
          </p:nvPr>
        </p:nvSpPr>
        <p:spPr>
          <a:xfrm>
            <a:off x="250826" y="519523"/>
            <a:ext cx="8642350" cy="270030"/>
          </a:xfrm>
        </p:spPr>
        <p:txBody>
          <a:bodyPr>
            <a:normAutofit/>
          </a:bodyPr>
          <a:lstStyle>
            <a:lvl1pPr marL="133350" indent="0">
              <a:defRPr sz="1650" baseline="0">
                <a:solidFill>
                  <a:schemeClr val="accent5"/>
                </a:solidFill>
                <a:latin typeface="+mn-lt"/>
              </a:defRPr>
            </a:lvl1pPr>
          </a:lstStyle>
          <a:p>
            <a:pPr lvl="0"/>
            <a:r>
              <a:rPr lang="en-GB"/>
              <a:t>Subtitle </a:t>
            </a:r>
          </a:p>
        </p:txBody>
      </p:sp>
      <p:sp>
        <p:nvSpPr>
          <p:cNvPr id="6" name="Title 1"/>
          <p:cNvSpPr txBox="1">
            <a:spLocks/>
          </p:cNvSpPr>
          <p:nvPr userDrawn="1"/>
        </p:nvSpPr>
        <p:spPr>
          <a:xfrm>
            <a:off x="251520" y="143101"/>
            <a:ext cx="8642350" cy="377837"/>
          </a:xfrm>
          <a:prstGeom prst="rect">
            <a:avLst/>
          </a:prstGeom>
          <a:solidFill>
            <a:srgbClr val="E32486"/>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71438" indent="0"/>
            <a:r>
              <a:rPr lang="en-US" sz="1800"/>
              <a:t>Click to edit Master title style</a:t>
            </a:r>
            <a:endParaRPr lang="en-GB" sz="180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a:p>
        </p:txBody>
      </p:sp>
    </p:spTree>
    <p:extLst>
      <p:ext uri="{BB962C8B-B14F-4D97-AF65-F5344CB8AC3E}">
        <p14:creationId xmlns:p14="http://schemas.microsoft.com/office/powerpoint/2010/main" val="515539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Deviderslide">
    <p:spTree>
      <p:nvGrpSpPr>
        <p:cNvPr id="1" name=""/>
        <p:cNvGrpSpPr/>
        <p:nvPr/>
      </p:nvGrpSpPr>
      <p:grpSpPr>
        <a:xfrm>
          <a:off x="0" y="0"/>
          <a:ext cx="0" cy="0"/>
          <a:chOff x="0" y="0"/>
          <a:chExt cx="0" cy="0"/>
        </a:xfrm>
      </p:grpSpPr>
      <p:sp>
        <p:nvSpPr>
          <p:cNvPr id="4" name="Rectangle 3"/>
          <p:cNvSpPr/>
          <p:nvPr userDrawn="1"/>
        </p:nvSpPr>
        <p:spPr>
          <a:xfrm>
            <a:off x="0" y="0"/>
            <a:ext cx="9144000" cy="5143500"/>
          </a:xfrm>
          <a:prstGeom prst="rect">
            <a:avLst/>
          </a:prstGeom>
          <a:solidFill>
            <a:srgbClr val="A25B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1" name="Text Placeholder 10"/>
          <p:cNvSpPr>
            <a:spLocks noGrp="1"/>
          </p:cNvSpPr>
          <p:nvPr>
            <p:ph type="body" sz="quarter" idx="10" hasCustomPrompt="1"/>
          </p:nvPr>
        </p:nvSpPr>
        <p:spPr>
          <a:xfrm>
            <a:off x="250826" y="1005576"/>
            <a:ext cx="6985000" cy="378042"/>
          </a:xfrm>
        </p:spPr>
        <p:txBody>
          <a:bodyPr>
            <a:noAutofit/>
          </a:bodyPr>
          <a:lstStyle>
            <a:lvl1pPr>
              <a:defRPr sz="2700" baseline="0">
                <a:solidFill>
                  <a:schemeClr val="bg1"/>
                </a:solidFill>
                <a:latin typeface="+mj-lt"/>
              </a:defRPr>
            </a:lvl1pPr>
            <a:lvl2pPr>
              <a:defRPr sz="2700">
                <a:solidFill>
                  <a:schemeClr val="bg1"/>
                </a:solidFill>
                <a:latin typeface="+mj-lt"/>
              </a:defRPr>
            </a:lvl2pPr>
            <a:lvl3pPr>
              <a:defRPr sz="2700">
                <a:solidFill>
                  <a:schemeClr val="bg1"/>
                </a:solidFill>
                <a:latin typeface="+mj-lt"/>
              </a:defRPr>
            </a:lvl3pPr>
            <a:lvl4pPr>
              <a:defRPr sz="2700">
                <a:solidFill>
                  <a:schemeClr val="bg1"/>
                </a:solidFill>
                <a:latin typeface="+mj-lt"/>
              </a:defRPr>
            </a:lvl4pPr>
            <a:lvl5pPr>
              <a:defRPr sz="2700">
                <a:solidFill>
                  <a:schemeClr val="bg1"/>
                </a:solidFill>
                <a:latin typeface="+mj-lt"/>
              </a:defRPr>
            </a:lvl5pPr>
          </a:lstStyle>
          <a:p>
            <a:pPr lvl="0"/>
            <a:r>
              <a:rPr lang="en-US"/>
              <a:t>Divider Slide </a:t>
            </a:r>
            <a:endParaRPr lang="en-GB"/>
          </a:p>
        </p:txBody>
      </p:sp>
      <p:sp>
        <p:nvSpPr>
          <p:cNvPr id="6" name="Rectangle 5"/>
          <p:cNvSpPr/>
          <p:nvPr userDrawn="1"/>
        </p:nvSpPr>
        <p:spPr>
          <a:xfrm>
            <a:off x="232917" y="141684"/>
            <a:ext cx="1674788" cy="864395"/>
          </a:xfrm>
          <a:prstGeom prst="rect">
            <a:avLst/>
          </a:prstGeom>
        </p:spPr>
        <p:txBody>
          <a:bodyPr wrap="square" lIns="0" tIns="0" rIns="0" bIns="0" anchor="ctr">
            <a:noAutofit/>
          </a:bodyPr>
          <a:lstStyle/>
          <a:p>
            <a:r>
              <a:rPr kumimoji="0" lang="en-GB" sz="6600" b="0" i="0" u="none" strike="noStrike" kern="1200" cap="none" spc="0" normalizeH="0" baseline="0" noProof="0">
                <a:ln>
                  <a:noFill/>
                </a:ln>
                <a:solidFill>
                  <a:schemeClr val="bg1"/>
                </a:solidFill>
                <a:effectLst/>
                <a:uLnTx/>
                <a:uFillTx/>
                <a:latin typeface="Arial Black"/>
                <a:ea typeface="+mj-ea"/>
                <a:cs typeface="+mj-cs"/>
              </a:rPr>
              <a:t>03</a:t>
            </a:r>
            <a:endParaRPr lang="en-GB" sz="6600">
              <a:solidFill>
                <a:schemeClr val="bg1"/>
              </a:solidFill>
            </a:endParaRPr>
          </a:p>
        </p:txBody>
      </p:sp>
      <p:sp>
        <p:nvSpPr>
          <p:cNvPr id="7" name="TextBox 6"/>
          <p:cNvSpPr txBox="1"/>
          <p:nvPr userDrawn="1"/>
        </p:nvSpPr>
        <p:spPr>
          <a:xfrm>
            <a:off x="232917" y="4623978"/>
            <a:ext cx="8587556" cy="300082"/>
          </a:xfrm>
          <a:prstGeom prst="rect">
            <a:avLst/>
          </a:prstGeom>
          <a:noFill/>
        </p:spPr>
        <p:txBody>
          <a:bodyPr wrap="square" rtlCol="0">
            <a:spAutoFit/>
          </a:bodyPr>
          <a:lstStyle/>
          <a:p>
            <a:r>
              <a:rPr lang="en-GB" sz="1350" i="1">
                <a:solidFill>
                  <a:schemeClr val="bg1"/>
                </a:solidFill>
              </a:rPr>
              <a:t>Transforming</a:t>
            </a:r>
            <a:r>
              <a:rPr lang="en-GB" sz="1350" i="1" baseline="0">
                <a:solidFill>
                  <a:schemeClr val="bg1"/>
                </a:solidFill>
              </a:rPr>
              <a:t> London’s health and care together</a:t>
            </a:r>
            <a:endParaRPr lang="en-GB" sz="1350" i="1">
              <a:solidFill>
                <a:schemeClr val="bg1"/>
              </a:solidFill>
            </a:endParaRPr>
          </a:p>
        </p:txBody>
      </p:sp>
      <p:cxnSp>
        <p:nvCxnSpPr>
          <p:cNvPr id="8" name="Straight Connector 7"/>
          <p:cNvCxnSpPr/>
          <p:nvPr userDrawn="1"/>
        </p:nvCxnSpPr>
        <p:spPr>
          <a:xfrm>
            <a:off x="232917" y="4623978"/>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8FC524A1-7B6A-464D-B8BC-8FE2E057339E}" type="slidenum">
              <a:rPr lang="en-GB" smtClean="0"/>
              <a:pPr/>
              <a:t>‹#›</a:t>
            </a:fld>
            <a:endParaRPr lang="en-GB"/>
          </a:p>
        </p:txBody>
      </p:sp>
    </p:spTree>
    <p:extLst>
      <p:ext uri="{BB962C8B-B14F-4D97-AF65-F5344CB8AC3E}">
        <p14:creationId xmlns:p14="http://schemas.microsoft.com/office/powerpoint/2010/main" val="20210687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6" y="141686"/>
            <a:ext cx="8642350" cy="377837"/>
          </a:xfrm>
          <a:prstGeom prst="rect">
            <a:avLst/>
          </a:prstGeom>
          <a:solidFill>
            <a:srgbClr val="A25BA0"/>
          </a:solidFill>
        </p:spPr>
        <p:txBody>
          <a:bodyPr/>
          <a:lstStyle>
            <a:lvl1pPr marL="71438" indent="0">
              <a:defRPr baseline="0">
                <a:solidFill>
                  <a:schemeClr val="bg1"/>
                </a:solidFill>
              </a:defRPr>
            </a:lvl1pPr>
          </a:lstStyle>
          <a:p>
            <a:r>
              <a:rPr lang="en-US"/>
              <a:t>Click to edit Master title style</a:t>
            </a:r>
            <a:endParaRPr lang="en-GB"/>
          </a:p>
        </p:txBody>
      </p:sp>
      <p:sp>
        <p:nvSpPr>
          <p:cNvPr id="6" name="Text Placeholder 7"/>
          <p:cNvSpPr>
            <a:spLocks noGrp="1"/>
          </p:cNvSpPr>
          <p:nvPr>
            <p:ph type="body" sz="quarter" idx="12" hasCustomPrompt="1"/>
          </p:nvPr>
        </p:nvSpPr>
        <p:spPr>
          <a:xfrm>
            <a:off x="250826" y="519523"/>
            <a:ext cx="8642350" cy="324035"/>
          </a:xfrm>
        </p:spPr>
        <p:txBody>
          <a:bodyPr>
            <a:normAutofit/>
          </a:bodyPr>
          <a:lstStyle>
            <a:lvl1pPr marL="133350" indent="0">
              <a:defRPr sz="1650" baseline="0">
                <a:solidFill>
                  <a:schemeClr val="accent5"/>
                </a:solidFill>
                <a:latin typeface="+mn-lt"/>
              </a:defRPr>
            </a:lvl1pPr>
          </a:lstStyle>
          <a:p>
            <a:pPr lvl="0"/>
            <a:r>
              <a:rPr lang="en-GB"/>
              <a:t>Subtitle </a:t>
            </a:r>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a:p>
        </p:txBody>
      </p:sp>
      <p:sp>
        <p:nvSpPr>
          <p:cNvPr id="5" name="Content Placeholder 4"/>
          <p:cNvSpPr>
            <a:spLocks noGrp="1"/>
          </p:cNvSpPr>
          <p:nvPr>
            <p:ph sz="quarter" idx="15"/>
          </p:nvPr>
        </p:nvSpPr>
        <p:spPr>
          <a:xfrm>
            <a:off x="250826" y="1006080"/>
            <a:ext cx="8642350" cy="37254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4529753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Content and Two Column">
    <p:spTree>
      <p:nvGrpSpPr>
        <p:cNvPr id="1" name=""/>
        <p:cNvGrpSpPr/>
        <p:nvPr/>
      </p:nvGrpSpPr>
      <p:grpSpPr>
        <a:xfrm>
          <a:off x="0" y="0"/>
          <a:ext cx="0" cy="0"/>
          <a:chOff x="0" y="0"/>
          <a:chExt cx="0" cy="0"/>
        </a:xfrm>
      </p:grpSpPr>
      <p:sp>
        <p:nvSpPr>
          <p:cNvPr id="2" name="Title 1"/>
          <p:cNvSpPr>
            <a:spLocks noGrp="1"/>
          </p:cNvSpPr>
          <p:nvPr>
            <p:ph type="title"/>
          </p:nvPr>
        </p:nvSpPr>
        <p:spPr>
          <a:xfrm>
            <a:off x="250826" y="141686"/>
            <a:ext cx="8642350" cy="377837"/>
          </a:xfrm>
          <a:prstGeom prst="rect">
            <a:avLst/>
          </a:prstGeom>
          <a:solidFill>
            <a:srgbClr val="A25BA0"/>
          </a:solidFill>
        </p:spPr>
        <p:txBody>
          <a:bodyPr/>
          <a:lstStyle>
            <a:lvl1pPr marL="71438" indent="0">
              <a:defRPr>
                <a:solidFill>
                  <a:schemeClr val="bg1"/>
                </a:solidFill>
              </a:defRPr>
            </a:lvl1pPr>
          </a:lstStyle>
          <a:p>
            <a:r>
              <a:rPr lang="en-US"/>
              <a:t>Click to edit Master title style</a:t>
            </a:r>
            <a:endParaRPr lang="en-GB"/>
          </a:p>
        </p:txBody>
      </p:sp>
      <p:sp>
        <p:nvSpPr>
          <p:cNvPr id="13" name="Text Placeholder 7"/>
          <p:cNvSpPr>
            <a:spLocks noGrp="1"/>
          </p:cNvSpPr>
          <p:nvPr>
            <p:ph type="body" sz="quarter" idx="13" hasCustomPrompt="1"/>
          </p:nvPr>
        </p:nvSpPr>
        <p:spPr>
          <a:xfrm>
            <a:off x="250826" y="519523"/>
            <a:ext cx="8642350" cy="270030"/>
          </a:xfrm>
        </p:spPr>
        <p:txBody>
          <a:bodyPr>
            <a:normAutofit/>
          </a:bodyPr>
          <a:lstStyle>
            <a:lvl1pPr marL="133350" indent="0">
              <a:defRPr sz="1650" baseline="0">
                <a:solidFill>
                  <a:schemeClr val="accent5"/>
                </a:solidFill>
                <a:latin typeface="+mn-lt"/>
              </a:defRPr>
            </a:lvl1pPr>
          </a:lstStyle>
          <a:p>
            <a:pPr lvl="0"/>
            <a:r>
              <a:rPr lang="en-GB"/>
              <a:t>Subtitle </a:t>
            </a:r>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a:p>
        </p:txBody>
      </p:sp>
      <p:sp>
        <p:nvSpPr>
          <p:cNvPr id="5" name="Content Placeholder 4"/>
          <p:cNvSpPr>
            <a:spLocks noGrp="1"/>
          </p:cNvSpPr>
          <p:nvPr>
            <p:ph sz="quarter" idx="15"/>
          </p:nvPr>
        </p:nvSpPr>
        <p:spPr>
          <a:xfrm>
            <a:off x="250826" y="1007101"/>
            <a:ext cx="4249738" cy="38350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Content Placeholder 6"/>
          <p:cNvSpPr>
            <a:spLocks noGrp="1"/>
          </p:cNvSpPr>
          <p:nvPr>
            <p:ph sz="quarter" idx="16"/>
          </p:nvPr>
        </p:nvSpPr>
        <p:spPr>
          <a:xfrm>
            <a:off x="4572001" y="1006078"/>
            <a:ext cx="4320480" cy="3833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83037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losing_Slide">
    <p:spTree>
      <p:nvGrpSpPr>
        <p:cNvPr id="1" name=""/>
        <p:cNvGrpSpPr/>
        <p:nvPr/>
      </p:nvGrpSpPr>
      <p:grpSpPr>
        <a:xfrm>
          <a:off x="0" y="0"/>
          <a:ext cx="0" cy="0"/>
          <a:chOff x="0" y="0"/>
          <a:chExt cx="0" cy="0"/>
        </a:xfrm>
      </p:grpSpPr>
      <p:sp>
        <p:nvSpPr>
          <p:cNvPr id="6" name="Title 5"/>
          <p:cNvSpPr>
            <a:spLocks noGrp="1"/>
          </p:cNvSpPr>
          <p:nvPr>
            <p:ph type="title"/>
          </p:nvPr>
        </p:nvSpPr>
        <p:spPr>
          <a:xfrm>
            <a:off x="251520" y="1329612"/>
            <a:ext cx="8241688" cy="1235633"/>
          </a:xfrm>
          <a:prstGeom prst="rect">
            <a:avLst/>
          </a:prstGeom>
          <a:noFill/>
        </p:spPr>
        <p:txBody>
          <a:bodyPr lIns="0" tIns="0" rIns="0" bIns="0">
            <a:normAutofit/>
          </a:bodyPr>
          <a:lstStyle>
            <a:lvl1pPr algn="l">
              <a:defRPr sz="2700" baseline="0">
                <a:solidFill>
                  <a:srgbClr val="0091C9"/>
                </a:solidFill>
              </a:defRPr>
            </a:lvl1pPr>
          </a:lstStyle>
          <a:p>
            <a:r>
              <a:rPr lang="en-US"/>
              <a:t>Click to edit Master title style</a:t>
            </a:r>
            <a:endParaRPr lang="en-GB"/>
          </a:p>
        </p:txBody>
      </p:sp>
      <p:sp>
        <p:nvSpPr>
          <p:cNvPr id="4" name="Slide Number Placeholder 3"/>
          <p:cNvSpPr>
            <a:spLocks noGrp="1"/>
          </p:cNvSpPr>
          <p:nvPr>
            <p:ph type="sldNum" sz="quarter" idx="11"/>
          </p:nvPr>
        </p:nvSpPr>
        <p:spPr/>
        <p:txBody>
          <a:bodyPr/>
          <a:lstStyle/>
          <a:p>
            <a:fld id="{8FC524A1-7B6A-464D-B8BC-8FE2E057339E}" type="slidenum">
              <a:rPr lang="en-GB" smtClean="0"/>
              <a:pPr/>
              <a:t>‹#›</a:t>
            </a:fld>
            <a:endParaRPr lang="en-GB"/>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60132" y="3340866"/>
            <a:ext cx="3276364" cy="1175100"/>
          </a:xfrm>
          <a:prstGeom prst="rect">
            <a:avLst/>
          </a:prstGeom>
        </p:spPr>
      </p:pic>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056276" y="303498"/>
            <a:ext cx="1764197" cy="378042"/>
          </a:xfrm>
          <a:prstGeom prst="rect">
            <a:avLst/>
          </a:prstGeom>
        </p:spPr>
      </p:pic>
      <p:sp>
        <p:nvSpPr>
          <p:cNvPr id="17" name="Text Placeholder 7"/>
          <p:cNvSpPr>
            <a:spLocks noGrp="1"/>
          </p:cNvSpPr>
          <p:nvPr>
            <p:ph type="body" sz="quarter" idx="10"/>
          </p:nvPr>
        </p:nvSpPr>
        <p:spPr>
          <a:xfrm>
            <a:off x="251522" y="3759882"/>
            <a:ext cx="7344815" cy="1134126"/>
          </a:xfrm>
        </p:spPr>
        <p:txBody>
          <a:bodyPr>
            <a:normAutofit/>
          </a:bodyPr>
          <a:lstStyle>
            <a:lvl1pPr algn="l">
              <a:defRPr sz="1800" baseline="0">
                <a:solidFill>
                  <a:srgbClr val="0091C9"/>
                </a:solidFill>
                <a:latin typeface="+mn-lt"/>
              </a:defRPr>
            </a:lvl1pPr>
          </a:lstStyle>
          <a:p>
            <a:pPr lvl="0"/>
            <a:r>
              <a:rPr lang="en-US"/>
              <a:t>Click to edit Master text styles</a:t>
            </a:r>
          </a:p>
        </p:txBody>
      </p:sp>
    </p:spTree>
    <p:extLst>
      <p:ext uri="{BB962C8B-B14F-4D97-AF65-F5344CB8AC3E}">
        <p14:creationId xmlns:p14="http://schemas.microsoft.com/office/powerpoint/2010/main" val="20903668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itle and Thre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0826" y="141686"/>
            <a:ext cx="8642350" cy="377837"/>
          </a:xfrm>
          <a:prstGeom prst="rect">
            <a:avLst/>
          </a:prstGeom>
        </p:spPr>
        <p:txBody>
          <a:bodyPr/>
          <a:lstStyle>
            <a:lvl1pPr>
              <a:defRPr/>
            </a:lvl1pPr>
          </a:lstStyle>
          <a:p>
            <a:r>
              <a:rPr lang="en-US"/>
              <a:t> Click to edit Master title style</a:t>
            </a:r>
            <a:endParaRPr lang="en-GB"/>
          </a:p>
        </p:txBody>
      </p:sp>
      <p:sp>
        <p:nvSpPr>
          <p:cNvPr id="10" name="Text Placeholder 9"/>
          <p:cNvSpPr>
            <a:spLocks noGrp="1"/>
          </p:cNvSpPr>
          <p:nvPr>
            <p:ph type="body" sz="quarter" idx="11"/>
          </p:nvPr>
        </p:nvSpPr>
        <p:spPr>
          <a:xfrm>
            <a:off x="250825" y="1006079"/>
            <a:ext cx="2808288" cy="37802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Text Placeholder 11"/>
          <p:cNvSpPr>
            <a:spLocks noGrp="1"/>
          </p:cNvSpPr>
          <p:nvPr>
            <p:ph type="body" sz="quarter" idx="12"/>
          </p:nvPr>
        </p:nvSpPr>
        <p:spPr>
          <a:xfrm>
            <a:off x="3203576" y="1006079"/>
            <a:ext cx="2736850" cy="37802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13"/>
          <p:cNvSpPr>
            <a:spLocks noGrp="1"/>
          </p:cNvSpPr>
          <p:nvPr>
            <p:ph type="body" sz="quarter" idx="13"/>
          </p:nvPr>
        </p:nvSpPr>
        <p:spPr>
          <a:xfrm>
            <a:off x="6084889" y="1006079"/>
            <a:ext cx="2808287" cy="37802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Text Placeholder 7"/>
          <p:cNvSpPr>
            <a:spLocks noGrp="1"/>
          </p:cNvSpPr>
          <p:nvPr>
            <p:ph type="body" sz="quarter" idx="14" hasCustomPrompt="1"/>
          </p:nvPr>
        </p:nvSpPr>
        <p:spPr>
          <a:xfrm>
            <a:off x="250826" y="519523"/>
            <a:ext cx="8642350" cy="270030"/>
          </a:xfrm>
        </p:spPr>
        <p:txBody>
          <a:bodyPr>
            <a:normAutofit/>
          </a:bodyPr>
          <a:lstStyle>
            <a:lvl1pPr marL="133350" indent="0">
              <a:defRPr sz="1650" baseline="0">
                <a:solidFill>
                  <a:schemeClr val="accent5"/>
                </a:solidFill>
                <a:latin typeface="+mn-lt"/>
              </a:defRPr>
            </a:lvl1pPr>
          </a:lstStyle>
          <a:p>
            <a:pPr lvl="0"/>
            <a:r>
              <a:rPr lang="en-GB"/>
              <a:t>Subtitle </a:t>
            </a:r>
          </a:p>
        </p:txBody>
      </p:sp>
      <p:sp>
        <p:nvSpPr>
          <p:cNvPr id="8" name="Title 1"/>
          <p:cNvSpPr txBox="1">
            <a:spLocks/>
          </p:cNvSpPr>
          <p:nvPr userDrawn="1"/>
        </p:nvSpPr>
        <p:spPr>
          <a:xfrm>
            <a:off x="252000" y="143101"/>
            <a:ext cx="8642350" cy="377837"/>
          </a:xfrm>
          <a:prstGeom prst="rect">
            <a:avLst/>
          </a:prstGeom>
          <a:solidFill>
            <a:srgbClr val="A25BA0"/>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71438" indent="0"/>
            <a:r>
              <a:rPr lang="en-US" sz="1800"/>
              <a:t>Click to edit Master title style</a:t>
            </a:r>
            <a:endParaRPr lang="en-GB" sz="1800"/>
          </a:p>
        </p:txBody>
      </p:sp>
      <p:sp>
        <p:nvSpPr>
          <p:cNvPr id="3" name="Slide Number Placeholder 2"/>
          <p:cNvSpPr>
            <a:spLocks noGrp="1"/>
          </p:cNvSpPr>
          <p:nvPr>
            <p:ph type="sldNum" sz="quarter" idx="15"/>
          </p:nvPr>
        </p:nvSpPr>
        <p:spPr/>
        <p:txBody>
          <a:bodyPr/>
          <a:lstStyle/>
          <a:p>
            <a:fld id="{8FC524A1-7B6A-464D-B8BC-8FE2E057339E}" type="slidenum">
              <a:rPr lang="en-GB" smtClean="0"/>
              <a:pPr/>
              <a:t>‹#›</a:t>
            </a:fld>
            <a:endParaRPr lang="en-GB"/>
          </a:p>
        </p:txBody>
      </p:sp>
    </p:spTree>
    <p:extLst>
      <p:ext uri="{BB962C8B-B14F-4D97-AF65-F5344CB8AC3E}">
        <p14:creationId xmlns:p14="http://schemas.microsoft.com/office/powerpoint/2010/main" val="38609515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Title and key message">
    <p:spTree>
      <p:nvGrpSpPr>
        <p:cNvPr id="1" name=""/>
        <p:cNvGrpSpPr/>
        <p:nvPr/>
      </p:nvGrpSpPr>
      <p:grpSpPr>
        <a:xfrm>
          <a:off x="0" y="0"/>
          <a:ext cx="0" cy="0"/>
          <a:chOff x="0" y="0"/>
          <a:chExt cx="0" cy="0"/>
        </a:xfrm>
      </p:grpSpPr>
      <p:sp>
        <p:nvSpPr>
          <p:cNvPr id="2" name="Title 1"/>
          <p:cNvSpPr>
            <a:spLocks noGrp="1"/>
          </p:cNvSpPr>
          <p:nvPr>
            <p:ph type="title"/>
          </p:nvPr>
        </p:nvSpPr>
        <p:spPr>
          <a:xfrm>
            <a:off x="250826" y="141686"/>
            <a:ext cx="8642350" cy="377837"/>
          </a:xfrm>
          <a:prstGeom prst="rect">
            <a:avLst/>
          </a:prstGeom>
        </p:spPr>
        <p:txBody>
          <a:bodyPr/>
          <a:lstStyle/>
          <a:p>
            <a:r>
              <a:rPr lang="en-US"/>
              <a:t>Click to edit Master title style</a:t>
            </a:r>
            <a:endParaRPr lang="en-GB"/>
          </a:p>
        </p:txBody>
      </p:sp>
      <p:sp>
        <p:nvSpPr>
          <p:cNvPr id="5" name="Content Placeholder 4"/>
          <p:cNvSpPr>
            <a:spLocks noGrp="1"/>
          </p:cNvSpPr>
          <p:nvPr>
            <p:ph sz="quarter" idx="11"/>
          </p:nvPr>
        </p:nvSpPr>
        <p:spPr>
          <a:xfrm>
            <a:off x="250825" y="1006079"/>
            <a:ext cx="2808288" cy="37802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ext Placeholder 6"/>
          <p:cNvSpPr>
            <a:spLocks noGrp="1"/>
          </p:cNvSpPr>
          <p:nvPr>
            <p:ph type="body" sz="quarter" idx="12"/>
          </p:nvPr>
        </p:nvSpPr>
        <p:spPr>
          <a:xfrm>
            <a:off x="3203576" y="1006079"/>
            <a:ext cx="5689600" cy="37802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Text Placeholder 7"/>
          <p:cNvSpPr>
            <a:spLocks noGrp="1"/>
          </p:cNvSpPr>
          <p:nvPr>
            <p:ph type="body" sz="quarter" idx="13" hasCustomPrompt="1"/>
          </p:nvPr>
        </p:nvSpPr>
        <p:spPr>
          <a:xfrm>
            <a:off x="250826" y="519523"/>
            <a:ext cx="8642350" cy="270030"/>
          </a:xfrm>
        </p:spPr>
        <p:txBody>
          <a:bodyPr>
            <a:normAutofit/>
          </a:bodyPr>
          <a:lstStyle>
            <a:lvl1pPr marL="133350" indent="0">
              <a:defRPr sz="1650" baseline="0">
                <a:solidFill>
                  <a:srgbClr val="0072C6"/>
                </a:solidFill>
                <a:latin typeface="+mn-lt"/>
              </a:defRPr>
            </a:lvl1pPr>
          </a:lstStyle>
          <a:p>
            <a:pPr lvl="0"/>
            <a:r>
              <a:rPr lang="en-GB"/>
              <a:t>Subtitle </a:t>
            </a:r>
          </a:p>
        </p:txBody>
      </p:sp>
      <p:sp>
        <p:nvSpPr>
          <p:cNvPr id="6" name="Title 1"/>
          <p:cNvSpPr txBox="1">
            <a:spLocks/>
          </p:cNvSpPr>
          <p:nvPr userDrawn="1"/>
        </p:nvSpPr>
        <p:spPr>
          <a:xfrm>
            <a:off x="251520" y="143101"/>
            <a:ext cx="8642350" cy="377837"/>
          </a:xfrm>
          <a:prstGeom prst="rect">
            <a:avLst/>
          </a:prstGeom>
          <a:solidFill>
            <a:schemeClr val="accent2"/>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71438" indent="0"/>
            <a:r>
              <a:rPr lang="en-US" sz="1800"/>
              <a:t>Click to edit Master title style</a:t>
            </a:r>
            <a:endParaRPr lang="en-GB" sz="180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a:p>
        </p:txBody>
      </p:sp>
    </p:spTree>
    <p:extLst>
      <p:ext uri="{BB962C8B-B14F-4D97-AF65-F5344CB8AC3E}">
        <p14:creationId xmlns:p14="http://schemas.microsoft.com/office/powerpoint/2010/main" val="32301811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_Deviderslide">
    <p:spTree>
      <p:nvGrpSpPr>
        <p:cNvPr id="1" name=""/>
        <p:cNvGrpSpPr/>
        <p:nvPr/>
      </p:nvGrpSpPr>
      <p:grpSpPr>
        <a:xfrm>
          <a:off x="0" y="0"/>
          <a:ext cx="0" cy="0"/>
          <a:chOff x="0" y="0"/>
          <a:chExt cx="0" cy="0"/>
        </a:xfrm>
      </p:grpSpPr>
      <p:sp>
        <p:nvSpPr>
          <p:cNvPr id="4" name="Rectangle 3"/>
          <p:cNvSpPr/>
          <p:nvPr userDrawn="1"/>
        </p:nvSpPr>
        <p:spPr>
          <a:xfrm>
            <a:off x="0" y="0"/>
            <a:ext cx="9144000" cy="5143500"/>
          </a:xfrm>
          <a:prstGeom prst="rect">
            <a:avLst/>
          </a:prstGeom>
          <a:solidFill>
            <a:srgbClr val="33BB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1" name="Text Placeholder 10"/>
          <p:cNvSpPr>
            <a:spLocks noGrp="1"/>
          </p:cNvSpPr>
          <p:nvPr>
            <p:ph type="body" sz="quarter" idx="10" hasCustomPrompt="1"/>
          </p:nvPr>
        </p:nvSpPr>
        <p:spPr>
          <a:xfrm>
            <a:off x="250826" y="1005576"/>
            <a:ext cx="6985000" cy="378042"/>
          </a:xfrm>
        </p:spPr>
        <p:txBody>
          <a:bodyPr>
            <a:noAutofit/>
          </a:bodyPr>
          <a:lstStyle>
            <a:lvl1pPr>
              <a:defRPr sz="2700" baseline="0">
                <a:solidFill>
                  <a:schemeClr val="bg1"/>
                </a:solidFill>
                <a:latin typeface="+mj-lt"/>
              </a:defRPr>
            </a:lvl1pPr>
            <a:lvl2pPr>
              <a:defRPr sz="2700">
                <a:solidFill>
                  <a:schemeClr val="bg1"/>
                </a:solidFill>
                <a:latin typeface="+mj-lt"/>
              </a:defRPr>
            </a:lvl2pPr>
            <a:lvl3pPr>
              <a:defRPr sz="2700">
                <a:solidFill>
                  <a:schemeClr val="bg1"/>
                </a:solidFill>
                <a:latin typeface="+mj-lt"/>
              </a:defRPr>
            </a:lvl3pPr>
            <a:lvl4pPr>
              <a:defRPr sz="2700">
                <a:solidFill>
                  <a:schemeClr val="bg1"/>
                </a:solidFill>
                <a:latin typeface="+mj-lt"/>
              </a:defRPr>
            </a:lvl4pPr>
            <a:lvl5pPr>
              <a:defRPr sz="2700">
                <a:solidFill>
                  <a:schemeClr val="bg1"/>
                </a:solidFill>
                <a:latin typeface="+mj-lt"/>
              </a:defRPr>
            </a:lvl5pPr>
          </a:lstStyle>
          <a:p>
            <a:pPr lvl="0"/>
            <a:r>
              <a:rPr lang="en-US"/>
              <a:t>Divider Slide </a:t>
            </a:r>
            <a:endParaRPr lang="en-GB"/>
          </a:p>
        </p:txBody>
      </p:sp>
      <p:sp>
        <p:nvSpPr>
          <p:cNvPr id="6" name="Rectangle 5"/>
          <p:cNvSpPr/>
          <p:nvPr userDrawn="1"/>
        </p:nvSpPr>
        <p:spPr>
          <a:xfrm>
            <a:off x="232917" y="141684"/>
            <a:ext cx="1674788" cy="864395"/>
          </a:xfrm>
          <a:prstGeom prst="rect">
            <a:avLst/>
          </a:prstGeom>
        </p:spPr>
        <p:txBody>
          <a:bodyPr wrap="square" lIns="0" tIns="0" rIns="0" bIns="0" anchor="ctr">
            <a:noAutofit/>
          </a:bodyPr>
          <a:lstStyle/>
          <a:p>
            <a:r>
              <a:rPr kumimoji="0" lang="en-GB" sz="6600" b="0" i="0" u="none" strike="noStrike" kern="1200" cap="none" spc="0" normalizeH="0" baseline="0" noProof="0">
                <a:ln>
                  <a:noFill/>
                </a:ln>
                <a:solidFill>
                  <a:schemeClr val="bg1"/>
                </a:solidFill>
                <a:effectLst/>
                <a:uLnTx/>
                <a:uFillTx/>
                <a:latin typeface="Arial Black"/>
                <a:ea typeface="+mj-ea"/>
                <a:cs typeface="+mj-cs"/>
              </a:rPr>
              <a:t>04</a:t>
            </a:r>
            <a:endParaRPr lang="en-GB" sz="6600">
              <a:solidFill>
                <a:schemeClr val="bg1"/>
              </a:solidFill>
            </a:endParaRPr>
          </a:p>
        </p:txBody>
      </p:sp>
      <p:sp>
        <p:nvSpPr>
          <p:cNvPr id="7" name="TextBox 6"/>
          <p:cNvSpPr txBox="1"/>
          <p:nvPr userDrawn="1"/>
        </p:nvSpPr>
        <p:spPr>
          <a:xfrm>
            <a:off x="232917" y="4623978"/>
            <a:ext cx="8587556" cy="300082"/>
          </a:xfrm>
          <a:prstGeom prst="rect">
            <a:avLst/>
          </a:prstGeom>
          <a:noFill/>
        </p:spPr>
        <p:txBody>
          <a:bodyPr wrap="square" rtlCol="0">
            <a:spAutoFit/>
          </a:bodyPr>
          <a:lstStyle/>
          <a:p>
            <a:r>
              <a:rPr lang="en-GB" sz="1350" i="1">
                <a:solidFill>
                  <a:schemeClr val="bg1"/>
                </a:solidFill>
              </a:rPr>
              <a:t>Transforming</a:t>
            </a:r>
            <a:r>
              <a:rPr lang="en-GB" sz="1350" i="1" baseline="0">
                <a:solidFill>
                  <a:schemeClr val="bg1"/>
                </a:solidFill>
              </a:rPr>
              <a:t> London’s health and care together</a:t>
            </a:r>
            <a:endParaRPr lang="en-GB" sz="1350" i="1">
              <a:solidFill>
                <a:schemeClr val="bg1"/>
              </a:solidFill>
            </a:endParaRPr>
          </a:p>
        </p:txBody>
      </p:sp>
      <p:cxnSp>
        <p:nvCxnSpPr>
          <p:cNvPr id="8" name="Straight Connector 7"/>
          <p:cNvCxnSpPr/>
          <p:nvPr userDrawn="1"/>
        </p:nvCxnSpPr>
        <p:spPr>
          <a:xfrm>
            <a:off x="232917" y="4623978"/>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8FC524A1-7B6A-464D-B8BC-8FE2E057339E}" type="slidenum">
              <a:rPr lang="en-GB" smtClean="0"/>
              <a:pPr/>
              <a:t>‹#›</a:t>
            </a:fld>
            <a:endParaRPr lang="en-GB"/>
          </a:p>
        </p:txBody>
      </p:sp>
    </p:spTree>
    <p:extLst>
      <p:ext uri="{BB962C8B-B14F-4D97-AF65-F5344CB8AC3E}">
        <p14:creationId xmlns:p14="http://schemas.microsoft.com/office/powerpoint/2010/main" val="176492228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6" y="141686"/>
            <a:ext cx="8642350" cy="377837"/>
          </a:xfrm>
          <a:prstGeom prst="rect">
            <a:avLst/>
          </a:prstGeom>
          <a:solidFill>
            <a:srgbClr val="33BBB1"/>
          </a:solidFill>
        </p:spPr>
        <p:txBody>
          <a:bodyPr/>
          <a:lstStyle>
            <a:lvl1pPr marL="71438" indent="0">
              <a:defRPr baseline="0">
                <a:solidFill>
                  <a:schemeClr val="bg1"/>
                </a:solidFill>
              </a:defRPr>
            </a:lvl1pPr>
          </a:lstStyle>
          <a:p>
            <a:r>
              <a:rPr lang="en-US"/>
              <a:t>Click to edit Master title style</a:t>
            </a:r>
            <a:endParaRPr lang="en-GB"/>
          </a:p>
        </p:txBody>
      </p:sp>
      <p:sp>
        <p:nvSpPr>
          <p:cNvPr id="6" name="Text Placeholder 7"/>
          <p:cNvSpPr>
            <a:spLocks noGrp="1"/>
          </p:cNvSpPr>
          <p:nvPr>
            <p:ph type="body" sz="quarter" idx="12" hasCustomPrompt="1"/>
          </p:nvPr>
        </p:nvSpPr>
        <p:spPr>
          <a:xfrm>
            <a:off x="250826" y="519523"/>
            <a:ext cx="8642350" cy="324035"/>
          </a:xfrm>
        </p:spPr>
        <p:txBody>
          <a:bodyPr>
            <a:normAutofit/>
          </a:bodyPr>
          <a:lstStyle>
            <a:lvl1pPr marL="133350" indent="0">
              <a:defRPr sz="1650" baseline="0">
                <a:solidFill>
                  <a:schemeClr val="accent5"/>
                </a:solidFill>
                <a:latin typeface="+mn-lt"/>
              </a:defRPr>
            </a:lvl1pPr>
          </a:lstStyle>
          <a:p>
            <a:pPr lvl="0"/>
            <a:r>
              <a:rPr lang="en-GB"/>
              <a:t>Subtitle </a:t>
            </a:r>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a:p>
        </p:txBody>
      </p:sp>
      <p:sp>
        <p:nvSpPr>
          <p:cNvPr id="5" name="Content Placeholder 4"/>
          <p:cNvSpPr>
            <a:spLocks noGrp="1"/>
          </p:cNvSpPr>
          <p:nvPr>
            <p:ph sz="quarter" idx="15"/>
          </p:nvPr>
        </p:nvSpPr>
        <p:spPr>
          <a:xfrm>
            <a:off x="250826" y="1006080"/>
            <a:ext cx="8642350" cy="37254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18353449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_Content and Two Column">
    <p:spTree>
      <p:nvGrpSpPr>
        <p:cNvPr id="1" name=""/>
        <p:cNvGrpSpPr/>
        <p:nvPr/>
      </p:nvGrpSpPr>
      <p:grpSpPr>
        <a:xfrm>
          <a:off x="0" y="0"/>
          <a:ext cx="0" cy="0"/>
          <a:chOff x="0" y="0"/>
          <a:chExt cx="0" cy="0"/>
        </a:xfrm>
      </p:grpSpPr>
      <p:sp>
        <p:nvSpPr>
          <p:cNvPr id="2" name="Title 1"/>
          <p:cNvSpPr>
            <a:spLocks noGrp="1"/>
          </p:cNvSpPr>
          <p:nvPr>
            <p:ph type="title"/>
          </p:nvPr>
        </p:nvSpPr>
        <p:spPr>
          <a:xfrm>
            <a:off x="250826" y="141686"/>
            <a:ext cx="8642350" cy="377837"/>
          </a:xfrm>
          <a:prstGeom prst="rect">
            <a:avLst/>
          </a:prstGeom>
          <a:solidFill>
            <a:srgbClr val="33BBB1"/>
          </a:solidFill>
        </p:spPr>
        <p:txBody>
          <a:bodyPr/>
          <a:lstStyle>
            <a:lvl1pPr marL="71438" indent="0">
              <a:defRPr>
                <a:solidFill>
                  <a:schemeClr val="bg1"/>
                </a:solidFill>
              </a:defRPr>
            </a:lvl1pPr>
          </a:lstStyle>
          <a:p>
            <a:r>
              <a:rPr lang="en-US"/>
              <a:t>Click to edit Master title style</a:t>
            </a:r>
            <a:endParaRPr lang="en-GB"/>
          </a:p>
        </p:txBody>
      </p:sp>
      <p:sp>
        <p:nvSpPr>
          <p:cNvPr id="13" name="Text Placeholder 7"/>
          <p:cNvSpPr>
            <a:spLocks noGrp="1"/>
          </p:cNvSpPr>
          <p:nvPr>
            <p:ph type="body" sz="quarter" idx="13" hasCustomPrompt="1"/>
          </p:nvPr>
        </p:nvSpPr>
        <p:spPr>
          <a:xfrm>
            <a:off x="250826" y="519523"/>
            <a:ext cx="8642350" cy="270030"/>
          </a:xfrm>
        </p:spPr>
        <p:txBody>
          <a:bodyPr>
            <a:normAutofit/>
          </a:bodyPr>
          <a:lstStyle>
            <a:lvl1pPr marL="133350" indent="0">
              <a:defRPr sz="1650" baseline="0">
                <a:solidFill>
                  <a:schemeClr val="accent5"/>
                </a:solidFill>
                <a:latin typeface="+mn-lt"/>
              </a:defRPr>
            </a:lvl1pPr>
          </a:lstStyle>
          <a:p>
            <a:pPr lvl="0"/>
            <a:r>
              <a:rPr lang="en-GB"/>
              <a:t>Subtitle </a:t>
            </a:r>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a:p>
        </p:txBody>
      </p:sp>
      <p:sp>
        <p:nvSpPr>
          <p:cNvPr id="5" name="Content Placeholder 4"/>
          <p:cNvSpPr>
            <a:spLocks noGrp="1"/>
          </p:cNvSpPr>
          <p:nvPr>
            <p:ph sz="quarter" idx="15"/>
          </p:nvPr>
        </p:nvSpPr>
        <p:spPr>
          <a:xfrm>
            <a:off x="250826" y="1007101"/>
            <a:ext cx="4249738" cy="38350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Content Placeholder 6"/>
          <p:cNvSpPr>
            <a:spLocks noGrp="1"/>
          </p:cNvSpPr>
          <p:nvPr>
            <p:ph sz="quarter" idx="16"/>
          </p:nvPr>
        </p:nvSpPr>
        <p:spPr>
          <a:xfrm>
            <a:off x="4572001" y="1006078"/>
            <a:ext cx="4320480" cy="3833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59758450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_Title and Thre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0826" y="141686"/>
            <a:ext cx="8642350" cy="377837"/>
          </a:xfrm>
          <a:prstGeom prst="rect">
            <a:avLst/>
          </a:prstGeom>
        </p:spPr>
        <p:txBody>
          <a:bodyPr/>
          <a:lstStyle>
            <a:lvl1pPr>
              <a:defRPr/>
            </a:lvl1pPr>
          </a:lstStyle>
          <a:p>
            <a:r>
              <a:rPr lang="en-US"/>
              <a:t> Click to edit Master title style</a:t>
            </a:r>
            <a:endParaRPr lang="en-GB"/>
          </a:p>
        </p:txBody>
      </p:sp>
      <p:sp>
        <p:nvSpPr>
          <p:cNvPr id="10" name="Text Placeholder 9"/>
          <p:cNvSpPr>
            <a:spLocks noGrp="1"/>
          </p:cNvSpPr>
          <p:nvPr>
            <p:ph type="body" sz="quarter" idx="11"/>
          </p:nvPr>
        </p:nvSpPr>
        <p:spPr>
          <a:xfrm>
            <a:off x="250825" y="1006079"/>
            <a:ext cx="2808288" cy="37802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Text Placeholder 11"/>
          <p:cNvSpPr>
            <a:spLocks noGrp="1"/>
          </p:cNvSpPr>
          <p:nvPr>
            <p:ph type="body" sz="quarter" idx="12"/>
          </p:nvPr>
        </p:nvSpPr>
        <p:spPr>
          <a:xfrm>
            <a:off x="3203576" y="1006079"/>
            <a:ext cx="2736850" cy="37802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13"/>
          <p:cNvSpPr>
            <a:spLocks noGrp="1"/>
          </p:cNvSpPr>
          <p:nvPr>
            <p:ph type="body" sz="quarter" idx="13"/>
          </p:nvPr>
        </p:nvSpPr>
        <p:spPr>
          <a:xfrm>
            <a:off x="6084889" y="1006079"/>
            <a:ext cx="2808287" cy="37802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Text Placeholder 7"/>
          <p:cNvSpPr>
            <a:spLocks noGrp="1"/>
          </p:cNvSpPr>
          <p:nvPr>
            <p:ph type="body" sz="quarter" idx="14" hasCustomPrompt="1"/>
          </p:nvPr>
        </p:nvSpPr>
        <p:spPr>
          <a:xfrm>
            <a:off x="250826" y="519523"/>
            <a:ext cx="8642350" cy="270030"/>
          </a:xfrm>
        </p:spPr>
        <p:txBody>
          <a:bodyPr>
            <a:normAutofit/>
          </a:bodyPr>
          <a:lstStyle>
            <a:lvl1pPr marL="133350" indent="0">
              <a:defRPr sz="1650" baseline="0">
                <a:solidFill>
                  <a:schemeClr val="accent5"/>
                </a:solidFill>
                <a:latin typeface="+mn-lt"/>
              </a:defRPr>
            </a:lvl1pPr>
          </a:lstStyle>
          <a:p>
            <a:pPr lvl="0"/>
            <a:r>
              <a:rPr lang="en-GB"/>
              <a:t>Subtitle </a:t>
            </a:r>
          </a:p>
        </p:txBody>
      </p:sp>
      <p:sp>
        <p:nvSpPr>
          <p:cNvPr id="8" name="Title 1"/>
          <p:cNvSpPr txBox="1">
            <a:spLocks/>
          </p:cNvSpPr>
          <p:nvPr userDrawn="1"/>
        </p:nvSpPr>
        <p:spPr>
          <a:xfrm>
            <a:off x="252000" y="143101"/>
            <a:ext cx="8642350" cy="377837"/>
          </a:xfrm>
          <a:prstGeom prst="rect">
            <a:avLst/>
          </a:prstGeom>
          <a:solidFill>
            <a:srgbClr val="33BBB1"/>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71438" indent="0"/>
            <a:r>
              <a:rPr lang="en-US" sz="1800"/>
              <a:t>Click to edit Master title style</a:t>
            </a:r>
            <a:endParaRPr lang="en-GB" sz="1800"/>
          </a:p>
        </p:txBody>
      </p:sp>
      <p:sp>
        <p:nvSpPr>
          <p:cNvPr id="3" name="Slide Number Placeholder 2"/>
          <p:cNvSpPr>
            <a:spLocks noGrp="1"/>
          </p:cNvSpPr>
          <p:nvPr>
            <p:ph type="sldNum" sz="quarter" idx="15"/>
          </p:nvPr>
        </p:nvSpPr>
        <p:spPr/>
        <p:txBody>
          <a:bodyPr/>
          <a:lstStyle/>
          <a:p>
            <a:fld id="{8FC524A1-7B6A-464D-B8BC-8FE2E057339E}" type="slidenum">
              <a:rPr lang="en-GB" smtClean="0"/>
              <a:pPr/>
              <a:t>‹#›</a:t>
            </a:fld>
            <a:endParaRPr lang="en-GB"/>
          </a:p>
        </p:txBody>
      </p:sp>
    </p:spTree>
    <p:extLst>
      <p:ext uri="{BB962C8B-B14F-4D97-AF65-F5344CB8AC3E}">
        <p14:creationId xmlns:p14="http://schemas.microsoft.com/office/powerpoint/2010/main" val="156070163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Title and key message">
    <p:spTree>
      <p:nvGrpSpPr>
        <p:cNvPr id="1" name=""/>
        <p:cNvGrpSpPr/>
        <p:nvPr/>
      </p:nvGrpSpPr>
      <p:grpSpPr>
        <a:xfrm>
          <a:off x="0" y="0"/>
          <a:ext cx="0" cy="0"/>
          <a:chOff x="0" y="0"/>
          <a:chExt cx="0" cy="0"/>
        </a:xfrm>
      </p:grpSpPr>
      <p:sp>
        <p:nvSpPr>
          <p:cNvPr id="2" name="Title 1"/>
          <p:cNvSpPr>
            <a:spLocks noGrp="1"/>
          </p:cNvSpPr>
          <p:nvPr>
            <p:ph type="title"/>
          </p:nvPr>
        </p:nvSpPr>
        <p:spPr>
          <a:xfrm>
            <a:off x="250826" y="141686"/>
            <a:ext cx="8642350" cy="377837"/>
          </a:xfrm>
          <a:prstGeom prst="rect">
            <a:avLst/>
          </a:prstGeom>
        </p:spPr>
        <p:txBody>
          <a:bodyPr/>
          <a:lstStyle/>
          <a:p>
            <a:r>
              <a:rPr lang="en-US"/>
              <a:t>Click to edit Master title style</a:t>
            </a:r>
            <a:endParaRPr lang="en-GB"/>
          </a:p>
        </p:txBody>
      </p:sp>
      <p:sp>
        <p:nvSpPr>
          <p:cNvPr id="5" name="Content Placeholder 4"/>
          <p:cNvSpPr>
            <a:spLocks noGrp="1"/>
          </p:cNvSpPr>
          <p:nvPr>
            <p:ph sz="quarter" idx="11"/>
          </p:nvPr>
        </p:nvSpPr>
        <p:spPr>
          <a:xfrm>
            <a:off x="250825" y="1006079"/>
            <a:ext cx="2808288" cy="37802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ext Placeholder 6"/>
          <p:cNvSpPr>
            <a:spLocks noGrp="1"/>
          </p:cNvSpPr>
          <p:nvPr>
            <p:ph type="body" sz="quarter" idx="12"/>
          </p:nvPr>
        </p:nvSpPr>
        <p:spPr>
          <a:xfrm>
            <a:off x="3203576" y="1006079"/>
            <a:ext cx="5689600" cy="37802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Text Placeholder 7"/>
          <p:cNvSpPr>
            <a:spLocks noGrp="1"/>
          </p:cNvSpPr>
          <p:nvPr>
            <p:ph type="body" sz="quarter" idx="13" hasCustomPrompt="1"/>
          </p:nvPr>
        </p:nvSpPr>
        <p:spPr>
          <a:xfrm>
            <a:off x="250826" y="519523"/>
            <a:ext cx="8642350" cy="270030"/>
          </a:xfrm>
        </p:spPr>
        <p:txBody>
          <a:bodyPr>
            <a:normAutofit/>
          </a:bodyPr>
          <a:lstStyle>
            <a:lvl1pPr marL="133350" indent="0">
              <a:defRPr sz="1650" baseline="0">
                <a:solidFill>
                  <a:schemeClr val="accent5"/>
                </a:solidFill>
                <a:latin typeface="+mn-lt"/>
              </a:defRPr>
            </a:lvl1pPr>
          </a:lstStyle>
          <a:p>
            <a:pPr lvl="0"/>
            <a:r>
              <a:rPr lang="en-GB"/>
              <a:t>Subtitle </a:t>
            </a:r>
          </a:p>
        </p:txBody>
      </p:sp>
      <p:sp>
        <p:nvSpPr>
          <p:cNvPr id="6" name="Title 1"/>
          <p:cNvSpPr txBox="1">
            <a:spLocks/>
          </p:cNvSpPr>
          <p:nvPr userDrawn="1"/>
        </p:nvSpPr>
        <p:spPr>
          <a:xfrm>
            <a:off x="251520" y="143101"/>
            <a:ext cx="8642350" cy="377837"/>
          </a:xfrm>
          <a:prstGeom prst="rect">
            <a:avLst/>
          </a:prstGeom>
          <a:solidFill>
            <a:srgbClr val="33BBB1"/>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71438" indent="0"/>
            <a:r>
              <a:rPr lang="en-US" sz="1800"/>
              <a:t>Click to edit Master title style</a:t>
            </a:r>
            <a:endParaRPr lang="en-GB" sz="180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a:p>
        </p:txBody>
      </p:sp>
    </p:spTree>
    <p:extLst>
      <p:ext uri="{BB962C8B-B14F-4D97-AF65-F5344CB8AC3E}">
        <p14:creationId xmlns:p14="http://schemas.microsoft.com/office/powerpoint/2010/main" val="31754027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4_Deviderslide">
    <p:spTree>
      <p:nvGrpSpPr>
        <p:cNvPr id="1" name=""/>
        <p:cNvGrpSpPr/>
        <p:nvPr/>
      </p:nvGrpSpPr>
      <p:grpSpPr>
        <a:xfrm>
          <a:off x="0" y="0"/>
          <a:ext cx="0" cy="0"/>
          <a:chOff x="0" y="0"/>
          <a:chExt cx="0" cy="0"/>
        </a:xfrm>
      </p:grpSpPr>
      <p:sp>
        <p:nvSpPr>
          <p:cNvPr id="4" name="Rectangle 3"/>
          <p:cNvSpPr/>
          <p:nvPr userDrawn="1"/>
        </p:nvSpPr>
        <p:spPr>
          <a:xfrm>
            <a:off x="0" y="0"/>
            <a:ext cx="9144000" cy="5143500"/>
          </a:xfrm>
          <a:prstGeom prst="rect">
            <a:avLst/>
          </a:prstGeom>
          <a:solidFill>
            <a:srgbClr val="003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1" name="Text Placeholder 10"/>
          <p:cNvSpPr>
            <a:spLocks noGrp="1"/>
          </p:cNvSpPr>
          <p:nvPr>
            <p:ph type="body" sz="quarter" idx="10" hasCustomPrompt="1"/>
          </p:nvPr>
        </p:nvSpPr>
        <p:spPr>
          <a:xfrm>
            <a:off x="250826" y="1005576"/>
            <a:ext cx="6985000" cy="378042"/>
          </a:xfrm>
        </p:spPr>
        <p:txBody>
          <a:bodyPr>
            <a:noAutofit/>
          </a:bodyPr>
          <a:lstStyle>
            <a:lvl1pPr>
              <a:defRPr sz="2700" baseline="0">
                <a:solidFill>
                  <a:schemeClr val="bg1"/>
                </a:solidFill>
                <a:latin typeface="+mj-lt"/>
              </a:defRPr>
            </a:lvl1pPr>
            <a:lvl2pPr>
              <a:defRPr sz="2700">
                <a:solidFill>
                  <a:schemeClr val="bg1"/>
                </a:solidFill>
                <a:latin typeface="+mj-lt"/>
              </a:defRPr>
            </a:lvl2pPr>
            <a:lvl3pPr>
              <a:defRPr sz="2700">
                <a:solidFill>
                  <a:schemeClr val="bg1"/>
                </a:solidFill>
                <a:latin typeface="+mj-lt"/>
              </a:defRPr>
            </a:lvl3pPr>
            <a:lvl4pPr>
              <a:defRPr sz="2700">
                <a:solidFill>
                  <a:schemeClr val="bg1"/>
                </a:solidFill>
                <a:latin typeface="+mj-lt"/>
              </a:defRPr>
            </a:lvl4pPr>
            <a:lvl5pPr>
              <a:defRPr sz="2700">
                <a:solidFill>
                  <a:schemeClr val="bg1"/>
                </a:solidFill>
                <a:latin typeface="+mj-lt"/>
              </a:defRPr>
            </a:lvl5pPr>
          </a:lstStyle>
          <a:p>
            <a:pPr lvl="0"/>
            <a:r>
              <a:rPr lang="en-US"/>
              <a:t>Divider Slide </a:t>
            </a:r>
            <a:endParaRPr lang="en-GB"/>
          </a:p>
        </p:txBody>
      </p:sp>
      <p:sp>
        <p:nvSpPr>
          <p:cNvPr id="6" name="Rectangle 5"/>
          <p:cNvSpPr/>
          <p:nvPr userDrawn="1"/>
        </p:nvSpPr>
        <p:spPr>
          <a:xfrm>
            <a:off x="250825" y="141684"/>
            <a:ext cx="1656879" cy="864395"/>
          </a:xfrm>
          <a:prstGeom prst="rect">
            <a:avLst/>
          </a:prstGeom>
        </p:spPr>
        <p:txBody>
          <a:bodyPr wrap="square" lIns="0" tIns="0" rIns="0" bIns="0" anchor="ctr">
            <a:noAutofit/>
          </a:bodyPr>
          <a:lstStyle/>
          <a:p>
            <a:r>
              <a:rPr kumimoji="0" lang="en-GB" sz="6600" b="0" i="0" u="none" strike="noStrike" kern="1200" cap="none" spc="0" normalizeH="0" baseline="0" noProof="0">
                <a:ln>
                  <a:noFill/>
                </a:ln>
                <a:solidFill>
                  <a:schemeClr val="bg1"/>
                </a:solidFill>
                <a:effectLst/>
                <a:uLnTx/>
                <a:uFillTx/>
                <a:latin typeface="Arial Black"/>
                <a:ea typeface="+mj-ea"/>
                <a:cs typeface="+mj-cs"/>
              </a:rPr>
              <a:t>05</a:t>
            </a:r>
            <a:endParaRPr lang="en-GB" sz="6600">
              <a:solidFill>
                <a:schemeClr val="bg1"/>
              </a:solidFill>
            </a:endParaRPr>
          </a:p>
        </p:txBody>
      </p:sp>
      <p:sp>
        <p:nvSpPr>
          <p:cNvPr id="7" name="TextBox 6"/>
          <p:cNvSpPr txBox="1"/>
          <p:nvPr userDrawn="1"/>
        </p:nvSpPr>
        <p:spPr>
          <a:xfrm>
            <a:off x="232917" y="4623978"/>
            <a:ext cx="8587556" cy="300082"/>
          </a:xfrm>
          <a:prstGeom prst="rect">
            <a:avLst/>
          </a:prstGeom>
          <a:noFill/>
        </p:spPr>
        <p:txBody>
          <a:bodyPr wrap="square" rtlCol="0">
            <a:spAutoFit/>
          </a:bodyPr>
          <a:lstStyle/>
          <a:p>
            <a:r>
              <a:rPr lang="en-GB" sz="1350" i="1">
                <a:solidFill>
                  <a:schemeClr val="bg1"/>
                </a:solidFill>
              </a:rPr>
              <a:t>Transforming</a:t>
            </a:r>
            <a:r>
              <a:rPr lang="en-GB" sz="1350" i="1" baseline="0">
                <a:solidFill>
                  <a:schemeClr val="bg1"/>
                </a:solidFill>
              </a:rPr>
              <a:t> London’s health and care together</a:t>
            </a:r>
            <a:endParaRPr lang="en-GB" sz="1350" i="1">
              <a:solidFill>
                <a:schemeClr val="bg1"/>
              </a:solidFill>
            </a:endParaRPr>
          </a:p>
        </p:txBody>
      </p:sp>
      <p:cxnSp>
        <p:nvCxnSpPr>
          <p:cNvPr id="8" name="Straight Connector 7"/>
          <p:cNvCxnSpPr/>
          <p:nvPr userDrawn="1"/>
        </p:nvCxnSpPr>
        <p:spPr>
          <a:xfrm>
            <a:off x="232917" y="4623978"/>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8FC524A1-7B6A-464D-B8BC-8FE2E057339E}" type="slidenum">
              <a:rPr lang="en-GB" smtClean="0"/>
              <a:pPr/>
              <a:t>‹#›</a:t>
            </a:fld>
            <a:endParaRPr lang="en-GB"/>
          </a:p>
        </p:txBody>
      </p:sp>
    </p:spTree>
    <p:extLst>
      <p:ext uri="{BB962C8B-B14F-4D97-AF65-F5344CB8AC3E}">
        <p14:creationId xmlns:p14="http://schemas.microsoft.com/office/powerpoint/2010/main" val="42848166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6" y="141686"/>
            <a:ext cx="8642350" cy="377837"/>
          </a:xfrm>
          <a:prstGeom prst="rect">
            <a:avLst/>
          </a:prstGeom>
          <a:solidFill>
            <a:schemeClr val="accent4"/>
          </a:solidFill>
        </p:spPr>
        <p:txBody>
          <a:bodyPr/>
          <a:lstStyle>
            <a:lvl1pPr marL="71438" indent="0">
              <a:defRPr baseline="0">
                <a:solidFill>
                  <a:schemeClr val="bg1"/>
                </a:solidFill>
              </a:defRPr>
            </a:lvl1pPr>
          </a:lstStyle>
          <a:p>
            <a:r>
              <a:rPr lang="en-US"/>
              <a:t>Click to edit Master title style</a:t>
            </a:r>
            <a:endParaRPr lang="en-GB"/>
          </a:p>
        </p:txBody>
      </p:sp>
      <p:sp>
        <p:nvSpPr>
          <p:cNvPr id="6" name="Text Placeholder 7"/>
          <p:cNvSpPr>
            <a:spLocks noGrp="1"/>
          </p:cNvSpPr>
          <p:nvPr>
            <p:ph type="body" sz="quarter" idx="12" hasCustomPrompt="1"/>
          </p:nvPr>
        </p:nvSpPr>
        <p:spPr>
          <a:xfrm>
            <a:off x="250826" y="519523"/>
            <a:ext cx="8642350" cy="324035"/>
          </a:xfrm>
        </p:spPr>
        <p:txBody>
          <a:bodyPr>
            <a:normAutofit/>
          </a:bodyPr>
          <a:lstStyle>
            <a:lvl1pPr marL="133350" indent="0">
              <a:defRPr sz="1650" baseline="0">
                <a:solidFill>
                  <a:schemeClr val="accent5"/>
                </a:solidFill>
                <a:latin typeface="+mn-lt"/>
              </a:defRPr>
            </a:lvl1pPr>
          </a:lstStyle>
          <a:p>
            <a:pPr lvl="0"/>
            <a:r>
              <a:rPr lang="en-GB"/>
              <a:t>Subtitle </a:t>
            </a:r>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a:p>
        </p:txBody>
      </p:sp>
      <p:sp>
        <p:nvSpPr>
          <p:cNvPr id="5" name="Content Placeholder 4"/>
          <p:cNvSpPr>
            <a:spLocks noGrp="1"/>
          </p:cNvSpPr>
          <p:nvPr>
            <p:ph sz="quarter" idx="15"/>
          </p:nvPr>
        </p:nvSpPr>
        <p:spPr>
          <a:xfrm>
            <a:off x="250826" y="1006080"/>
            <a:ext cx="8642350" cy="37254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7791220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4_Content and Two Column">
    <p:spTree>
      <p:nvGrpSpPr>
        <p:cNvPr id="1" name=""/>
        <p:cNvGrpSpPr/>
        <p:nvPr/>
      </p:nvGrpSpPr>
      <p:grpSpPr>
        <a:xfrm>
          <a:off x="0" y="0"/>
          <a:ext cx="0" cy="0"/>
          <a:chOff x="0" y="0"/>
          <a:chExt cx="0" cy="0"/>
        </a:xfrm>
      </p:grpSpPr>
      <p:sp>
        <p:nvSpPr>
          <p:cNvPr id="2" name="Title 1"/>
          <p:cNvSpPr>
            <a:spLocks noGrp="1"/>
          </p:cNvSpPr>
          <p:nvPr>
            <p:ph type="title"/>
          </p:nvPr>
        </p:nvSpPr>
        <p:spPr>
          <a:xfrm>
            <a:off x="250826" y="141686"/>
            <a:ext cx="8642350" cy="377837"/>
          </a:xfrm>
          <a:prstGeom prst="rect">
            <a:avLst/>
          </a:prstGeom>
          <a:solidFill>
            <a:schemeClr val="accent4"/>
          </a:solidFill>
        </p:spPr>
        <p:txBody>
          <a:bodyPr/>
          <a:lstStyle>
            <a:lvl1pPr marL="71438" indent="0">
              <a:defRPr>
                <a:solidFill>
                  <a:schemeClr val="bg1"/>
                </a:solidFill>
              </a:defRPr>
            </a:lvl1pPr>
          </a:lstStyle>
          <a:p>
            <a:r>
              <a:rPr lang="en-US"/>
              <a:t>Click to edit Master title style</a:t>
            </a:r>
            <a:endParaRPr lang="en-GB"/>
          </a:p>
        </p:txBody>
      </p:sp>
      <p:sp>
        <p:nvSpPr>
          <p:cNvPr id="13" name="Text Placeholder 7"/>
          <p:cNvSpPr>
            <a:spLocks noGrp="1"/>
          </p:cNvSpPr>
          <p:nvPr>
            <p:ph type="body" sz="quarter" idx="13" hasCustomPrompt="1"/>
          </p:nvPr>
        </p:nvSpPr>
        <p:spPr>
          <a:xfrm>
            <a:off x="250826" y="519523"/>
            <a:ext cx="8642350" cy="270030"/>
          </a:xfrm>
        </p:spPr>
        <p:txBody>
          <a:bodyPr>
            <a:normAutofit/>
          </a:bodyPr>
          <a:lstStyle>
            <a:lvl1pPr marL="133350" indent="0">
              <a:defRPr sz="1650" baseline="0">
                <a:solidFill>
                  <a:schemeClr val="accent5"/>
                </a:solidFill>
                <a:latin typeface="+mn-lt"/>
              </a:defRPr>
            </a:lvl1pPr>
          </a:lstStyle>
          <a:p>
            <a:pPr lvl="0"/>
            <a:r>
              <a:rPr lang="en-GB"/>
              <a:t>Subtitle </a:t>
            </a:r>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a:p>
        </p:txBody>
      </p:sp>
      <p:sp>
        <p:nvSpPr>
          <p:cNvPr id="5" name="Content Placeholder 4"/>
          <p:cNvSpPr>
            <a:spLocks noGrp="1"/>
          </p:cNvSpPr>
          <p:nvPr>
            <p:ph sz="quarter" idx="15"/>
          </p:nvPr>
        </p:nvSpPr>
        <p:spPr>
          <a:xfrm>
            <a:off x="250826" y="1007101"/>
            <a:ext cx="4249738" cy="38350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Content Placeholder 6"/>
          <p:cNvSpPr>
            <a:spLocks noGrp="1"/>
          </p:cNvSpPr>
          <p:nvPr>
            <p:ph sz="quarter" idx="16"/>
          </p:nvPr>
        </p:nvSpPr>
        <p:spPr>
          <a:xfrm>
            <a:off x="4572001" y="1006078"/>
            <a:ext cx="4320480" cy="3833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80036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6" y="141686"/>
            <a:ext cx="8642350" cy="377837"/>
          </a:xfrm>
          <a:prstGeom prst="rect">
            <a:avLst/>
          </a:prstGeom>
          <a:solidFill>
            <a:srgbClr val="0072C6"/>
          </a:solidFill>
        </p:spPr>
        <p:txBody>
          <a:bodyPr/>
          <a:lstStyle>
            <a:lvl1pPr marL="71438" indent="0">
              <a:defRPr baseline="0">
                <a:solidFill>
                  <a:schemeClr val="bg1"/>
                </a:solidFill>
              </a:defRPr>
            </a:lvl1pPr>
          </a:lstStyle>
          <a:p>
            <a:r>
              <a:rPr lang="en-US"/>
              <a:t>Click to edit Master title style</a:t>
            </a:r>
            <a:endParaRPr lang="en-GB"/>
          </a:p>
        </p:txBody>
      </p:sp>
      <p:sp>
        <p:nvSpPr>
          <p:cNvPr id="6" name="Text Placeholder 7"/>
          <p:cNvSpPr>
            <a:spLocks noGrp="1"/>
          </p:cNvSpPr>
          <p:nvPr>
            <p:ph type="body" sz="quarter" idx="12" hasCustomPrompt="1"/>
          </p:nvPr>
        </p:nvSpPr>
        <p:spPr>
          <a:xfrm>
            <a:off x="250826" y="519523"/>
            <a:ext cx="8642350" cy="324035"/>
          </a:xfrm>
        </p:spPr>
        <p:txBody>
          <a:bodyPr>
            <a:normAutofit/>
          </a:bodyPr>
          <a:lstStyle>
            <a:lvl1pPr marL="133350" indent="0">
              <a:defRPr sz="1650" baseline="0">
                <a:solidFill>
                  <a:schemeClr val="accent5"/>
                </a:solidFill>
                <a:latin typeface="+mn-lt"/>
              </a:defRPr>
            </a:lvl1pPr>
          </a:lstStyle>
          <a:p>
            <a:pPr lvl="0"/>
            <a:r>
              <a:rPr lang="en-GB"/>
              <a:t>Subtitle </a:t>
            </a:r>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a:p>
        </p:txBody>
      </p:sp>
      <p:sp>
        <p:nvSpPr>
          <p:cNvPr id="5" name="Content Placeholder 4"/>
          <p:cNvSpPr>
            <a:spLocks noGrp="1"/>
          </p:cNvSpPr>
          <p:nvPr>
            <p:ph sz="quarter" idx="15"/>
          </p:nvPr>
        </p:nvSpPr>
        <p:spPr>
          <a:xfrm>
            <a:off x="250826" y="1006080"/>
            <a:ext cx="8642350" cy="37254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0365481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4_Title and Thre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0826" y="141686"/>
            <a:ext cx="8642350" cy="377837"/>
          </a:xfrm>
          <a:prstGeom prst="rect">
            <a:avLst/>
          </a:prstGeom>
        </p:spPr>
        <p:txBody>
          <a:bodyPr/>
          <a:lstStyle>
            <a:lvl1pPr>
              <a:defRPr/>
            </a:lvl1pPr>
          </a:lstStyle>
          <a:p>
            <a:r>
              <a:rPr lang="en-US"/>
              <a:t> Click to edit Master title style</a:t>
            </a:r>
            <a:endParaRPr lang="en-GB"/>
          </a:p>
        </p:txBody>
      </p:sp>
      <p:sp>
        <p:nvSpPr>
          <p:cNvPr id="10" name="Text Placeholder 9"/>
          <p:cNvSpPr>
            <a:spLocks noGrp="1"/>
          </p:cNvSpPr>
          <p:nvPr>
            <p:ph type="body" sz="quarter" idx="11"/>
          </p:nvPr>
        </p:nvSpPr>
        <p:spPr>
          <a:xfrm>
            <a:off x="250825" y="1006079"/>
            <a:ext cx="2808288" cy="37802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Text Placeholder 11"/>
          <p:cNvSpPr>
            <a:spLocks noGrp="1"/>
          </p:cNvSpPr>
          <p:nvPr>
            <p:ph type="body" sz="quarter" idx="12"/>
          </p:nvPr>
        </p:nvSpPr>
        <p:spPr>
          <a:xfrm>
            <a:off x="3203576" y="1006079"/>
            <a:ext cx="2736850" cy="37802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13"/>
          <p:cNvSpPr>
            <a:spLocks noGrp="1"/>
          </p:cNvSpPr>
          <p:nvPr>
            <p:ph type="body" sz="quarter" idx="13"/>
          </p:nvPr>
        </p:nvSpPr>
        <p:spPr>
          <a:xfrm>
            <a:off x="6084889" y="1006079"/>
            <a:ext cx="2808287" cy="37802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Text Placeholder 7"/>
          <p:cNvSpPr>
            <a:spLocks noGrp="1"/>
          </p:cNvSpPr>
          <p:nvPr>
            <p:ph type="body" sz="quarter" idx="14" hasCustomPrompt="1"/>
          </p:nvPr>
        </p:nvSpPr>
        <p:spPr>
          <a:xfrm>
            <a:off x="250826" y="519523"/>
            <a:ext cx="8642350" cy="270030"/>
          </a:xfrm>
        </p:spPr>
        <p:txBody>
          <a:bodyPr>
            <a:normAutofit/>
          </a:bodyPr>
          <a:lstStyle>
            <a:lvl1pPr marL="133350" indent="0">
              <a:defRPr sz="1650" baseline="0">
                <a:solidFill>
                  <a:schemeClr val="accent5"/>
                </a:solidFill>
                <a:latin typeface="+mn-lt"/>
              </a:defRPr>
            </a:lvl1pPr>
          </a:lstStyle>
          <a:p>
            <a:pPr lvl="0"/>
            <a:r>
              <a:rPr lang="en-GB"/>
              <a:t>Subtitle </a:t>
            </a:r>
          </a:p>
        </p:txBody>
      </p:sp>
      <p:sp>
        <p:nvSpPr>
          <p:cNvPr id="8" name="Title 1"/>
          <p:cNvSpPr txBox="1">
            <a:spLocks/>
          </p:cNvSpPr>
          <p:nvPr userDrawn="1"/>
        </p:nvSpPr>
        <p:spPr>
          <a:xfrm>
            <a:off x="252000" y="143101"/>
            <a:ext cx="8642350" cy="377837"/>
          </a:xfrm>
          <a:prstGeom prst="rect">
            <a:avLst/>
          </a:prstGeom>
          <a:solidFill>
            <a:schemeClr val="accent4"/>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71438" indent="0"/>
            <a:r>
              <a:rPr lang="en-US" sz="1800"/>
              <a:t>Click to edit Master title style</a:t>
            </a:r>
            <a:endParaRPr lang="en-GB" sz="1800"/>
          </a:p>
        </p:txBody>
      </p:sp>
      <p:sp>
        <p:nvSpPr>
          <p:cNvPr id="3" name="Slide Number Placeholder 2"/>
          <p:cNvSpPr>
            <a:spLocks noGrp="1"/>
          </p:cNvSpPr>
          <p:nvPr>
            <p:ph type="sldNum" sz="quarter" idx="15"/>
          </p:nvPr>
        </p:nvSpPr>
        <p:spPr/>
        <p:txBody>
          <a:bodyPr/>
          <a:lstStyle/>
          <a:p>
            <a:fld id="{8FC524A1-7B6A-464D-B8BC-8FE2E057339E}" type="slidenum">
              <a:rPr lang="en-GB" smtClean="0"/>
              <a:pPr/>
              <a:t>‹#›</a:t>
            </a:fld>
            <a:endParaRPr lang="en-GB"/>
          </a:p>
        </p:txBody>
      </p:sp>
    </p:spTree>
    <p:extLst>
      <p:ext uri="{BB962C8B-B14F-4D97-AF65-F5344CB8AC3E}">
        <p14:creationId xmlns:p14="http://schemas.microsoft.com/office/powerpoint/2010/main" val="18673782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4_Title and key message">
    <p:spTree>
      <p:nvGrpSpPr>
        <p:cNvPr id="1" name=""/>
        <p:cNvGrpSpPr/>
        <p:nvPr/>
      </p:nvGrpSpPr>
      <p:grpSpPr>
        <a:xfrm>
          <a:off x="0" y="0"/>
          <a:ext cx="0" cy="0"/>
          <a:chOff x="0" y="0"/>
          <a:chExt cx="0" cy="0"/>
        </a:xfrm>
      </p:grpSpPr>
      <p:sp>
        <p:nvSpPr>
          <p:cNvPr id="2" name="Title 1"/>
          <p:cNvSpPr>
            <a:spLocks noGrp="1"/>
          </p:cNvSpPr>
          <p:nvPr>
            <p:ph type="title"/>
          </p:nvPr>
        </p:nvSpPr>
        <p:spPr>
          <a:xfrm>
            <a:off x="250826" y="141686"/>
            <a:ext cx="8642350" cy="377837"/>
          </a:xfrm>
          <a:prstGeom prst="rect">
            <a:avLst/>
          </a:prstGeom>
        </p:spPr>
        <p:txBody>
          <a:bodyPr/>
          <a:lstStyle/>
          <a:p>
            <a:r>
              <a:rPr lang="en-US"/>
              <a:t>Click to edit Master title style</a:t>
            </a:r>
            <a:endParaRPr lang="en-GB"/>
          </a:p>
        </p:txBody>
      </p:sp>
      <p:sp>
        <p:nvSpPr>
          <p:cNvPr id="5" name="Content Placeholder 4"/>
          <p:cNvSpPr>
            <a:spLocks noGrp="1"/>
          </p:cNvSpPr>
          <p:nvPr>
            <p:ph sz="quarter" idx="11"/>
          </p:nvPr>
        </p:nvSpPr>
        <p:spPr>
          <a:xfrm>
            <a:off x="250825" y="1006079"/>
            <a:ext cx="2808288" cy="37802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ext Placeholder 6"/>
          <p:cNvSpPr>
            <a:spLocks noGrp="1"/>
          </p:cNvSpPr>
          <p:nvPr>
            <p:ph type="body" sz="quarter" idx="12"/>
          </p:nvPr>
        </p:nvSpPr>
        <p:spPr>
          <a:xfrm>
            <a:off x="3203576" y="1006079"/>
            <a:ext cx="5689600" cy="37802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Text Placeholder 7"/>
          <p:cNvSpPr>
            <a:spLocks noGrp="1"/>
          </p:cNvSpPr>
          <p:nvPr>
            <p:ph type="body" sz="quarter" idx="13" hasCustomPrompt="1"/>
          </p:nvPr>
        </p:nvSpPr>
        <p:spPr>
          <a:xfrm>
            <a:off x="250826" y="519523"/>
            <a:ext cx="8642350" cy="270030"/>
          </a:xfrm>
        </p:spPr>
        <p:txBody>
          <a:bodyPr>
            <a:normAutofit/>
          </a:bodyPr>
          <a:lstStyle>
            <a:lvl1pPr marL="133350" indent="0">
              <a:defRPr sz="1650" baseline="0">
                <a:solidFill>
                  <a:schemeClr val="accent5"/>
                </a:solidFill>
                <a:latin typeface="+mn-lt"/>
              </a:defRPr>
            </a:lvl1pPr>
          </a:lstStyle>
          <a:p>
            <a:pPr lvl="0"/>
            <a:r>
              <a:rPr lang="en-GB"/>
              <a:t>Subtitle </a:t>
            </a:r>
          </a:p>
        </p:txBody>
      </p:sp>
      <p:sp>
        <p:nvSpPr>
          <p:cNvPr id="6" name="Title 1"/>
          <p:cNvSpPr txBox="1">
            <a:spLocks/>
          </p:cNvSpPr>
          <p:nvPr userDrawn="1"/>
        </p:nvSpPr>
        <p:spPr>
          <a:xfrm>
            <a:off x="251520" y="143101"/>
            <a:ext cx="8642350" cy="377837"/>
          </a:xfrm>
          <a:prstGeom prst="rect">
            <a:avLst/>
          </a:prstGeom>
          <a:solidFill>
            <a:schemeClr val="accent4"/>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71438" indent="0"/>
            <a:r>
              <a:rPr lang="en-US" sz="1800"/>
              <a:t>Click to edit Master title style</a:t>
            </a:r>
            <a:endParaRPr lang="en-GB" sz="180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a:p>
        </p:txBody>
      </p:sp>
    </p:spTree>
    <p:extLst>
      <p:ext uri="{BB962C8B-B14F-4D97-AF65-F5344CB8AC3E}">
        <p14:creationId xmlns:p14="http://schemas.microsoft.com/office/powerpoint/2010/main" val="120676105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5_Deviderslide">
    <p:spTree>
      <p:nvGrpSpPr>
        <p:cNvPr id="1" name=""/>
        <p:cNvGrpSpPr/>
        <p:nvPr/>
      </p:nvGrpSpPr>
      <p:grpSpPr>
        <a:xfrm>
          <a:off x="0" y="0"/>
          <a:ext cx="0" cy="0"/>
          <a:chOff x="0" y="0"/>
          <a:chExt cx="0" cy="0"/>
        </a:xfrm>
      </p:grpSpPr>
      <p:sp>
        <p:nvSpPr>
          <p:cNvPr id="4" name="Rectangle 3"/>
          <p:cNvSpPr/>
          <p:nvPr userDrawn="1"/>
        </p:nvSpPr>
        <p:spPr>
          <a:xfrm>
            <a:off x="0" y="0"/>
            <a:ext cx="9144000" cy="5143500"/>
          </a:xfrm>
          <a:prstGeom prst="rect">
            <a:avLst/>
          </a:prstGeom>
          <a:solidFill>
            <a:srgbClr val="E324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1" name="Text Placeholder 10"/>
          <p:cNvSpPr>
            <a:spLocks noGrp="1"/>
          </p:cNvSpPr>
          <p:nvPr>
            <p:ph type="body" sz="quarter" idx="10" hasCustomPrompt="1"/>
          </p:nvPr>
        </p:nvSpPr>
        <p:spPr>
          <a:xfrm>
            <a:off x="250826" y="1005576"/>
            <a:ext cx="6985000" cy="378042"/>
          </a:xfrm>
        </p:spPr>
        <p:txBody>
          <a:bodyPr>
            <a:noAutofit/>
          </a:bodyPr>
          <a:lstStyle>
            <a:lvl1pPr>
              <a:defRPr sz="2700" baseline="0">
                <a:solidFill>
                  <a:schemeClr val="bg1"/>
                </a:solidFill>
                <a:latin typeface="+mj-lt"/>
              </a:defRPr>
            </a:lvl1pPr>
            <a:lvl2pPr>
              <a:defRPr sz="2700">
                <a:solidFill>
                  <a:schemeClr val="bg1"/>
                </a:solidFill>
                <a:latin typeface="+mj-lt"/>
              </a:defRPr>
            </a:lvl2pPr>
            <a:lvl3pPr>
              <a:defRPr sz="2700">
                <a:solidFill>
                  <a:schemeClr val="bg1"/>
                </a:solidFill>
                <a:latin typeface="+mj-lt"/>
              </a:defRPr>
            </a:lvl3pPr>
            <a:lvl4pPr>
              <a:defRPr sz="2700">
                <a:solidFill>
                  <a:schemeClr val="bg1"/>
                </a:solidFill>
                <a:latin typeface="+mj-lt"/>
              </a:defRPr>
            </a:lvl4pPr>
            <a:lvl5pPr>
              <a:defRPr sz="2700">
                <a:solidFill>
                  <a:schemeClr val="bg1"/>
                </a:solidFill>
                <a:latin typeface="+mj-lt"/>
              </a:defRPr>
            </a:lvl5pPr>
          </a:lstStyle>
          <a:p>
            <a:pPr lvl="0"/>
            <a:r>
              <a:rPr lang="en-US"/>
              <a:t>Divider Slide </a:t>
            </a:r>
            <a:endParaRPr lang="en-GB"/>
          </a:p>
        </p:txBody>
      </p:sp>
      <p:sp>
        <p:nvSpPr>
          <p:cNvPr id="6" name="Rectangle 5"/>
          <p:cNvSpPr/>
          <p:nvPr userDrawn="1"/>
        </p:nvSpPr>
        <p:spPr>
          <a:xfrm>
            <a:off x="250825" y="141684"/>
            <a:ext cx="1656879" cy="864395"/>
          </a:xfrm>
          <a:prstGeom prst="rect">
            <a:avLst/>
          </a:prstGeom>
        </p:spPr>
        <p:txBody>
          <a:bodyPr wrap="square" lIns="0" tIns="0" rIns="0" bIns="0" anchor="ctr">
            <a:noAutofit/>
          </a:bodyPr>
          <a:lstStyle/>
          <a:p>
            <a:r>
              <a:rPr kumimoji="0" lang="en-GB" sz="6600" b="0" i="0" u="none" strike="noStrike" kern="1200" cap="none" spc="0" normalizeH="0" baseline="0" noProof="0">
                <a:ln>
                  <a:noFill/>
                </a:ln>
                <a:solidFill>
                  <a:schemeClr val="bg1"/>
                </a:solidFill>
                <a:effectLst/>
                <a:uLnTx/>
                <a:uFillTx/>
                <a:latin typeface="Arial Black"/>
                <a:ea typeface="+mj-ea"/>
                <a:cs typeface="+mj-cs"/>
              </a:rPr>
              <a:t>06</a:t>
            </a:r>
            <a:endParaRPr lang="en-GB" sz="6600">
              <a:solidFill>
                <a:schemeClr val="bg1"/>
              </a:solidFill>
            </a:endParaRPr>
          </a:p>
        </p:txBody>
      </p:sp>
      <p:sp>
        <p:nvSpPr>
          <p:cNvPr id="7" name="TextBox 6"/>
          <p:cNvSpPr txBox="1"/>
          <p:nvPr userDrawn="1"/>
        </p:nvSpPr>
        <p:spPr>
          <a:xfrm>
            <a:off x="232917" y="4623978"/>
            <a:ext cx="8587556" cy="300082"/>
          </a:xfrm>
          <a:prstGeom prst="rect">
            <a:avLst/>
          </a:prstGeom>
          <a:noFill/>
        </p:spPr>
        <p:txBody>
          <a:bodyPr wrap="square" rtlCol="0">
            <a:spAutoFit/>
          </a:bodyPr>
          <a:lstStyle/>
          <a:p>
            <a:r>
              <a:rPr lang="en-GB" sz="1350" i="1">
                <a:solidFill>
                  <a:schemeClr val="bg1"/>
                </a:solidFill>
              </a:rPr>
              <a:t>Transforming</a:t>
            </a:r>
            <a:r>
              <a:rPr lang="en-GB" sz="1350" i="1" baseline="0">
                <a:solidFill>
                  <a:schemeClr val="bg1"/>
                </a:solidFill>
              </a:rPr>
              <a:t> London’s health and care together</a:t>
            </a:r>
            <a:endParaRPr lang="en-GB" sz="1350" i="1">
              <a:solidFill>
                <a:schemeClr val="bg1"/>
              </a:solidFill>
            </a:endParaRPr>
          </a:p>
        </p:txBody>
      </p:sp>
      <p:cxnSp>
        <p:nvCxnSpPr>
          <p:cNvPr id="8" name="Straight Connector 7"/>
          <p:cNvCxnSpPr/>
          <p:nvPr userDrawn="1"/>
        </p:nvCxnSpPr>
        <p:spPr>
          <a:xfrm>
            <a:off x="232917" y="4623978"/>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8FC524A1-7B6A-464D-B8BC-8FE2E057339E}" type="slidenum">
              <a:rPr lang="en-GB" smtClean="0"/>
              <a:pPr/>
              <a:t>‹#›</a:t>
            </a:fld>
            <a:endParaRPr lang="en-GB"/>
          </a:p>
        </p:txBody>
      </p:sp>
    </p:spTree>
    <p:extLst>
      <p:ext uri="{BB962C8B-B14F-4D97-AF65-F5344CB8AC3E}">
        <p14:creationId xmlns:p14="http://schemas.microsoft.com/office/powerpoint/2010/main" val="204295586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6_Deviderslide">
    <p:spTree>
      <p:nvGrpSpPr>
        <p:cNvPr id="1" name=""/>
        <p:cNvGrpSpPr/>
        <p:nvPr/>
      </p:nvGrpSpPr>
      <p:grpSpPr>
        <a:xfrm>
          <a:off x="0" y="0"/>
          <a:ext cx="0" cy="0"/>
          <a:chOff x="0" y="0"/>
          <a:chExt cx="0" cy="0"/>
        </a:xfrm>
      </p:grpSpPr>
      <p:sp>
        <p:nvSpPr>
          <p:cNvPr id="4" name="Rectangle 3"/>
          <p:cNvSpPr/>
          <p:nvPr userDrawn="1"/>
        </p:nvSpPr>
        <p:spPr>
          <a:xfrm>
            <a:off x="0" y="0"/>
            <a:ext cx="9144000" cy="5143500"/>
          </a:xfrm>
          <a:prstGeom prst="rect">
            <a:avLst/>
          </a:prstGeom>
          <a:solidFill>
            <a:srgbClr val="A25B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1" name="Text Placeholder 10"/>
          <p:cNvSpPr>
            <a:spLocks noGrp="1"/>
          </p:cNvSpPr>
          <p:nvPr>
            <p:ph type="body" sz="quarter" idx="10" hasCustomPrompt="1"/>
          </p:nvPr>
        </p:nvSpPr>
        <p:spPr>
          <a:xfrm>
            <a:off x="250826" y="1005576"/>
            <a:ext cx="6985000" cy="378042"/>
          </a:xfrm>
        </p:spPr>
        <p:txBody>
          <a:bodyPr>
            <a:noAutofit/>
          </a:bodyPr>
          <a:lstStyle>
            <a:lvl1pPr>
              <a:defRPr sz="2700" baseline="0">
                <a:solidFill>
                  <a:schemeClr val="bg1"/>
                </a:solidFill>
                <a:latin typeface="+mj-lt"/>
              </a:defRPr>
            </a:lvl1pPr>
            <a:lvl2pPr>
              <a:defRPr sz="2700">
                <a:solidFill>
                  <a:schemeClr val="bg1"/>
                </a:solidFill>
                <a:latin typeface="+mj-lt"/>
              </a:defRPr>
            </a:lvl2pPr>
            <a:lvl3pPr>
              <a:defRPr sz="2700">
                <a:solidFill>
                  <a:schemeClr val="bg1"/>
                </a:solidFill>
                <a:latin typeface="+mj-lt"/>
              </a:defRPr>
            </a:lvl3pPr>
            <a:lvl4pPr>
              <a:defRPr sz="2700">
                <a:solidFill>
                  <a:schemeClr val="bg1"/>
                </a:solidFill>
                <a:latin typeface="+mj-lt"/>
              </a:defRPr>
            </a:lvl4pPr>
            <a:lvl5pPr>
              <a:defRPr sz="2700">
                <a:solidFill>
                  <a:schemeClr val="bg1"/>
                </a:solidFill>
                <a:latin typeface="+mj-lt"/>
              </a:defRPr>
            </a:lvl5pPr>
          </a:lstStyle>
          <a:p>
            <a:pPr lvl="0"/>
            <a:r>
              <a:rPr lang="en-US"/>
              <a:t>Divider Slide </a:t>
            </a:r>
            <a:endParaRPr lang="en-GB"/>
          </a:p>
        </p:txBody>
      </p:sp>
      <p:sp>
        <p:nvSpPr>
          <p:cNvPr id="6" name="Rectangle 5"/>
          <p:cNvSpPr/>
          <p:nvPr userDrawn="1"/>
        </p:nvSpPr>
        <p:spPr>
          <a:xfrm>
            <a:off x="232917" y="141684"/>
            <a:ext cx="1674788" cy="864395"/>
          </a:xfrm>
          <a:prstGeom prst="rect">
            <a:avLst/>
          </a:prstGeom>
        </p:spPr>
        <p:txBody>
          <a:bodyPr wrap="square" lIns="0" tIns="0" rIns="0" bIns="0" anchor="ctr">
            <a:noAutofit/>
          </a:bodyPr>
          <a:lstStyle/>
          <a:p>
            <a:r>
              <a:rPr kumimoji="0" lang="en-GB" sz="6600" b="0" i="0" u="none" strike="noStrike" kern="1200" cap="none" spc="0" normalizeH="0" baseline="0" noProof="0">
                <a:ln>
                  <a:noFill/>
                </a:ln>
                <a:solidFill>
                  <a:schemeClr val="bg1"/>
                </a:solidFill>
                <a:effectLst/>
                <a:uLnTx/>
                <a:uFillTx/>
                <a:latin typeface="Arial Black"/>
                <a:ea typeface="+mj-ea"/>
                <a:cs typeface="+mj-cs"/>
              </a:rPr>
              <a:t>07</a:t>
            </a:r>
            <a:endParaRPr lang="en-GB" sz="6600">
              <a:solidFill>
                <a:schemeClr val="bg1"/>
              </a:solidFill>
            </a:endParaRPr>
          </a:p>
        </p:txBody>
      </p:sp>
      <p:sp>
        <p:nvSpPr>
          <p:cNvPr id="7" name="TextBox 6"/>
          <p:cNvSpPr txBox="1"/>
          <p:nvPr userDrawn="1"/>
        </p:nvSpPr>
        <p:spPr>
          <a:xfrm>
            <a:off x="232917" y="4623978"/>
            <a:ext cx="8587556" cy="300082"/>
          </a:xfrm>
          <a:prstGeom prst="rect">
            <a:avLst/>
          </a:prstGeom>
          <a:noFill/>
        </p:spPr>
        <p:txBody>
          <a:bodyPr wrap="square" rtlCol="0">
            <a:spAutoFit/>
          </a:bodyPr>
          <a:lstStyle/>
          <a:p>
            <a:r>
              <a:rPr lang="en-GB" sz="1350" i="1">
                <a:solidFill>
                  <a:schemeClr val="bg1"/>
                </a:solidFill>
              </a:rPr>
              <a:t>Transforming</a:t>
            </a:r>
            <a:r>
              <a:rPr lang="en-GB" sz="1350" i="1" baseline="0">
                <a:solidFill>
                  <a:schemeClr val="bg1"/>
                </a:solidFill>
              </a:rPr>
              <a:t> London’s health and care together</a:t>
            </a:r>
            <a:endParaRPr lang="en-GB" sz="1350" i="1">
              <a:solidFill>
                <a:schemeClr val="bg1"/>
              </a:solidFill>
            </a:endParaRPr>
          </a:p>
        </p:txBody>
      </p:sp>
      <p:cxnSp>
        <p:nvCxnSpPr>
          <p:cNvPr id="8" name="Straight Connector 7"/>
          <p:cNvCxnSpPr/>
          <p:nvPr userDrawn="1"/>
        </p:nvCxnSpPr>
        <p:spPr>
          <a:xfrm>
            <a:off x="232917" y="4623978"/>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8FC524A1-7B6A-464D-B8BC-8FE2E057339E}" type="slidenum">
              <a:rPr lang="en-GB" smtClean="0"/>
              <a:pPr/>
              <a:t>‹#›</a:t>
            </a:fld>
            <a:endParaRPr lang="en-GB"/>
          </a:p>
        </p:txBody>
      </p:sp>
    </p:spTree>
    <p:extLst>
      <p:ext uri="{BB962C8B-B14F-4D97-AF65-F5344CB8AC3E}">
        <p14:creationId xmlns:p14="http://schemas.microsoft.com/office/powerpoint/2010/main" val="353275683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8_Deviderslide">
    <p:spTree>
      <p:nvGrpSpPr>
        <p:cNvPr id="1" name=""/>
        <p:cNvGrpSpPr/>
        <p:nvPr/>
      </p:nvGrpSpPr>
      <p:grpSpPr>
        <a:xfrm>
          <a:off x="0" y="0"/>
          <a:ext cx="0" cy="0"/>
          <a:chOff x="0" y="0"/>
          <a:chExt cx="0" cy="0"/>
        </a:xfrm>
      </p:grpSpPr>
      <p:sp>
        <p:nvSpPr>
          <p:cNvPr id="4" name="Rectangle 3"/>
          <p:cNvSpPr/>
          <p:nvPr userDrawn="1"/>
        </p:nvSpPr>
        <p:spPr>
          <a:xfrm>
            <a:off x="0" y="0"/>
            <a:ext cx="9144000" cy="5143500"/>
          </a:xfrm>
          <a:prstGeom prst="rect">
            <a:avLst/>
          </a:prstGeom>
          <a:solidFill>
            <a:srgbClr val="33BB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1" name="Text Placeholder 10"/>
          <p:cNvSpPr>
            <a:spLocks noGrp="1"/>
          </p:cNvSpPr>
          <p:nvPr>
            <p:ph type="body" sz="quarter" idx="10" hasCustomPrompt="1"/>
          </p:nvPr>
        </p:nvSpPr>
        <p:spPr>
          <a:xfrm>
            <a:off x="250826" y="1005576"/>
            <a:ext cx="6985000" cy="378042"/>
          </a:xfrm>
        </p:spPr>
        <p:txBody>
          <a:bodyPr>
            <a:noAutofit/>
          </a:bodyPr>
          <a:lstStyle>
            <a:lvl1pPr>
              <a:defRPr sz="2700" baseline="0">
                <a:solidFill>
                  <a:schemeClr val="bg1"/>
                </a:solidFill>
                <a:latin typeface="+mj-lt"/>
              </a:defRPr>
            </a:lvl1pPr>
            <a:lvl2pPr>
              <a:defRPr sz="2700">
                <a:solidFill>
                  <a:schemeClr val="bg1"/>
                </a:solidFill>
                <a:latin typeface="+mj-lt"/>
              </a:defRPr>
            </a:lvl2pPr>
            <a:lvl3pPr>
              <a:defRPr sz="2700">
                <a:solidFill>
                  <a:schemeClr val="bg1"/>
                </a:solidFill>
                <a:latin typeface="+mj-lt"/>
              </a:defRPr>
            </a:lvl3pPr>
            <a:lvl4pPr>
              <a:defRPr sz="2700">
                <a:solidFill>
                  <a:schemeClr val="bg1"/>
                </a:solidFill>
                <a:latin typeface="+mj-lt"/>
              </a:defRPr>
            </a:lvl4pPr>
            <a:lvl5pPr>
              <a:defRPr sz="2700">
                <a:solidFill>
                  <a:schemeClr val="bg1"/>
                </a:solidFill>
                <a:latin typeface="+mj-lt"/>
              </a:defRPr>
            </a:lvl5pPr>
          </a:lstStyle>
          <a:p>
            <a:pPr lvl="0"/>
            <a:r>
              <a:rPr lang="en-US"/>
              <a:t>Divider Slide </a:t>
            </a:r>
            <a:endParaRPr lang="en-GB"/>
          </a:p>
        </p:txBody>
      </p:sp>
      <p:sp>
        <p:nvSpPr>
          <p:cNvPr id="6" name="Rectangle 5"/>
          <p:cNvSpPr/>
          <p:nvPr userDrawn="1"/>
        </p:nvSpPr>
        <p:spPr>
          <a:xfrm>
            <a:off x="232917" y="141684"/>
            <a:ext cx="1674788" cy="864395"/>
          </a:xfrm>
          <a:prstGeom prst="rect">
            <a:avLst/>
          </a:prstGeom>
        </p:spPr>
        <p:txBody>
          <a:bodyPr wrap="square" lIns="0" tIns="0" rIns="0" bIns="0" anchor="ctr">
            <a:noAutofit/>
          </a:bodyPr>
          <a:lstStyle/>
          <a:p>
            <a:r>
              <a:rPr kumimoji="0" lang="en-GB" sz="6600" b="0" i="0" u="none" strike="noStrike" kern="1200" cap="none" spc="0" normalizeH="0" baseline="0" noProof="0">
                <a:ln>
                  <a:noFill/>
                </a:ln>
                <a:solidFill>
                  <a:schemeClr val="bg1"/>
                </a:solidFill>
                <a:effectLst/>
                <a:uLnTx/>
                <a:uFillTx/>
                <a:latin typeface="Arial Black"/>
                <a:ea typeface="+mj-ea"/>
                <a:cs typeface="+mj-cs"/>
              </a:rPr>
              <a:t>09</a:t>
            </a:r>
            <a:endParaRPr lang="en-GB" sz="6600">
              <a:solidFill>
                <a:schemeClr val="bg1"/>
              </a:solidFill>
            </a:endParaRPr>
          </a:p>
        </p:txBody>
      </p:sp>
      <p:sp>
        <p:nvSpPr>
          <p:cNvPr id="7" name="TextBox 6"/>
          <p:cNvSpPr txBox="1"/>
          <p:nvPr userDrawn="1"/>
        </p:nvSpPr>
        <p:spPr>
          <a:xfrm>
            <a:off x="232917" y="4623978"/>
            <a:ext cx="8587556" cy="300082"/>
          </a:xfrm>
          <a:prstGeom prst="rect">
            <a:avLst/>
          </a:prstGeom>
          <a:noFill/>
        </p:spPr>
        <p:txBody>
          <a:bodyPr wrap="square" rtlCol="0">
            <a:spAutoFit/>
          </a:bodyPr>
          <a:lstStyle/>
          <a:p>
            <a:r>
              <a:rPr lang="en-GB" sz="1350" i="1">
                <a:solidFill>
                  <a:schemeClr val="bg1"/>
                </a:solidFill>
              </a:rPr>
              <a:t>Transforming</a:t>
            </a:r>
            <a:r>
              <a:rPr lang="en-GB" sz="1350" i="1" baseline="0">
                <a:solidFill>
                  <a:schemeClr val="bg1"/>
                </a:solidFill>
              </a:rPr>
              <a:t> London’s health and care together</a:t>
            </a:r>
            <a:endParaRPr lang="en-GB" sz="1350" i="1">
              <a:solidFill>
                <a:schemeClr val="bg1"/>
              </a:solidFill>
            </a:endParaRPr>
          </a:p>
        </p:txBody>
      </p:sp>
      <p:cxnSp>
        <p:nvCxnSpPr>
          <p:cNvPr id="8" name="Straight Connector 7"/>
          <p:cNvCxnSpPr/>
          <p:nvPr userDrawn="1"/>
        </p:nvCxnSpPr>
        <p:spPr>
          <a:xfrm>
            <a:off x="232917" y="4623978"/>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8FC524A1-7B6A-464D-B8BC-8FE2E057339E}" type="slidenum">
              <a:rPr lang="en-GB" smtClean="0"/>
              <a:pPr/>
              <a:t>‹#›</a:t>
            </a:fld>
            <a:endParaRPr lang="en-GB"/>
          </a:p>
        </p:txBody>
      </p:sp>
    </p:spTree>
    <p:extLst>
      <p:ext uri="{BB962C8B-B14F-4D97-AF65-F5344CB8AC3E}">
        <p14:creationId xmlns:p14="http://schemas.microsoft.com/office/powerpoint/2010/main" val="310811657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251792" y="1245245"/>
            <a:ext cx="7848600" cy="432486"/>
          </a:xfrm>
        </p:spPr>
        <p:txBody>
          <a:bodyPr>
            <a:normAutofit/>
          </a:bodyPr>
          <a:lstStyle>
            <a:lvl1pPr>
              <a:defRPr sz="1800" b="1">
                <a:solidFill>
                  <a:srgbClr val="0072C6"/>
                </a:solidFill>
              </a:defRPr>
            </a:lvl1pPr>
          </a:lstStyle>
          <a:p>
            <a:pPr lvl="0"/>
            <a:r>
              <a:rPr lang="en-US"/>
              <a:t>Click to edit Master text styles</a:t>
            </a:r>
          </a:p>
        </p:txBody>
      </p:sp>
      <p:sp>
        <p:nvSpPr>
          <p:cNvPr id="2" name="Slide Number Placeholder 1"/>
          <p:cNvSpPr>
            <a:spLocks noGrp="1"/>
          </p:cNvSpPr>
          <p:nvPr>
            <p:ph type="sldNum" sz="quarter" idx="12"/>
          </p:nvPr>
        </p:nvSpPr>
        <p:spPr/>
        <p:txBody>
          <a:bodyPr/>
          <a:lstStyle/>
          <a:p>
            <a:fld id="{8FC524A1-7B6A-464D-B8BC-8FE2E057339E}" type="slidenum">
              <a:rPr lang="en-GB" smtClean="0"/>
              <a:pPr/>
              <a:t>‹#›</a:t>
            </a:fld>
            <a:endParaRPr lang="en-GB"/>
          </a:p>
        </p:txBody>
      </p:sp>
      <p:sp>
        <p:nvSpPr>
          <p:cNvPr id="4" name="Content Placeholder 3"/>
          <p:cNvSpPr>
            <a:spLocks noGrp="1"/>
          </p:cNvSpPr>
          <p:nvPr>
            <p:ph sz="quarter" idx="13"/>
          </p:nvPr>
        </p:nvSpPr>
        <p:spPr>
          <a:xfrm>
            <a:off x="250826" y="1706400"/>
            <a:ext cx="8642350" cy="30795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3598" y="-118964"/>
            <a:ext cx="8063880" cy="1335541"/>
          </a:xfrm>
          <a:prstGeom prst="rect">
            <a:avLst/>
          </a:prstGeom>
        </p:spPr>
      </p:pic>
    </p:spTree>
    <p:extLst>
      <p:ext uri="{BB962C8B-B14F-4D97-AF65-F5344CB8AC3E}">
        <p14:creationId xmlns:p14="http://schemas.microsoft.com/office/powerpoint/2010/main" val="13536782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4" name="Rectangle 3"/>
          <p:cNvSpPr/>
          <p:nvPr userDrawn="1"/>
        </p:nvSpPr>
        <p:spPr>
          <a:xfrm>
            <a:off x="0" y="1404492"/>
            <a:ext cx="9144000" cy="3739009"/>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5" name="Rectangle 4"/>
          <p:cNvSpPr>
            <a:spLocks noChangeArrowheads="1"/>
          </p:cNvSpPr>
          <p:nvPr userDrawn="1"/>
        </p:nvSpPr>
        <p:spPr bwMode="auto">
          <a:xfrm>
            <a:off x="0" y="1296145"/>
            <a:ext cx="9144000" cy="108347"/>
          </a:xfrm>
          <a:prstGeom prst="rect">
            <a:avLst/>
          </a:prstGeom>
          <a:solidFill>
            <a:srgbClr val="00AE9E"/>
          </a:solidFill>
          <a:ln w="9525">
            <a:noFill/>
            <a:miter lim="800000"/>
            <a:headEnd/>
            <a:tailEnd/>
          </a:ln>
        </p:spPr>
        <p:txBody>
          <a:bodyPr anchor="ctr">
            <a:prstTxWarp prst="textNoShape">
              <a:avLst/>
            </a:prstTxWarp>
          </a:bodyPr>
          <a:lstStyle/>
          <a:p>
            <a:pPr algn="ctr" fontAlgn="auto">
              <a:spcBef>
                <a:spcPts val="0"/>
              </a:spcBef>
              <a:spcAft>
                <a:spcPts val="0"/>
              </a:spcAft>
              <a:defRPr/>
            </a:pPr>
            <a:endParaRPr lang="en-US" sz="1800">
              <a:solidFill>
                <a:schemeClr val="lt1"/>
              </a:solidFill>
              <a:latin typeface="+mn-lt"/>
              <a:ea typeface="+mn-ea"/>
              <a:cs typeface="+mn-cs"/>
            </a:endParaRPr>
          </a:p>
        </p:txBody>
      </p:sp>
      <p:sp>
        <p:nvSpPr>
          <p:cNvPr id="2" name="Title 1"/>
          <p:cNvSpPr>
            <a:spLocks noGrp="1"/>
          </p:cNvSpPr>
          <p:nvPr>
            <p:ph type="ctrTitle"/>
          </p:nvPr>
        </p:nvSpPr>
        <p:spPr>
          <a:xfrm>
            <a:off x="395536" y="1674187"/>
            <a:ext cx="8424936" cy="1293377"/>
          </a:xfrm>
          <a:ln>
            <a:noFill/>
          </a:ln>
        </p:spPr>
        <p:txBody>
          <a:bodyPr anchor="t">
            <a:noAutofit/>
          </a:bodyPr>
          <a:lstStyle>
            <a:lvl1pPr algn="l">
              <a:defRPr sz="4000" baseline="0">
                <a:solidFill>
                  <a:schemeClr val="bg1"/>
                </a:solidFill>
              </a:defRPr>
            </a:lvl1pPr>
          </a:lstStyle>
          <a:p>
            <a:r>
              <a:rPr lang="en-US"/>
              <a:t>Click to edit Master title style</a:t>
            </a:r>
          </a:p>
        </p:txBody>
      </p:sp>
      <p:sp>
        <p:nvSpPr>
          <p:cNvPr id="3" name="Subtitle 2"/>
          <p:cNvSpPr>
            <a:spLocks noGrp="1"/>
          </p:cNvSpPr>
          <p:nvPr>
            <p:ph type="subTitle" idx="1"/>
          </p:nvPr>
        </p:nvSpPr>
        <p:spPr>
          <a:xfrm>
            <a:off x="395536" y="4320479"/>
            <a:ext cx="8424936" cy="267496"/>
          </a:xfrm>
        </p:spPr>
        <p:txBody>
          <a:bodyPr anchor="b">
            <a:normAutofit/>
          </a:bodyPr>
          <a:lstStyle>
            <a:lvl1pPr marL="0" indent="0" algn="l">
              <a:spcBef>
                <a:spcPts val="0"/>
              </a:spcBef>
              <a:buNone/>
              <a:defRPr sz="2000" b="0" i="0">
                <a:solidFill>
                  <a:schemeClr val="bg1"/>
                </a:solidFill>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pic>
        <p:nvPicPr>
          <p:cNvPr id="7" name="Picture 6" descr="\\colhpafil004\Colindale_Data\HQ Group and LARS\Group Data\Design\Branding and logos\PHE logos with strapline\Small without Old French text\PHE small logo for A4.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1"/>
            <a:ext cx="2483768" cy="1225142"/>
          </a:xfrm>
          <a:prstGeom prst="rect">
            <a:avLst/>
          </a:prstGeom>
          <a:noFill/>
          <a:ln>
            <a:noFill/>
          </a:ln>
        </p:spPr>
      </p:pic>
    </p:spTree>
    <p:extLst>
      <p:ext uri="{BB962C8B-B14F-4D97-AF65-F5344CB8AC3E}">
        <p14:creationId xmlns:p14="http://schemas.microsoft.com/office/powerpoint/2010/main" val="236974496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EF4B5AF-93E8-4404-BF1B-D5B0559CC95E}"/>
              </a:ext>
            </a:extLst>
          </p:cNvPr>
          <p:cNvSpPr txBox="1">
            <a:spLocks noChangeArrowheads="1"/>
          </p:cNvSpPr>
          <p:nvPr userDrawn="1"/>
        </p:nvSpPr>
        <p:spPr bwMode="auto">
          <a:xfrm>
            <a:off x="219075" y="4779169"/>
            <a:ext cx="484188"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9477A48-A6C2-47AA-9F1A-22D190E14DFE}" type="slidenum">
              <a:rPr lang="en-US" altLang="en-US" sz="900">
                <a:solidFill>
                  <a:srgbClr val="C3D69B"/>
                </a:solidFill>
                <a:latin typeface="Arial" panose="020B0604020202020204" pitchFamily="34" charset="0"/>
              </a:rPr>
              <a:pPr/>
              <a:t>‹#›</a:t>
            </a:fld>
            <a:r>
              <a:rPr lang="en-US" altLang="en-US" sz="900">
                <a:solidFill>
                  <a:srgbClr val="C3D69B"/>
                </a:solidFill>
                <a:latin typeface="Arial" panose="020B0604020202020204" pitchFamily="34" charset="0"/>
              </a:rPr>
              <a:t> </a:t>
            </a:r>
            <a:r>
              <a:rPr lang="en-US" altLang="en-US" sz="900">
                <a:solidFill>
                  <a:srgbClr val="9BBB59"/>
                </a:solidFill>
                <a:latin typeface="Arial" panose="020B0604020202020204" pitchFamily="34" charset="0"/>
              </a:rPr>
              <a:t>  </a:t>
            </a:r>
            <a:r>
              <a:rPr lang="en-US" altLang="en-US" sz="900">
                <a:solidFill>
                  <a:srgbClr val="005EB8"/>
                </a:solidFill>
                <a:latin typeface="Arial" panose="020B0604020202020204" pitchFamily="34" charset="0"/>
              </a:rPr>
              <a:t>|</a:t>
            </a:r>
            <a:endParaRPr lang="en-US" altLang="en-US" sz="900">
              <a:solidFill>
                <a:srgbClr val="9BBB59"/>
              </a:solidFill>
              <a:latin typeface="Arial" panose="020B0604020202020204" pitchFamily="34" charset="0"/>
            </a:endParaRPr>
          </a:p>
        </p:txBody>
      </p:sp>
      <p:pic>
        <p:nvPicPr>
          <p:cNvPr id="5" name="Picture 7" descr="A picture containing clipart&#10;&#10;Description generated with very high confidence">
            <a:extLst>
              <a:ext uri="{FF2B5EF4-FFF2-40B4-BE49-F238E27FC236}">
                <a16:creationId xmlns:a16="http://schemas.microsoft.com/office/drawing/2014/main" id="{5FD2A7E5-77D5-4065-A50F-8D9281E6DAE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02576" y="273844"/>
            <a:ext cx="981075" cy="396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0"/>
          <p:cNvSpPr>
            <a:spLocks noGrp="1"/>
          </p:cNvSpPr>
          <p:nvPr>
            <p:ph type="title"/>
          </p:nvPr>
        </p:nvSpPr>
        <p:spPr>
          <a:xfrm>
            <a:off x="586408" y="778485"/>
            <a:ext cx="7981124" cy="458737"/>
          </a:xfrm>
          <a:prstGeom prst="rect">
            <a:avLst/>
          </a:prstGeom>
        </p:spPr>
        <p:txBody>
          <a:bodyPr/>
          <a:lstStyle>
            <a:lvl1pPr>
              <a:defRPr sz="2700" b="0">
                <a:solidFill>
                  <a:srgbClr val="005EB8"/>
                </a:solidFill>
                <a:latin typeface="Arial" panose="020B0604020202020204" pitchFamily="34" charset="0"/>
                <a:cs typeface="Arial" panose="020B0604020202020204" pitchFamily="34" charset="0"/>
              </a:defRPr>
            </a:lvl1pPr>
          </a:lstStyle>
          <a:p>
            <a:r>
              <a:rPr lang="en-US"/>
              <a:t>Click to edit Master title style</a:t>
            </a:r>
          </a:p>
        </p:txBody>
      </p:sp>
      <p:sp>
        <p:nvSpPr>
          <p:cNvPr id="13" name="Content Placeholder 9"/>
          <p:cNvSpPr>
            <a:spLocks noGrp="1"/>
          </p:cNvSpPr>
          <p:nvPr>
            <p:ph sz="quarter" idx="10"/>
          </p:nvPr>
        </p:nvSpPr>
        <p:spPr>
          <a:xfrm>
            <a:off x="586408" y="1374857"/>
            <a:ext cx="7981124" cy="1683096"/>
          </a:xfrm>
          <a:prstGeom prst="rect">
            <a:avLst/>
          </a:prstGeom>
        </p:spPr>
        <p:txBody>
          <a:bodyPr/>
          <a:lstStyle>
            <a:lvl1pPr>
              <a:defRPr sz="1050">
                <a:latin typeface="Arial" panose="020B0604020202020204" pitchFamily="34" charset="0"/>
                <a:cs typeface="Arial" panose="020B0604020202020204" pitchFamily="34" charset="0"/>
              </a:defRPr>
            </a:lvl1pPr>
            <a:lvl2pPr>
              <a:defRPr sz="1050">
                <a:latin typeface="Arial" panose="020B0604020202020204" pitchFamily="34" charset="0"/>
                <a:cs typeface="Arial" panose="020B0604020202020204" pitchFamily="34" charset="0"/>
              </a:defRPr>
            </a:lvl2pPr>
            <a:lvl3pPr>
              <a:defRPr sz="1050">
                <a:latin typeface="Arial" panose="020B0604020202020204" pitchFamily="34" charset="0"/>
                <a:cs typeface="Arial" panose="020B0604020202020204" pitchFamily="34" charset="0"/>
              </a:defRPr>
            </a:lvl3pPr>
            <a:lvl4pPr>
              <a:defRPr sz="1050">
                <a:latin typeface="Arial" panose="020B0604020202020204" pitchFamily="34" charset="0"/>
                <a:cs typeface="Arial" panose="020B0604020202020204" pitchFamily="34" charset="0"/>
              </a:defRPr>
            </a:lvl4pPr>
            <a:lvl5pPr>
              <a:defRPr sz="105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2">
            <a:extLst>
              <a:ext uri="{FF2B5EF4-FFF2-40B4-BE49-F238E27FC236}">
                <a16:creationId xmlns:a16="http://schemas.microsoft.com/office/drawing/2014/main" id="{EDFAE80F-DFD6-46E8-B5CB-ECD2052C852E}"/>
              </a:ext>
            </a:extLst>
          </p:cNvPr>
          <p:cNvSpPr>
            <a:spLocks noGrp="1"/>
          </p:cNvSpPr>
          <p:nvPr>
            <p:ph type="ftr" sz="quarter" idx="11"/>
          </p:nvPr>
        </p:nvSpPr>
        <p:spPr>
          <a:xfrm>
            <a:off x="517525" y="4750594"/>
            <a:ext cx="4292600" cy="273844"/>
          </a:xfrm>
        </p:spPr>
        <p:txBody>
          <a:bodyPr/>
          <a:lstStyle>
            <a:lvl1pPr algn="l">
              <a:defRPr sz="900" b="0">
                <a:solidFill>
                  <a:schemeClr val="accent3">
                    <a:lumMod val="60000"/>
                    <a:lumOff val="40000"/>
                  </a:schemeClr>
                </a:solidFill>
                <a:latin typeface="Arial" charset="0"/>
                <a:ea typeface="Arial" charset="0"/>
                <a:cs typeface="Arial" charset="0"/>
              </a:defRPr>
            </a:lvl1pPr>
          </a:lstStyle>
          <a:p>
            <a:pPr>
              <a:defRPr/>
            </a:pPr>
            <a:r>
              <a:rPr lang="en-US"/>
              <a:t>Presentation title</a:t>
            </a:r>
          </a:p>
        </p:txBody>
      </p:sp>
    </p:spTree>
    <p:extLst>
      <p:ext uri="{BB962C8B-B14F-4D97-AF65-F5344CB8AC3E}">
        <p14:creationId xmlns:p14="http://schemas.microsoft.com/office/powerpoint/2010/main" val="53313064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EF4B5AF-93E8-4404-BF1B-D5B0559CC95E}"/>
              </a:ext>
            </a:extLst>
          </p:cNvPr>
          <p:cNvSpPr txBox="1">
            <a:spLocks noChangeArrowheads="1"/>
          </p:cNvSpPr>
          <p:nvPr userDrawn="1"/>
        </p:nvSpPr>
        <p:spPr bwMode="auto">
          <a:xfrm>
            <a:off x="219075" y="4779169"/>
            <a:ext cx="484188"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9477A48-A6C2-47AA-9F1A-22D190E14DFE}" type="slidenum">
              <a:rPr lang="en-US" altLang="en-US" sz="900">
                <a:solidFill>
                  <a:srgbClr val="C3D69B"/>
                </a:solidFill>
                <a:latin typeface="Arial" panose="020B0604020202020204" pitchFamily="34" charset="0"/>
              </a:rPr>
              <a:pPr/>
              <a:t>‹#›</a:t>
            </a:fld>
            <a:r>
              <a:rPr lang="en-US" altLang="en-US" sz="900">
                <a:solidFill>
                  <a:srgbClr val="C3D69B"/>
                </a:solidFill>
                <a:latin typeface="Arial" panose="020B0604020202020204" pitchFamily="34" charset="0"/>
              </a:rPr>
              <a:t> </a:t>
            </a:r>
            <a:r>
              <a:rPr lang="en-US" altLang="en-US" sz="900">
                <a:solidFill>
                  <a:srgbClr val="9BBB59"/>
                </a:solidFill>
                <a:latin typeface="Arial" panose="020B0604020202020204" pitchFamily="34" charset="0"/>
              </a:rPr>
              <a:t>  </a:t>
            </a:r>
            <a:r>
              <a:rPr lang="en-US" altLang="en-US" sz="900">
                <a:solidFill>
                  <a:srgbClr val="005EB8"/>
                </a:solidFill>
                <a:latin typeface="Arial" panose="020B0604020202020204" pitchFamily="34" charset="0"/>
              </a:rPr>
              <a:t>|</a:t>
            </a:r>
            <a:endParaRPr lang="en-US" altLang="en-US" sz="900">
              <a:solidFill>
                <a:srgbClr val="9BBB59"/>
              </a:solidFill>
              <a:latin typeface="Arial" panose="020B0604020202020204" pitchFamily="34" charset="0"/>
            </a:endParaRPr>
          </a:p>
        </p:txBody>
      </p:sp>
      <p:pic>
        <p:nvPicPr>
          <p:cNvPr id="5" name="Picture 7" descr="A picture containing clipart&#10;&#10;Description generated with very high confidence">
            <a:extLst>
              <a:ext uri="{FF2B5EF4-FFF2-40B4-BE49-F238E27FC236}">
                <a16:creationId xmlns:a16="http://schemas.microsoft.com/office/drawing/2014/main" id="{5FD2A7E5-77D5-4065-A50F-8D9281E6DAE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02576" y="273844"/>
            <a:ext cx="981075" cy="396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0"/>
          <p:cNvSpPr>
            <a:spLocks noGrp="1"/>
          </p:cNvSpPr>
          <p:nvPr>
            <p:ph type="title"/>
          </p:nvPr>
        </p:nvSpPr>
        <p:spPr>
          <a:xfrm>
            <a:off x="586408" y="778485"/>
            <a:ext cx="7981124" cy="458737"/>
          </a:xfrm>
          <a:prstGeom prst="rect">
            <a:avLst/>
          </a:prstGeom>
        </p:spPr>
        <p:txBody>
          <a:bodyPr/>
          <a:lstStyle>
            <a:lvl1pPr>
              <a:defRPr sz="2700" b="0">
                <a:solidFill>
                  <a:srgbClr val="005EB8"/>
                </a:solidFill>
                <a:latin typeface="Arial" panose="020B0604020202020204" pitchFamily="34" charset="0"/>
                <a:cs typeface="Arial" panose="020B0604020202020204" pitchFamily="34" charset="0"/>
              </a:defRPr>
            </a:lvl1pPr>
          </a:lstStyle>
          <a:p>
            <a:r>
              <a:rPr lang="en-US"/>
              <a:t>Click to edit Master title style</a:t>
            </a:r>
          </a:p>
        </p:txBody>
      </p:sp>
      <p:sp>
        <p:nvSpPr>
          <p:cNvPr id="13" name="Content Placeholder 9"/>
          <p:cNvSpPr>
            <a:spLocks noGrp="1"/>
          </p:cNvSpPr>
          <p:nvPr>
            <p:ph sz="quarter" idx="10"/>
          </p:nvPr>
        </p:nvSpPr>
        <p:spPr>
          <a:xfrm>
            <a:off x="586408" y="1374857"/>
            <a:ext cx="7981124" cy="1683096"/>
          </a:xfrm>
          <a:prstGeom prst="rect">
            <a:avLst/>
          </a:prstGeom>
        </p:spPr>
        <p:txBody>
          <a:bodyPr/>
          <a:lstStyle>
            <a:lvl1pPr>
              <a:defRPr sz="1050">
                <a:latin typeface="Arial" panose="020B0604020202020204" pitchFamily="34" charset="0"/>
                <a:cs typeface="Arial" panose="020B0604020202020204" pitchFamily="34" charset="0"/>
              </a:defRPr>
            </a:lvl1pPr>
            <a:lvl2pPr>
              <a:defRPr sz="1050">
                <a:latin typeface="Arial" panose="020B0604020202020204" pitchFamily="34" charset="0"/>
                <a:cs typeface="Arial" panose="020B0604020202020204" pitchFamily="34" charset="0"/>
              </a:defRPr>
            </a:lvl2pPr>
            <a:lvl3pPr>
              <a:defRPr sz="1050">
                <a:latin typeface="Arial" panose="020B0604020202020204" pitchFamily="34" charset="0"/>
                <a:cs typeface="Arial" panose="020B0604020202020204" pitchFamily="34" charset="0"/>
              </a:defRPr>
            </a:lvl3pPr>
            <a:lvl4pPr>
              <a:defRPr sz="1050">
                <a:latin typeface="Arial" panose="020B0604020202020204" pitchFamily="34" charset="0"/>
                <a:cs typeface="Arial" panose="020B0604020202020204" pitchFamily="34" charset="0"/>
              </a:defRPr>
            </a:lvl4pPr>
            <a:lvl5pPr>
              <a:defRPr sz="105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2">
            <a:extLst>
              <a:ext uri="{FF2B5EF4-FFF2-40B4-BE49-F238E27FC236}">
                <a16:creationId xmlns:a16="http://schemas.microsoft.com/office/drawing/2014/main" id="{EDFAE80F-DFD6-46E8-B5CB-ECD2052C852E}"/>
              </a:ext>
            </a:extLst>
          </p:cNvPr>
          <p:cNvSpPr>
            <a:spLocks noGrp="1"/>
          </p:cNvSpPr>
          <p:nvPr>
            <p:ph type="ftr" sz="quarter" idx="11"/>
          </p:nvPr>
        </p:nvSpPr>
        <p:spPr>
          <a:xfrm>
            <a:off x="517525" y="4750594"/>
            <a:ext cx="4292600" cy="273844"/>
          </a:xfrm>
        </p:spPr>
        <p:txBody>
          <a:bodyPr/>
          <a:lstStyle>
            <a:lvl1pPr algn="l">
              <a:defRPr sz="900" b="0">
                <a:solidFill>
                  <a:schemeClr val="accent3">
                    <a:lumMod val="60000"/>
                    <a:lumOff val="40000"/>
                  </a:schemeClr>
                </a:solidFill>
                <a:latin typeface="Arial" charset="0"/>
                <a:ea typeface="Arial" charset="0"/>
                <a:cs typeface="Arial" charset="0"/>
              </a:defRPr>
            </a:lvl1pPr>
          </a:lstStyle>
          <a:p>
            <a:pPr>
              <a:defRPr/>
            </a:pPr>
            <a:r>
              <a:rPr lang="en-US"/>
              <a:t>Presentation title</a:t>
            </a:r>
          </a:p>
        </p:txBody>
      </p:sp>
    </p:spTree>
    <p:extLst>
      <p:ext uri="{BB962C8B-B14F-4D97-AF65-F5344CB8AC3E}">
        <p14:creationId xmlns:p14="http://schemas.microsoft.com/office/powerpoint/2010/main" val="402643210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EF4B5AF-93E8-4404-BF1B-D5B0559CC95E}"/>
              </a:ext>
            </a:extLst>
          </p:cNvPr>
          <p:cNvSpPr txBox="1">
            <a:spLocks noChangeArrowheads="1"/>
          </p:cNvSpPr>
          <p:nvPr userDrawn="1"/>
        </p:nvSpPr>
        <p:spPr bwMode="auto">
          <a:xfrm>
            <a:off x="219075" y="4779169"/>
            <a:ext cx="484188"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9477A48-A6C2-47AA-9F1A-22D190E14DFE}" type="slidenum">
              <a:rPr lang="en-US" altLang="en-US" sz="900">
                <a:solidFill>
                  <a:srgbClr val="C3D69B"/>
                </a:solidFill>
                <a:latin typeface="Arial" panose="020B0604020202020204" pitchFamily="34" charset="0"/>
              </a:rPr>
              <a:pPr/>
              <a:t>‹#›</a:t>
            </a:fld>
            <a:r>
              <a:rPr lang="en-US" altLang="en-US" sz="900">
                <a:solidFill>
                  <a:srgbClr val="C3D69B"/>
                </a:solidFill>
                <a:latin typeface="Arial" panose="020B0604020202020204" pitchFamily="34" charset="0"/>
              </a:rPr>
              <a:t> </a:t>
            </a:r>
            <a:r>
              <a:rPr lang="en-US" altLang="en-US" sz="900">
                <a:solidFill>
                  <a:srgbClr val="9BBB59"/>
                </a:solidFill>
                <a:latin typeface="Arial" panose="020B0604020202020204" pitchFamily="34" charset="0"/>
              </a:rPr>
              <a:t>  </a:t>
            </a:r>
            <a:r>
              <a:rPr lang="en-US" altLang="en-US" sz="900">
                <a:solidFill>
                  <a:srgbClr val="005EB8"/>
                </a:solidFill>
                <a:latin typeface="Arial" panose="020B0604020202020204" pitchFamily="34" charset="0"/>
              </a:rPr>
              <a:t>|</a:t>
            </a:r>
            <a:endParaRPr lang="en-US" altLang="en-US" sz="900">
              <a:solidFill>
                <a:srgbClr val="9BBB59"/>
              </a:solidFill>
              <a:latin typeface="Arial" panose="020B0604020202020204" pitchFamily="34" charset="0"/>
            </a:endParaRPr>
          </a:p>
        </p:txBody>
      </p:sp>
      <p:pic>
        <p:nvPicPr>
          <p:cNvPr id="5" name="Picture 7" descr="A picture containing clipart&#10;&#10;Description generated with very high confidence">
            <a:extLst>
              <a:ext uri="{FF2B5EF4-FFF2-40B4-BE49-F238E27FC236}">
                <a16:creationId xmlns:a16="http://schemas.microsoft.com/office/drawing/2014/main" id="{5FD2A7E5-77D5-4065-A50F-8D9281E6DAE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02576" y="273844"/>
            <a:ext cx="981075" cy="396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0"/>
          <p:cNvSpPr>
            <a:spLocks noGrp="1"/>
          </p:cNvSpPr>
          <p:nvPr>
            <p:ph type="title"/>
          </p:nvPr>
        </p:nvSpPr>
        <p:spPr>
          <a:xfrm>
            <a:off x="586408" y="778485"/>
            <a:ext cx="7981124" cy="458737"/>
          </a:xfrm>
          <a:prstGeom prst="rect">
            <a:avLst/>
          </a:prstGeom>
        </p:spPr>
        <p:txBody>
          <a:bodyPr/>
          <a:lstStyle>
            <a:lvl1pPr>
              <a:defRPr sz="2700" b="0">
                <a:solidFill>
                  <a:srgbClr val="005EB8"/>
                </a:solidFill>
                <a:latin typeface="Arial" panose="020B0604020202020204" pitchFamily="34" charset="0"/>
                <a:cs typeface="Arial" panose="020B0604020202020204" pitchFamily="34" charset="0"/>
              </a:defRPr>
            </a:lvl1pPr>
          </a:lstStyle>
          <a:p>
            <a:r>
              <a:rPr lang="en-US"/>
              <a:t>Click to edit Master title style</a:t>
            </a:r>
          </a:p>
        </p:txBody>
      </p:sp>
      <p:sp>
        <p:nvSpPr>
          <p:cNvPr id="13" name="Content Placeholder 9"/>
          <p:cNvSpPr>
            <a:spLocks noGrp="1"/>
          </p:cNvSpPr>
          <p:nvPr>
            <p:ph sz="quarter" idx="10"/>
          </p:nvPr>
        </p:nvSpPr>
        <p:spPr>
          <a:xfrm>
            <a:off x="586408" y="1374857"/>
            <a:ext cx="7981124" cy="1683096"/>
          </a:xfrm>
          <a:prstGeom prst="rect">
            <a:avLst/>
          </a:prstGeom>
        </p:spPr>
        <p:txBody>
          <a:bodyPr/>
          <a:lstStyle>
            <a:lvl1pPr>
              <a:defRPr sz="1050">
                <a:latin typeface="Arial" panose="020B0604020202020204" pitchFamily="34" charset="0"/>
                <a:cs typeface="Arial" panose="020B0604020202020204" pitchFamily="34" charset="0"/>
              </a:defRPr>
            </a:lvl1pPr>
            <a:lvl2pPr>
              <a:defRPr sz="1050">
                <a:latin typeface="Arial" panose="020B0604020202020204" pitchFamily="34" charset="0"/>
                <a:cs typeface="Arial" panose="020B0604020202020204" pitchFamily="34" charset="0"/>
              </a:defRPr>
            </a:lvl2pPr>
            <a:lvl3pPr>
              <a:defRPr sz="1050">
                <a:latin typeface="Arial" panose="020B0604020202020204" pitchFamily="34" charset="0"/>
                <a:cs typeface="Arial" panose="020B0604020202020204" pitchFamily="34" charset="0"/>
              </a:defRPr>
            </a:lvl3pPr>
            <a:lvl4pPr>
              <a:defRPr sz="1050">
                <a:latin typeface="Arial" panose="020B0604020202020204" pitchFamily="34" charset="0"/>
                <a:cs typeface="Arial" panose="020B0604020202020204" pitchFamily="34" charset="0"/>
              </a:defRPr>
            </a:lvl4pPr>
            <a:lvl5pPr>
              <a:defRPr sz="105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2">
            <a:extLst>
              <a:ext uri="{FF2B5EF4-FFF2-40B4-BE49-F238E27FC236}">
                <a16:creationId xmlns:a16="http://schemas.microsoft.com/office/drawing/2014/main" id="{EDFAE80F-DFD6-46E8-B5CB-ECD2052C852E}"/>
              </a:ext>
            </a:extLst>
          </p:cNvPr>
          <p:cNvSpPr>
            <a:spLocks noGrp="1"/>
          </p:cNvSpPr>
          <p:nvPr>
            <p:ph type="ftr" sz="quarter" idx="11"/>
          </p:nvPr>
        </p:nvSpPr>
        <p:spPr>
          <a:xfrm>
            <a:off x="517525" y="4750594"/>
            <a:ext cx="4292600" cy="273844"/>
          </a:xfrm>
        </p:spPr>
        <p:txBody>
          <a:bodyPr/>
          <a:lstStyle>
            <a:lvl1pPr algn="l">
              <a:defRPr sz="900" b="0">
                <a:solidFill>
                  <a:schemeClr val="accent3">
                    <a:lumMod val="60000"/>
                    <a:lumOff val="40000"/>
                  </a:schemeClr>
                </a:solidFill>
                <a:latin typeface="Arial" charset="0"/>
                <a:ea typeface="Arial" charset="0"/>
                <a:cs typeface="Arial" charset="0"/>
              </a:defRPr>
            </a:lvl1pPr>
          </a:lstStyle>
          <a:p>
            <a:pPr>
              <a:defRPr/>
            </a:pPr>
            <a:r>
              <a:rPr lang="en-US"/>
              <a:t>Presentation title</a:t>
            </a:r>
          </a:p>
        </p:txBody>
      </p:sp>
    </p:spTree>
    <p:extLst>
      <p:ext uri="{BB962C8B-B14F-4D97-AF65-F5344CB8AC3E}">
        <p14:creationId xmlns:p14="http://schemas.microsoft.com/office/powerpoint/2010/main" val="789512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and Two Column">
    <p:spTree>
      <p:nvGrpSpPr>
        <p:cNvPr id="1" name=""/>
        <p:cNvGrpSpPr/>
        <p:nvPr/>
      </p:nvGrpSpPr>
      <p:grpSpPr>
        <a:xfrm>
          <a:off x="0" y="0"/>
          <a:ext cx="0" cy="0"/>
          <a:chOff x="0" y="0"/>
          <a:chExt cx="0" cy="0"/>
        </a:xfrm>
      </p:grpSpPr>
      <p:sp>
        <p:nvSpPr>
          <p:cNvPr id="2" name="Title 1"/>
          <p:cNvSpPr>
            <a:spLocks noGrp="1"/>
          </p:cNvSpPr>
          <p:nvPr>
            <p:ph type="title"/>
          </p:nvPr>
        </p:nvSpPr>
        <p:spPr>
          <a:xfrm>
            <a:off x="250826" y="141686"/>
            <a:ext cx="8642350" cy="377837"/>
          </a:xfrm>
          <a:prstGeom prst="rect">
            <a:avLst/>
          </a:prstGeom>
          <a:solidFill>
            <a:srgbClr val="0072C6"/>
          </a:solidFill>
        </p:spPr>
        <p:txBody>
          <a:bodyPr/>
          <a:lstStyle>
            <a:lvl1pPr marL="71438" indent="0">
              <a:defRPr>
                <a:solidFill>
                  <a:schemeClr val="bg1"/>
                </a:solidFill>
              </a:defRPr>
            </a:lvl1pPr>
          </a:lstStyle>
          <a:p>
            <a:r>
              <a:rPr lang="en-US"/>
              <a:t>Click to edit Master title style</a:t>
            </a:r>
            <a:endParaRPr lang="en-GB"/>
          </a:p>
        </p:txBody>
      </p:sp>
      <p:sp>
        <p:nvSpPr>
          <p:cNvPr id="13" name="Text Placeholder 7"/>
          <p:cNvSpPr>
            <a:spLocks noGrp="1"/>
          </p:cNvSpPr>
          <p:nvPr>
            <p:ph type="body" sz="quarter" idx="13" hasCustomPrompt="1"/>
          </p:nvPr>
        </p:nvSpPr>
        <p:spPr>
          <a:xfrm>
            <a:off x="250826" y="519523"/>
            <a:ext cx="8642350" cy="270030"/>
          </a:xfrm>
        </p:spPr>
        <p:txBody>
          <a:bodyPr>
            <a:normAutofit/>
          </a:bodyPr>
          <a:lstStyle>
            <a:lvl1pPr marL="133350" indent="0">
              <a:defRPr sz="1650" baseline="0">
                <a:solidFill>
                  <a:schemeClr val="accent5"/>
                </a:solidFill>
                <a:latin typeface="+mn-lt"/>
              </a:defRPr>
            </a:lvl1pPr>
          </a:lstStyle>
          <a:p>
            <a:pPr lvl="0"/>
            <a:r>
              <a:rPr lang="en-GB"/>
              <a:t>Subtitle </a:t>
            </a:r>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a:p>
        </p:txBody>
      </p:sp>
      <p:sp>
        <p:nvSpPr>
          <p:cNvPr id="5" name="Content Placeholder 4"/>
          <p:cNvSpPr>
            <a:spLocks noGrp="1"/>
          </p:cNvSpPr>
          <p:nvPr>
            <p:ph sz="quarter" idx="15"/>
          </p:nvPr>
        </p:nvSpPr>
        <p:spPr>
          <a:xfrm>
            <a:off x="250826" y="1007101"/>
            <a:ext cx="4249738" cy="38350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Content Placeholder 6"/>
          <p:cNvSpPr>
            <a:spLocks noGrp="1"/>
          </p:cNvSpPr>
          <p:nvPr>
            <p:ph sz="quarter" idx="16"/>
          </p:nvPr>
        </p:nvSpPr>
        <p:spPr>
          <a:xfrm>
            <a:off x="4572001" y="1006078"/>
            <a:ext cx="4320480" cy="3833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0391795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EF4B5AF-93E8-4404-BF1B-D5B0559CC95E}"/>
              </a:ext>
            </a:extLst>
          </p:cNvPr>
          <p:cNvSpPr txBox="1">
            <a:spLocks noChangeArrowheads="1"/>
          </p:cNvSpPr>
          <p:nvPr userDrawn="1"/>
        </p:nvSpPr>
        <p:spPr bwMode="auto">
          <a:xfrm>
            <a:off x="219075" y="4779169"/>
            <a:ext cx="484188"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9477A48-A6C2-47AA-9F1A-22D190E14DFE}" type="slidenum">
              <a:rPr lang="en-US" altLang="en-US" sz="900">
                <a:solidFill>
                  <a:srgbClr val="C3D69B"/>
                </a:solidFill>
                <a:latin typeface="Arial" panose="020B0604020202020204" pitchFamily="34" charset="0"/>
              </a:rPr>
              <a:pPr/>
              <a:t>‹#›</a:t>
            </a:fld>
            <a:r>
              <a:rPr lang="en-US" altLang="en-US" sz="900">
                <a:solidFill>
                  <a:srgbClr val="C3D69B"/>
                </a:solidFill>
                <a:latin typeface="Arial" panose="020B0604020202020204" pitchFamily="34" charset="0"/>
              </a:rPr>
              <a:t> </a:t>
            </a:r>
            <a:r>
              <a:rPr lang="en-US" altLang="en-US" sz="900">
                <a:solidFill>
                  <a:srgbClr val="9BBB59"/>
                </a:solidFill>
                <a:latin typeface="Arial" panose="020B0604020202020204" pitchFamily="34" charset="0"/>
              </a:rPr>
              <a:t>  </a:t>
            </a:r>
            <a:r>
              <a:rPr lang="en-US" altLang="en-US" sz="900">
                <a:solidFill>
                  <a:srgbClr val="005EB8"/>
                </a:solidFill>
                <a:latin typeface="Arial" panose="020B0604020202020204" pitchFamily="34" charset="0"/>
              </a:rPr>
              <a:t>|</a:t>
            </a:r>
            <a:endParaRPr lang="en-US" altLang="en-US" sz="900">
              <a:solidFill>
                <a:srgbClr val="9BBB59"/>
              </a:solidFill>
              <a:latin typeface="Arial" panose="020B0604020202020204" pitchFamily="34" charset="0"/>
            </a:endParaRPr>
          </a:p>
        </p:txBody>
      </p:sp>
      <p:pic>
        <p:nvPicPr>
          <p:cNvPr id="5" name="Picture 7" descr="A picture containing clipart&#10;&#10;Description generated with very high confidence">
            <a:extLst>
              <a:ext uri="{FF2B5EF4-FFF2-40B4-BE49-F238E27FC236}">
                <a16:creationId xmlns:a16="http://schemas.microsoft.com/office/drawing/2014/main" id="{5FD2A7E5-77D5-4065-A50F-8D9281E6DAE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02576" y="273844"/>
            <a:ext cx="981075" cy="396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0"/>
          <p:cNvSpPr>
            <a:spLocks noGrp="1"/>
          </p:cNvSpPr>
          <p:nvPr>
            <p:ph type="title"/>
          </p:nvPr>
        </p:nvSpPr>
        <p:spPr>
          <a:xfrm>
            <a:off x="586408" y="778485"/>
            <a:ext cx="7981124" cy="458737"/>
          </a:xfrm>
          <a:prstGeom prst="rect">
            <a:avLst/>
          </a:prstGeom>
        </p:spPr>
        <p:txBody>
          <a:bodyPr/>
          <a:lstStyle>
            <a:lvl1pPr>
              <a:defRPr sz="2700" b="0">
                <a:solidFill>
                  <a:srgbClr val="005EB8"/>
                </a:solidFill>
                <a:latin typeface="Arial" panose="020B0604020202020204" pitchFamily="34" charset="0"/>
                <a:cs typeface="Arial" panose="020B0604020202020204" pitchFamily="34" charset="0"/>
              </a:defRPr>
            </a:lvl1pPr>
          </a:lstStyle>
          <a:p>
            <a:r>
              <a:rPr lang="en-US"/>
              <a:t>Click to edit Master title style</a:t>
            </a:r>
          </a:p>
        </p:txBody>
      </p:sp>
      <p:sp>
        <p:nvSpPr>
          <p:cNvPr id="13" name="Content Placeholder 9"/>
          <p:cNvSpPr>
            <a:spLocks noGrp="1"/>
          </p:cNvSpPr>
          <p:nvPr>
            <p:ph sz="quarter" idx="10"/>
          </p:nvPr>
        </p:nvSpPr>
        <p:spPr>
          <a:xfrm>
            <a:off x="586408" y="1374857"/>
            <a:ext cx="7981124" cy="1683096"/>
          </a:xfrm>
          <a:prstGeom prst="rect">
            <a:avLst/>
          </a:prstGeom>
        </p:spPr>
        <p:txBody>
          <a:bodyPr/>
          <a:lstStyle>
            <a:lvl1pPr>
              <a:defRPr sz="1050">
                <a:latin typeface="Arial" panose="020B0604020202020204" pitchFamily="34" charset="0"/>
                <a:cs typeface="Arial" panose="020B0604020202020204" pitchFamily="34" charset="0"/>
              </a:defRPr>
            </a:lvl1pPr>
            <a:lvl2pPr>
              <a:defRPr sz="1050">
                <a:latin typeface="Arial" panose="020B0604020202020204" pitchFamily="34" charset="0"/>
                <a:cs typeface="Arial" panose="020B0604020202020204" pitchFamily="34" charset="0"/>
              </a:defRPr>
            </a:lvl2pPr>
            <a:lvl3pPr>
              <a:defRPr sz="1050">
                <a:latin typeface="Arial" panose="020B0604020202020204" pitchFamily="34" charset="0"/>
                <a:cs typeface="Arial" panose="020B0604020202020204" pitchFamily="34" charset="0"/>
              </a:defRPr>
            </a:lvl3pPr>
            <a:lvl4pPr>
              <a:defRPr sz="1050">
                <a:latin typeface="Arial" panose="020B0604020202020204" pitchFamily="34" charset="0"/>
                <a:cs typeface="Arial" panose="020B0604020202020204" pitchFamily="34" charset="0"/>
              </a:defRPr>
            </a:lvl4pPr>
            <a:lvl5pPr>
              <a:defRPr sz="105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2">
            <a:extLst>
              <a:ext uri="{FF2B5EF4-FFF2-40B4-BE49-F238E27FC236}">
                <a16:creationId xmlns:a16="http://schemas.microsoft.com/office/drawing/2014/main" id="{EDFAE80F-DFD6-46E8-B5CB-ECD2052C852E}"/>
              </a:ext>
            </a:extLst>
          </p:cNvPr>
          <p:cNvSpPr>
            <a:spLocks noGrp="1"/>
          </p:cNvSpPr>
          <p:nvPr>
            <p:ph type="ftr" sz="quarter" idx="11"/>
          </p:nvPr>
        </p:nvSpPr>
        <p:spPr>
          <a:xfrm>
            <a:off x="517525" y="4750594"/>
            <a:ext cx="4292600" cy="273844"/>
          </a:xfrm>
        </p:spPr>
        <p:txBody>
          <a:bodyPr/>
          <a:lstStyle>
            <a:lvl1pPr algn="l">
              <a:defRPr sz="900" b="0">
                <a:solidFill>
                  <a:schemeClr val="accent3">
                    <a:lumMod val="60000"/>
                    <a:lumOff val="40000"/>
                  </a:schemeClr>
                </a:solidFill>
                <a:latin typeface="Arial" charset="0"/>
                <a:ea typeface="Arial" charset="0"/>
                <a:cs typeface="Arial" charset="0"/>
              </a:defRPr>
            </a:lvl1pPr>
          </a:lstStyle>
          <a:p>
            <a:pPr>
              <a:defRPr/>
            </a:pPr>
            <a:r>
              <a:rPr lang="en-US"/>
              <a:t>Presentation title</a:t>
            </a:r>
          </a:p>
        </p:txBody>
      </p:sp>
    </p:spTree>
    <p:extLst>
      <p:ext uri="{BB962C8B-B14F-4D97-AF65-F5344CB8AC3E}">
        <p14:creationId xmlns:p14="http://schemas.microsoft.com/office/powerpoint/2010/main" val="37773749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EF4B5AF-93E8-4404-BF1B-D5B0559CC95E}"/>
              </a:ext>
            </a:extLst>
          </p:cNvPr>
          <p:cNvSpPr txBox="1">
            <a:spLocks noChangeArrowheads="1"/>
          </p:cNvSpPr>
          <p:nvPr userDrawn="1"/>
        </p:nvSpPr>
        <p:spPr bwMode="auto">
          <a:xfrm>
            <a:off x="219075" y="4779169"/>
            <a:ext cx="484188"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9477A48-A6C2-47AA-9F1A-22D190E14DFE}" type="slidenum">
              <a:rPr lang="en-US" altLang="en-US" sz="900">
                <a:solidFill>
                  <a:srgbClr val="C3D69B"/>
                </a:solidFill>
                <a:latin typeface="Arial" panose="020B0604020202020204" pitchFamily="34" charset="0"/>
              </a:rPr>
              <a:pPr/>
              <a:t>‹#›</a:t>
            </a:fld>
            <a:r>
              <a:rPr lang="en-US" altLang="en-US" sz="900">
                <a:solidFill>
                  <a:srgbClr val="C3D69B"/>
                </a:solidFill>
                <a:latin typeface="Arial" panose="020B0604020202020204" pitchFamily="34" charset="0"/>
              </a:rPr>
              <a:t> </a:t>
            </a:r>
            <a:r>
              <a:rPr lang="en-US" altLang="en-US" sz="900">
                <a:solidFill>
                  <a:srgbClr val="9BBB59"/>
                </a:solidFill>
                <a:latin typeface="Arial" panose="020B0604020202020204" pitchFamily="34" charset="0"/>
              </a:rPr>
              <a:t>  </a:t>
            </a:r>
            <a:r>
              <a:rPr lang="en-US" altLang="en-US" sz="900">
                <a:solidFill>
                  <a:srgbClr val="005EB8"/>
                </a:solidFill>
                <a:latin typeface="Arial" panose="020B0604020202020204" pitchFamily="34" charset="0"/>
              </a:rPr>
              <a:t>|</a:t>
            </a:r>
            <a:endParaRPr lang="en-US" altLang="en-US" sz="900">
              <a:solidFill>
                <a:srgbClr val="9BBB59"/>
              </a:solidFill>
              <a:latin typeface="Arial" panose="020B0604020202020204" pitchFamily="34" charset="0"/>
            </a:endParaRPr>
          </a:p>
        </p:txBody>
      </p:sp>
      <p:pic>
        <p:nvPicPr>
          <p:cNvPr id="5" name="Picture 7" descr="A picture containing clipart&#10;&#10;Description generated with very high confidence">
            <a:extLst>
              <a:ext uri="{FF2B5EF4-FFF2-40B4-BE49-F238E27FC236}">
                <a16:creationId xmlns:a16="http://schemas.microsoft.com/office/drawing/2014/main" id="{5FD2A7E5-77D5-4065-A50F-8D9281E6DAE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02576" y="273844"/>
            <a:ext cx="981075" cy="396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0"/>
          <p:cNvSpPr>
            <a:spLocks noGrp="1"/>
          </p:cNvSpPr>
          <p:nvPr>
            <p:ph type="title"/>
          </p:nvPr>
        </p:nvSpPr>
        <p:spPr>
          <a:xfrm>
            <a:off x="586408" y="778485"/>
            <a:ext cx="7981124" cy="458737"/>
          </a:xfrm>
          <a:prstGeom prst="rect">
            <a:avLst/>
          </a:prstGeom>
        </p:spPr>
        <p:txBody>
          <a:bodyPr/>
          <a:lstStyle>
            <a:lvl1pPr>
              <a:defRPr sz="2700" b="0">
                <a:solidFill>
                  <a:srgbClr val="005EB8"/>
                </a:solidFill>
                <a:latin typeface="Arial" panose="020B0604020202020204" pitchFamily="34" charset="0"/>
                <a:cs typeface="Arial" panose="020B0604020202020204" pitchFamily="34" charset="0"/>
              </a:defRPr>
            </a:lvl1pPr>
          </a:lstStyle>
          <a:p>
            <a:r>
              <a:rPr lang="en-US"/>
              <a:t>Click to edit Master title style</a:t>
            </a:r>
          </a:p>
        </p:txBody>
      </p:sp>
      <p:sp>
        <p:nvSpPr>
          <p:cNvPr id="13" name="Content Placeholder 9"/>
          <p:cNvSpPr>
            <a:spLocks noGrp="1"/>
          </p:cNvSpPr>
          <p:nvPr>
            <p:ph sz="quarter" idx="10"/>
          </p:nvPr>
        </p:nvSpPr>
        <p:spPr>
          <a:xfrm>
            <a:off x="586408" y="1374857"/>
            <a:ext cx="7981124" cy="1683096"/>
          </a:xfrm>
          <a:prstGeom prst="rect">
            <a:avLst/>
          </a:prstGeom>
        </p:spPr>
        <p:txBody>
          <a:bodyPr/>
          <a:lstStyle>
            <a:lvl1pPr>
              <a:defRPr sz="1050">
                <a:latin typeface="Arial" panose="020B0604020202020204" pitchFamily="34" charset="0"/>
                <a:cs typeface="Arial" panose="020B0604020202020204" pitchFamily="34" charset="0"/>
              </a:defRPr>
            </a:lvl1pPr>
            <a:lvl2pPr>
              <a:defRPr sz="1050">
                <a:latin typeface="Arial" panose="020B0604020202020204" pitchFamily="34" charset="0"/>
                <a:cs typeface="Arial" panose="020B0604020202020204" pitchFamily="34" charset="0"/>
              </a:defRPr>
            </a:lvl2pPr>
            <a:lvl3pPr>
              <a:defRPr sz="1050">
                <a:latin typeface="Arial" panose="020B0604020202020204" pitchFamily="34" charset="0"/>
                <a:cs typeface="Arial" panose="020B0604020202020204" pitchFamily="34" charset="0"/>
              </a:defRPr>
            </a:lvl3pPr>
            <a:lvl4pPr>
              <a:defRPr sz="1050">
                <a:latin typeface="Arial" panose="020B0604020202020204" pitchFamily="34" charset="0"/>
                <a:cs typeface="Arial" panose="020B0604020202020204" pitchFamily="34" charset="0"/>
              </a:defRPr>
            </a:lvl4pPr>
            <a:lvl5pPr>
              <a:defRPr sz="105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2">
            <a:extLst>
              <a:ext uri="{FF2B5EF4-FFF2-40B4-BE49-F238E27FC236}">
                <a16:creationId xmlns:a16="http://schemas.microsoft.com/office/drawing/2014/main" id="{EDFAE80F-DFD6-46E8-B5CB-ECD2052C852E}"/>
              </a:ext>
            </a:extLst>
          </p:cNvPr>
          <p:cNvSpPr>
            <a:spLocks noGrp="1"/>
          </p:cNvSpPr>
          <p:nvPr>
            <p:ph type="ftr" sz="quarter" idx="11"/>
          </p:nvPr>
        </p:nvSpPr>
        <p:spPr>
          <a:xfrm>
            <a:off x="517525" y="4750594"/>
            <a:ext cx="4292600" cy="273844"/>
          </a:xfrm>
        </p:spPr>
        <p:txBody>
          <a:bodyPr/>
          <a:lstStyle>
            <a:lvl1pPr algn="l">
              <a:defRPr sz="900" b="0">
                <a:solidFill>
                  <a:schemeClr val="accent3">
                    <a:lumMod val="60000"/>
                    <a:lumOff val="40000"/>
                  </a:schemeClr>
                </a:solidFill>
                <a:latin typeface="Arial" charset="0"/>
                <a:ea typeface="Arial" charset="0"/>
                <a:cs typeface="Arial" charset="0"/>
              </a:defRPr>
            </a:lvl1pPr>
          </a:lstStyle>
          <a:p>
            <a:pPr>
              <a:defRPr/>
            </a:pPr>
            <a:r>
              <a:rPr lang="en-US"/>
              <a:t>Presentation title</a:t>
            </a:r>
          </a:p>
        </p:txBody>
      </p:sp>
    </p:spTree>
    <p:extLst>
      <p:ext uri="{BB962C8B-B14F-4D97-AF65-F5344CB8AC3E}">
        <p14:creationId xmlns:p14="http://schemas.microsoft.com/office/powerpoint/2010/main" val="343486476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EF4B5AF-93E8-4404-BF1B-D5B0559CC95E}"/>
              </a:ext>
            </a:extLst>
          </p:cNvPr>
          <p:cNvSpPr txBox="1">
            <a:spLocks noChangeArrowheads="1"/>
          </p:cNvSpPr>
          <p:nvPr userDrawn="1"/>
        </p:nvSpPr>
        <p:spPr bwMode="auto">
          <a:xfrm>
            <a:off x="219075" y="4779169"/>
            <a:ext cx="484188"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9477A48-A6C2-47AA-9F1A-22D190E14DFE}" type="slidenum">
              <a:rPr lang="en-US" altLang="en-US" sz="900">
                <a:solidFill>
                  <a:srgbClr val="C3D69B"/>
                </a:solidFill>
                <a:latin typeface="Arial" panose="020B0604020202020204" pitchFamily="34" charset="0"/>
              </a:rPr>
              <a:pPr/>
              <a:t>‹#›</a:t>
            </a:fld>
            <a:r>
              <a:rPr lang="en-US" altLang="en-US" sz="900">
                <a:solidFill>
                  <a:srgbClr val="C3D69B"/>
                </a:solidFill>
                <a:latin typeface="Arial" panose="020B0604020202020204" pitchFamily="34" charset="0"/>
              </a:rPr>
              <a:t> </a:t>
            </a:r>
            <a:r>
              <a:rPr lang="en-US" altLang="en-US" sz="900">
                <a:solidFill>
                  <a:srgbClr val="9BBB59"/>
                </a:solidFill>
                <a:latin typeface="Arial" panose="020B0604020202020204" pitchFamily="34" charset="0"/>
              </a:rPr>
              <a:t>  </a:t>
            </a:r>
            <a:r>
              <a:rPr lang="en-US" altLang="en-US" sz="900">
                <a:solidFill>
                  <a:srgbClr val="005EB8"/>
                </a:solidFill>
                <a:latin typeface="Arial" panose="020B0604020202020204" pitchFamily="34" charset="0"/>
              </a:rPr>
              <a:t>|</a:t>
            </a:r>
            <a:endParaRPr lang="en-US" altLang="en-US" sz="900">
              <a:solidFill>
                <a:srgbClr val="9BBB59"/>
              </a:solidFill>
              <a:latin typeface="Arial" panose="020B0604020202020204" pitchFamily="34" charset="0"/>
            </a:endParaRPr>
          </a:p>
        </p:txBody>
      </p:sp>
      <p:pic>
        <p:nvPicPr>
          <p:cNvPr id="5" name="Picture 7" descr="A picture containing clipart&#10;&#10;Description generated with very high confidence">
            <a:extLst>
              <a:ext uri="{FF2B5EF4-FFF2-40B4-BE49-F238E27FC236}">
                <a16:creationId xmlns:a16="http://schemas.microsoft.com/office/drawing/2014/main" id="{5FD2A7E5-77D5-4065-A50F-8D9281E6DAE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02576" y="273844"/>
            <a:ext cx="981075" cy="396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0"/>
          <p:cNvSpPr>
            <a:spLocks noGrp="1"/>
          </p:cNvSpPr>
          <p:nvPr>
            <p:ph type="title"/>
          </p:nvPr>
        </p:nvSpPr>
        <p:spPr>
          <a:xfrm>
            <a:off x="586408" y="778485"/>
            <a:ext cx="7981124" cy="458737"/>
          </a:xfrm>
          <a:prstGeom prst="rect">
            <a:avLst/>
          </a:prstGeom>
        </p:spPr>
        <p:txBody>
          <a:bodyPr/>
          <a:lstStyle>
            <a:lvl1pPr>
              <a:defRPr sz="2700" b="0">
                <a:solidFill>
                  <a:srgbClr val="005EB8"/>
                </a:solidFill>
                <a:latin typeface="Arial" panose="020B0604020202020204" pitchFamily="34" charset="0"/>
                <a:cs typeface="Arial" panose="020B0604020202020204" pitchFamily="34" charset="0"/>
              </a:defRPr>
            </a:lvl1pPr>
          </a:lstStyle>
          <a:p>
            <a:r>
              <a:rPr lang="en-US"/>
              <a:t>Click to edit Master title style</a:t>
            </a:r>
          </a:p>
        </p:txBody>
      </p:sp>
      <p:sp>
        <p:nvSpPr>
          <p:cNvPr id="13" name="Content Placeholder 9"/>
          <p:cNvSpPr>
            <a:spLocks noGrp="1"/>
          </p:cNvSpPr>
          <p:nvPr>
            <p:ph sz="quarter" idx="10"/>
          </p:nvPr>
        </p:nvSpPr>
        <p:spPr>
          <a:xfrm>
            <a:off x="586408" y="1374857"/>
            <a:ext cx="7981124" cy="1683096"/>
          </a:xfrm>
          <a:prstGeom prst="rect">
            <a:avLst/>
          </a:prstGeom>
        </p:spPr>
        <p:txBody>
          <a:bodyPr/>
          <a:lstStyle>
            <a:lvl1pPr>
              <a:defRPr sz="1050">
                <a:latin typeface="Arial" panose="020B0604020202020204" pitchFamily="34" charset="0"/>
                <a:cs typeface="Arial" panose="020B0604020202020204" pitchFamily="34" charset="0"/>
              </a:defRPr>
            </a:lvl1pPr>
            <a:lvl2pPr>
              <a:defRPr sz="1050">
                <a:latin typeface="Arial" panose="020B0604020202020204" pitchFamily="34" charset="0"/>
                <a:cs typeface="Arial" panose="020B0604020202020204" pitchFamily="34" charset="0"/>
              </a:defRPr>
            </a:lvl2pPr>
            <a:lvl3pPr>
              <a:defRPr sz="1050">
                <a:latin typeface="Arial" panose="020B0604020202020204" pitchFamily="34" charset="0"/>
                <a:cs typeface="Arial" panose="020B0604020202020204" pitchFamily="34" charset="0"/>
              </a:defRPr>
            </a:lvl3pPr>
            <a:lvl4pPr>
              <a:defRPr sz="1050">
                <a:latin typeface="Arial" panose="020B0604020202020204" pitchFamily="34" charset="0"/>
                <a:cs typeface="Arial" panose="020B0604020202020204" pitchFamily="34" charset="0"/>
              </a:defRPr>
            </a:lvl4pPr>
            <a:lvl5pPr>
              <a:defRPr sz="105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2">
            <a:extLst>
              <a:ext uri="{FF2B5EF4-FFF2-40B4-BE49-F238E27FC236}">
                <a16:creationId xmlns:a16="http://schemas.microsoft.com/office/drawing/2014/main" id="{EDFAE80F-DFD6-46E8-B5CB-ECD2052C852E}"/>
              </a:ext>
            </a:extLst>
          </p:cNvPr>
          <p:cNvSpPr>
            <a:spLocks noGrp="1"/>
          </p:cNvSpPr>
          <p:nvPr>
            <p:ph type="ftr" sz="quarter" idx="11"/>
          </p:nvPr>
        </p:nvSpPr>
        <p:spPr>
          <a:xfrm>
            <a:off x="517525" y="4750594"/>
            <a:ext cx="4292600" cy="273844"/>
          </a:xfrm>
        </p:spPr>
        <p:txBody>
          <a:bodyPr/>
          <a:lstStyle>
            <a:lvl1pPr algn="l">
              <a:defRPr sz="900" b="0">
                <a:solidFill>
                  <a:schemeClr val="accent3">
                    <a:lumMod val="60000"/>
                    <a:lumOff val="40000"/>
                  </a:schemeClr>
                </a:solidFill>
                <a:latin typeface="Arial" charset="0"/>
                <a:ea typeface="Arial" charset="0"/>
                <a:cs typeface="Arial" charset="0"/>
              </a:defRPr>
            </a:lvl1pPr>
          </a:lstStyle>
          <a:p>
            <a:pPr>
              <a:defRPr/>
            </a:pPr>
            <a:r>
              <a:rPr lang="en-US"/>
              <a:t>Presentation title</a:t>
            </a:r>
          </a:p>
        </p:txBody>
      </p:sp>
    </p:spTree>
    <p:extLst>
      <p:ext uri="{BB962C8B-B14F-4D97-AF65-F5344CB8AC3E}">
        <p14:creationId xmlns:p14="http://schemas.microsoft.com/office/powerpoint/2010/main" val="21727585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EF4B5AF-93E8-4404-BF1B-D5B0559CC95E}"/>
              </a:ext>
            </a:extLst>
          </p:cNvPr>
          <p:cNvSpPr txBox="1">
            <a:spLocks noChangeArrowheads="1"/>
          </p:cNvSpPr>
          <p:nvPr userDrawn="1"/>
        </p:nvSpPr>
        <p:spPr bwMode="auto">
          <a:xfrm>
            <a:off x="219075" y="4779169"/>
            <a:ext cx="484188"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9477A48-A6C2-47AA-9F1A-22D190E14DFE}" type="slidenum">
              <a:rPr lang="en-US" altLang="en-US" sz="900">
                <a:solidFill>
                  <a:srgbClr val="C3D69B"/>
                </a:solidFill>
                <a:latin typeface="Arial" panose="020B0604020202020204" pitchFamily="34" charset="0"/>
              </a:rPr>
              <a:pPr/>
              <a:t>‹#›</a:t>
            </a:fld>
            <a:r>
              <a:rPr lang="en-US" altLang="en-US" sz="900">
                <a:solidFill>
                  <a:srgbClr val="C3D69B"/>
                </a:solidFill>
                <a:latin typeface="Arial" panose="020B0604020202020204" pitchFamily="34" charset="0"/>
              </a:rPr>
              <a:t> </a:t>
            </a:r>
            <a:r>
              <a:rPr lang="en-US" altLang="en-US" sz="900">
                <a:solidFill>
                  <a:srgbClr val="9BBB59"/>
                </a:solidFill>
                <a:latin typeface="Arial" panose="020B0604020202020204" pitchFamily="34" charset="0"/>
              </a:rPr>
              <a:t>  </a:t>
            </a:r>
            <a:r>
              <a:rPr lang="en-US" altLang="en-US" sz="900">
                <a:solidFill>
                  <a:srgbClr val="005EB8"/>
                </a:solidFill>
                <a:latin typeface="Arial" panose="020B0604020202020204" pitchFamily="34" charset="0"/>
              </a:rPr>
              <a:t>|</a:t>
            </a:r>
            <a:endParaRPr lang="en-US" altLang="en-US" sz="900">
              <a:solidFill>
                <a:srgbClr val="9BBB59"/>
              </a:solidFill>
              <a:latin typeface="Arial" panose="020B0604020202020204" pitchFamily="34" charset="0"/>
            </a:endParaRPr>
          </a:p>
        </p:txBody>
      </p:sp>
      <p:pic>
        <p:nvPicPr>
          <p:cNvPr id="5" name="Picture 7" descr="A picture containing clipart&#10;&#10;Description generated with very high confidence">
            <a:extLst>
              <a:ext uri="{FF2B5EF4-FFF2-40B4-BE49-F238E27FC236}">
                <a16:creationId xmlns:a16="http://schemas.microsoft.com/office/drawing/2014/main" id="{5FD2A7E5-77D5-4065-A50F-8D9281E6DAE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02576" y="273844"/>
            <a:ext cx="981075" cy="396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0"/>
          <p:cNvSpPr>
            <a:spLocks noGrp="1"/>
          </p:cNvSpPr>
          <p:nvPr>
            <p:ph type="title"/>
          </p:nvPr>
        </p:nvSpPr>
        <p:spPr>
          <a:xfrm>
            <a:off x="586408" y="778485"/>
            <a:ext cx="7981124" cy="458737"/>
          </a:xfrm>
          <a:prstGeom prst="rect">
            <a:avLst/>
          </a:prstGeom>
        </p:spPr>
        <p:txBody>
          <a:bodyPr/>
          <a:lstStyle>
            <a:lvl1pPr>
              <a:defRPr sz="2700" b="0">
                <a:solidFill>
                  <a:srgbClr val="005EB8"/>
                </a:solidFill>
                <a:latin typeface="Arial" panose="020B0604020202020204" pitchFamily="34" charset="0"/>
                <a:cs typeface="Arial" panose="020B0604020202020204" pitchFamily="34" charset="0"/>
              </a:defRPr>
            </a:lvl1pPr>
          </a:lstStyle>
          <a:p>
            <a:r>
              <a:rPr lang="en-US"/>
              <a:t>Click to edit Master title style</a:t>
            </a:r>
          </a:p>
        </p:txBody>
      </p:sp>
      <p:sp>
        <p:nvSpPr>
          <p:cNvPr id="13" name="Content Placeholder 9"/>
          <p:cNvSpPr>
            <a:spLocks noGrp="1"/>
          </p:cNvSpPr>
          <p:nvPr>
            <p:ph sz="quarter" idx="10"/>
          </p:nvPr>
        </p:nvSpPr>
        <p:spPr>
          <a:xfrm>
            <a:off x="586408" y="1374857"/>
            <a:ext cx="7981124" cy="1683096"/>
          </a:xfrm>
          <a:prstGeom prst="rect">
            <a:avLst/>
          </a:prstGeom>
        </p:spPr>
        <p:txBody>
          <a:bodyPr/>
          <a:lstStyle>
            <a:lvl1pPr>
              <a:defRPr sz="1050">
                <a:latin typeface="Arial" panose="020B0604020202020204" pitchFamily="34" charset="0"/>
                <a:cs typeface="Arial" panose="020B0604020202020204" pitchFamily="34" charset="0"/>
              </a:defRPr>
            </a:lvl1pPr>
            <a:lvl2pPr>
              <a:defRPr sz="1050">
                <a:latin typeface="Arial" panose="020B0604020202020204" pitchFamily="34" charset="0"/>
                <a:cs typeface="Arial" panose="020B0604020202020204" pitchFamily="34" charset="0"/>
              </a:defRPr>
            </a:lvl2pPr>
            <a:lvl3pPr>
              <a:defRPr sz="1050">
                <a:latin typeface="Arial" panose="020B0604020202020204" pitchFamily="34" charset="0"/>
                <a:cs typeface="Arial" panose="020B0604020202020204" pitchFamily="34" charset="0"/>
              </a:defRPr>
            </a:lvl3pPr>
            <a:lvl4pPr>
              <a:defRPr sz="1050">
                <a:latin typeface="Arial" panose="020B0604020202020204" pitchFamily="34" charset="0"/>
                <a:cs typeface="Arial" panose="020B0604020202020204" pitchFamily="34" charset="0"/>
              </a:defRPr>
            </a:lvl4pPr>
            <a:lvl5pPr>
              <a:defRPr sz="105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2">
            <a:extLst>
              <a:ext uri="{FF2B5EF4-FFF2-40B4-BE49-F238E27FC236}">
                <a16:creationId xmlns:a16="http://schemas.microsoft.com/office/drawing/2014/main" id="{EDFAE80F-DFD6-46E8-B5CB-ECD2052C852E}"/>
              </a:ext>
            </a:extLst>
          </p:cNvPr>
          <p:cNvSpPr>
            <a:spLocks noGrp="1"/>
          </p:cNvSpPr>
          <p:nvPr>
            <p:ph type="ftr" sz="quarter" idx="11"/>
          </p:nvPr>
        </p:nvSpPr>
        <p:spPr>
          <a:xfrm>
            <a:off x="517525" y="4750594"/>
            <a:ext cx="4292600" cy="273844"/>
          </a:xfrm>
        </p:spPr>
        <p:txBody>
          <a:bodyPr/>
          <a:lstStyle>
            <a:lvl1pPr algn="l">
              <a:defRPr sz="900" b="0">
                <a:solidFill>
                  <a:schemeClr val="accent3">
                    <a:lumMod val="60000"/>
                    <a:lumOff val="40000"/>
                  </a:schemeClr>
                </a:solidFill>
                <a:latin typeface="Arial" charset="0"/>
                <a:ea typeface="Arial" charset="0"/>
                <a:cs typeface="Arial" charset="0"/>
              </a:defRPr>
            </a:lvl1pPr>
          </a:lstStyle>
          <a:p>
            <a:pPr>
              <a:defRPr/>
            </a:pPr>
            <a:r>
              <a:rPr lang="en-US"/>
              <a:t>Presentation title</a:t>
            </a:r>
          </a:p>
        </p:txBody>
      </p:sp>
    </p:spTree>
    <p:extLst>
      <p:ext uri="{BB962C8B-B14F-4D97-AF65-F5344CB8AC3E}">
        <p14:creationId xmlns:p14="http://schemas.microsoft.com/office/powerpoint/2010/main" val="251335745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200"/>
            </a:lvl1pPr>
          </a:lstStyle>
          <a:p>
            <a:r>
              <a:rPr lang="en-GB"/>
              <a:t>Click to edit Master title style</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700"/>
            </a:lvl1pPr>
            <a:lvl2pPr marL="320136" indent="0" algn="ctr">
              <a:buNone/>
              <a:defRPr sz="1400"/>
            </a:lvl2pPr>
            <a:lvl3pPr marL="640272" indent="0" algn="ctr">
              <a:buNone/>
              <a:defRPr sz="1300"/>
            </a:lvl3pPr>
            <a:lvl4pPr marL="960408" indent="0" algn="ctr">
              <a:buNone/>
              <a:defRPr sz="1100"/>
            </a:lvl4pPr>
            <a:lvl5pPr marL="1280544" indent="0" algn="ctr">
              <a:buNone/>
              <a:defRPr sz="1100"/>
            </a:lvl5pPr>
            <a:lvl6pPr marL="1600680" indent="0" algn="ctr">
              <a:buNone/>
              <a:defRPr sz="1100"/>
            </a:lvl6pPr>
            <a:lvl7pPr marL="1920816" indent="0" algn="ctr">
              <a:buNone/>
              <a:defRPr sz="1100"/>
            </a:lvl7pPr>
            <a:lvl8pPr marL="2240952" indent="0" algn="ctr">
              <a:buNone/>
              <a:defRPr sz="1100"/>
            </a:lvl8pPr>
            <a:lvl9pPr marL="2561088" indent="0" algn="ctr">
              <a:buNone/>
              <a:defRPr sz="1100"/>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D8CF4FFF-F3C5-644F-B246-E0EE097201C8}"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2D5DC7-DFF1-EB48-BA63-E452C8E02BB4}" type="slidenum">
              <a:rPr lang="en-US" smtClean="0"/>
              <a:t>‹#›</a:t>
            </a:fld>
            <a:endParaRPr lang="en-US"/>
          </a:p>
        </p:txBody>
      </p:sp>
    </p:spTree>
    <p:extLst>
      <p:ext uri="{BB962C8B-B14F-4D97-AF65-F5344CB8AC3E}">
        <p14:creationId xmlns:p14="http://schemas.microsoft.com/office/powerpoint/2010/main" val="269594659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200"/>
            </a:lvl1pPr>
          </a:lstStyle>
          <a:p>
            <a:r>
              <a:rPr lang="en-GB"/>
              <a:t>Click to edit Master title style</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700"/>
            </a:lvl1pPr>
            <a:lvl2pPr marL="320144" indent="0" algn="ctr">
              <a:buNone/>
              <a:defRPr sz="1400"/>
            </a:lvl2pPr>
            <a:lvl3pPr marL="640288" indent="0" algn="ctr">
              <a:buNone/>
              <a:defRPr sz="1300"/>
            </a:lvl3pPr>
            <a:lvl4pPr marL="960432" indent="0" algn="ctr">
              <a:buNone/>
              <a:defRPr sz="1100"/>
            </a:lvl4pPr>
            <a:lvl5pPr marL="1280576" indent="0" algn="ctr">
              <a:buNone/>
              <a:defRPr sz="1100"/>
            </a:lvl5pPr>
            <a:lvl6pPr marL="1600720" indent="0" algn="ctr">
              <a:buNone/>
              <a:defRPr sz="1100"/>
            </a:lvl6pPr>
            <a:lvl7pPr marL="1920864" indent="0" algn="ctr">
              <a:buNone/>
              <a:defRPr sz="1100"/>
            </a:lvl7pPr>
            <a:lvl8pPr marL="2241008" indent="0" algn="ctr">
              <a:buNone/>
              <a:defRPr sz="1100"/>
            </a:lvl8pPr>
            <a:lvl9pPr marL="2561152" indent="0" algn="ctr">
              <a:buNone/>
              <a:defRPr sz="1100"/>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D8CF4FFF-F3C5-644F-B246-E0EE097201C8}"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2D5DC7-DFF1-EB48-BA63-E452C8E02BB4}" type="slidenum">
              <a:rPr lang="en-US" smtClean="0"/>
              <a:t>‹#›</a:t>
            </a:fld>
            <a:endParaRPr lang="en-US"/>
          </a:p>
        </p:txBody>
      </p:sp>
    </p:spTree>
    <p:extLst>
      <p:ext uri="{BB962C8B-B14F-4D97-AF65-F5344CB8AC3E}">
        <p14:creationId xmlns:p14="http://schemas.microsoft.com/office/powerpoint/2010/main" val="269594659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8CF4FFF-F3C5-644F-B246-E0EE097201C8}"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2D5DC7-DFF1-EB48-BA63-E452C8E02BB4}" type="slidenum">
              <a:rPr lang="en-US" smtClean="0"/>
              <a:t>‹#›</a:t>
            </a:fld>
            <a:endParaRPr lang="en-US"/>
          </a:p>
        </p:txBody>
      </p:sp>
    </p:spTree>
    <p:extLst>
      <p:ext uri="{BB962C8B-B14F-4D97-AF65-F5344CB8AC3E}">
        <p14:creationId xmlns:p14="http://schemas.microsoft.com/office/powerpoint/2010/main" val="127972634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6"/>
            <a:ext cx="7886700" cy="2139553"/>
          </a:xfrm>
        </p:spPr>
        <p:txBody>
          <a:bodyPr anchor="b"/>
          <a:lstStyle>
            <a:lvl1pPr>
              <a:defRPr sz="4200"/>
            </a:lvl1pPr>
          </a:lstStyle>
          <a:p>
            <a:r>
              <a:rPr lang="en-GB"/>
              <a:t>Click to edit Master title style</a:t>
            </a:r>
            <a:endParaRPr lang="en-US"/>
          </a:p>
        </p:txBody>
      </p:sp>
      <p:sp>
        <p:nvSpPr>
          <p:cNvPr id="3" name="Text Placeholder 2"/>
          <p:cNvSpPr>
            <a:spLocks noGrp="1"/>
          </p:cNvSpPr>
          <p:nvPr>
            <p:ph type="body" idx="1"/>
          </p:nvPr>
        </p:nvSpPr>
        <p:spPr>
          <a:xfrm>
            <a:off x="623888" y="3442099"/>
            <a:ext cx="7886700" cy="1125140"/>
          </a:xfrm>
        </p:spPr>
        <p:txBody>
          <a:bodyPr/>
          <a:lstStyle>
            <a:lvl1pPr marL="0" indent="0">
              <a:buNone/>
              <a:defRPr sz="1700">
                <a:solidFill>
                  <a:schemeClr val="tx1">
                    <a:tint val="75000"/>
                  </a:schemeClr>
                </a:solidFill>
              </a:defRPr>
            </a:lvl1pPr>
            <a:lvl2pPr marL="320136" indent="0">
              <a:buNone/>
              <a:defRPr sz="1400">
                <a:solidFill>
                  <a:schemeClr val="tx1">
                    <a:tint val="75000"/>
                  </a:schemeClr>
                </a:solidFill>
              </a:defRPr>
            </a:lvl2pPr>
            <a:lvl3pPr marL="640272" indent="0">
              <a:buNone/>
              <a:defRPr sz="1300">
                <a:solidFill>
                  <a:schemeClr val="tx1">
                    <a:tint val="75000"/>
                  </a:schemeClr>
                </a:solidFill>
              </a:defRPr>
            </a:lvl3pPr>
            <a:lvl4pPr marL="960408" indent="0">
              <a:buNone/>
              <a:defRPr sz="1100">
                <a:solidFill>
                  <a:schemeClr val="tx1">
                    <a:tint val="75000"/>
                  </a:schemeClr>
                </a:solidFill>
              </a:defRPr>
            </a:lvl4pPr>
            <a:lvl5pPr marL="1280544" indent="0">
              <a:buNone/>
              <a:defRPr sz="1100">
                <a:solidFill>
                  <a:schemeClr val="tx1">
                    <a:tint val="75000"/>
                  </a:schemeClr>
                </a:solidFill>
              </a:defRPr>
            </a:lvl5pPr>
            <a:lvl6pPr marL="1600680" indent="0">
              <a:buNone/>
              <a:defRPr sz="1100">
                <a:solidFill>
                  <a:schemeClr val="tx1">
                    <a:tint val="75000"/>
                  </a:schemeClr>
                </a:solidFill>
              </a:defRPr>
            </a:lvl6pPr>
            <a:lvl7pPr marL="1920816" indent="0">
              <a:buNone/>
              <a:defRPr sz="1100">
                <a:solidFill>
                  <a:schemeClr val="tx1">
                    <a:tint val="75000"/>
                  </a:schemeClr>
                </a:solidFill>
              </a:defRPr>
            </a:lvl7pPr>
            <a:lvl8pPr marL="2240952" indent="0">
              <a:buNone/>
              <a:defRPr sz="1100">
                <a:solidFill>
                  <a:schemeClr val="tx1">
                    <a:tint val="75000"/>
                  </a:schemeClr>
                </a:solidFill>
              </a:defRPr>
            </a:lvl8pPr>
            <a:lvl9pPr marL="2561088" indent="0">
              <a:buNone/>
              <a:defRPr sz="11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8CF4FFF-F3C5-644F-B246-E0EE097201C8}"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2D5DC7-DFF1-EB48-BA63-E452C8E02BB4}" type="slidenum">
              <a:rPr lang="en-US" smtClean="0"/>
              <a:t>‹#›</a:t>
            </a:fld>
            <a:endParaRPr lang="en-US"/>
          </a:p>
        </p:txBody>
      </p:sp>
    </p:spTree>
    <p:extLst>
      <p:ext uri="{BB962C8B-B14F-4D97-AF65-F5344CB8AC3E}">
        <p14:creationId xmlns:p14="http://schemas.microsoft.com/office/powerpoint/2010/main" val="5874078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5"/>
            <a:ext cx="7886700" cy="2139553"/>
          </a:xfrm>
        </p:spPr>
        <p:txBody>
          <a:bodyPr anchor="b"/>
          <a:lstStyle>
            <a:lvl1pPr>
              <a:defRPr sz="4200"/>
            </a:lvl1pPr>
          </a:lstStyle>
          <a:p>
            <a:r>
              <a:rPr lang="en-GB"/>
              <a:t>Click to edit Master title style</a:t>
            </a:r>
            <a:endParaRPr lang="en-US"/>
          </a:p>
        </p:txBody>
      </p:sp>
      <p:sp>
        <p:nvSpPr>
          <p:cNvPr id="3" name="Text Placeholder 2"/>
          <p:cNvSpPr>
            <a:spLocks noGrp="1"/>
          </p:cNvSpPr>
          <p:nvPr>
            <p:ph type="body" idx="1"/>
          </p:nvPr>
        </p:nvSpPr>
        <p:spPr>
          <a:xfrm>
            <a:off x="623888" y="3442099"/>
            <a:ext cx="7886700" cy="1125140"/>
          </a:xfrm>
        </p:spPr>
        <p:txBody>
          <a:bodyPr/>
          <a:lstStyle>
            <a:lvl1pPr marL="0" indent="0">
              <a:buNone/>
              <a:defRPr sz="1700">
                <a:solidFill>
                  <a:schemeClr val="tx1">
                    <a:tint val="75000"/>
                  </a:schemeClr>
                </a:solidFill>
              </a:defRPr>
            </a:lvl1pPr>
            <a:lvl2pPr marL="320144" indent="0">
              <a:buNone/>
              <a:defRPr sz="1400">
                <a:solidFill>
                  <a:schemeClr val="tx1">
                    <a:tint val="75000"/>
                  </a:schemeClr>
                </a:solidFill>
              </a:defRPr>
            </a:lvl2pPr>
            <a:lvl3pPr marL="640288" indent="0">
              <a:buNone/>
              <a:defRPr sz="1300">
                <a:solidFill>
                  <a:schemeClr val="tx1">
                    <a:tint val="75000"/>
                  </a:schemeClr>
                </a:solidFill>
              </a:defRPr>
            </a:lvl3pPr>
            <a:lvl4pPr marL="960432" indent="0">
              <a:buNone/>
              <a:defRPr sz="1100">
                <a:solidFill>
                  <a:schemeClr val="tx1">
                    <a:tint val="75000"/>
                  </a:schemeClr>
                </a:solidFill>
              </a:defRPr>
            </a:lvl4pPr>
            <a:lvl5pPr marL="1280576" indent="0">
              <a:buNone/>
              <a:defRPr sz="1100">
                <a:solidFill>
                  <a:schemeClr val="tx1">
                    <a:tint val="75000"/>
                  </a:schemeClr>
                </a:solidFill>
              </a:defRPr>
            </a:lvl5pPr>
            <a:lvl6pPr marL="1600720" indent="0">
              <a:buNone/>
              <a:defRPr sz="1100">
                <a:solidFill>
                  <a:schemeClr val="tx1">
                    <a:tint val="75000"/>
                  </a:schemeClr>
                </a:solidFill>
              </a:defRPr>
            </a:lvl6pPr>
            <a:lvl7pPr marL="1920864" indent="0">
              <a:buNone/>
              <a:defRPr sz="1100">
                <a:solidFill>
                  <a:schemeClr val="tx1">
                    <a:tint val="75000"/>
                  </a:schemeClr>
                </a:solidFill>
              </a:defRPr>
            </a:lvl7pPr>
            <a:lvl8pPr marL="2241008" indent="0">
              <a:buNone/>
              <a:defRPr sz="1100">
                <a:solidFill>
                  <a:schemeClr val="tx1">
                    <a:tint val="75000"/>
                  </a:schemeClr>
                </a:solidFill>
              </a:defRPr>
            </a:lvl8pPr>
            <a:lvl9pPr marL="2561152" indent="0">
              <a:buNone/>
              <a:defRPr sz="11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8CF4FFF-F3C5-644F-B246-E0EE097201C8}"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2D5DC7-DFF1-EB48-BA63-E452C8E02BB4}" type="slidenum">
              <a:rPr lang="en-US" smtClean="0"/>
              <a:t>‹#›</a:t>
            </a:fld>
            <a:endParaRPr lang="en-US"/>
          </a:p>
        </p:txBody>
      </p:sp>
    </p:spTree>
    <p:extLst>
      <p:ext uri="{BB962C8B-B14F-4D97-AF65-F5344CB8AC3E}">
        <p14:creationId xmlns:p14="http://schemas.microsoft.com/office/powerpoint/2010/main" val="5874078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D8CF4FFF-F3C5-644F-B246-E0EE097201C8}"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2D5DC7-DFF1-EB48-BA63-E452C8E02BB4}" type="slidenum">
              <a:rPr lang="en-US" smtClean="0"/>
              <a:t>‹#›</a:t>
            </a:fld>
            <a:endParaRPr lang="en-US"/>
          </a:p>
        </p:txBody>
      </p:sp>
    </p:spTree>
    <p:extLst>
      <p:ext uri="{BB962C8B-B14F-4D97-AF65-F5344CB8AC3E}">
        <p14:creationId xmlns:p14="http://schemas.microsoft.com/office/powerpoint/2010/main" val="388779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Thre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0826" y="141686"/>
            <a:ext cx="8642350" cy="377837"/>
          </a:xfrm>
          <a:prstGeom prst="rect">
            <a:avLst/>
          </a:prstGeom>
        </p:spPr>
        <p:txBody>
          <a:bodyPr/>
          <a:lstStyle>
            <a:lvl1pPr>
              <a:defRPr/>
            </a:lvl1pPr>
          </a:lstStyle>
          <a:p>
            <a:r>
              <a:rPr lang="en-US"/>
              <a:t> Click to edit Master title style</a:t>
            </a:r>
            <a:endParaRPr lang="en-GB"/>
          </a:p>
        </p:txBody>
      </p:sp>
      <p:sp>
        <p:nvSpPr>
          <p:cNvPr id="10" name="Text Placeholder 9"/>
          <p:cNvSpPr>
            <a:spLocks noGrp="1"/>
          </p:cNvSpPr>
          <p:nvPr>
            <p:ph type="body" sz="quarter" idx="11"/>
          </p:nvPr>
        </p:nvSpPr>
        <p:spPr>
          <a:xfrm>
            <a:off x="250825" y="1006079"/>
            <a:ext cx="2808288" cy="37802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Text Placeholder 11"/>
          <p:cNvSpPr>
            <a:spLocks noGrp="1"/>
          </p:cNvSpPr>
          <p:nvPr>
            <p:ph type="body" sz="quarter" idx="12"/>
          </p:nvPr>
        </p:nvSpPr>
        <p:spPr>
          <a:xfrm>
            <a:off x="3203576" y="1006079"/>
            <a:ext cx="2736850" cy="37802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13"/>
          <p:cNvSpPr>
            <a:spLocks noGrp="1"/>
          </p:cNvSpPr>
          <p:nvPr>
            <p:ph type="body" sz="quarter" idx="13"/>
          </p:nvPr>
        </p:nvSpPr>
        <p:spPr>
          <a:xfrm>
            <a:off x="6084889" y="1006079"/>
            <a:ext cx="2808287" cy="37802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Text Placeholder 7"/>
          <p:cNvSpPr>
            <a:spLocks noGrp="1"/>
          </p:cNvSpPr>
          <p:nvPr>
            <p:ph type="body" sz="quarter" idx="14" hasCustomPrompt="1"/>
          </p:nvPr>
        </p:nvSpPr>
        <p:spPr>
          <a:xfrm>
            <a:off x="250826" y="519523"/>
            <a:ext cx="8642350" cy="270030"/>
          </a:xfrm>
        </p:spPr>
        <p:txBody>
          <a:bodyPr>
            <a:normAutofit/>
          </a:bodyPr>
          <a:lstStyle>
            <a:lvl1pPr marL="133350" indent="0">
              <a:defRPr sz="1650" baseline="0">
                <a:solidFill>
                  <a:schemeClr val="accent5"/>
                </a:solidFill>
                <a:latin typeface="+mn-lt"/>
              </a:defRPr>
            </a:lvl1pPr>
          </a:lstStyle>
          <a:p>
            <a:pPr lvl="0"/>
            <a:r>
              <a:rPr lang="en-GB"/>
              <a:t>Subtitle </a:t>
            </a:r>
          </a:p>
        </p:txBody>
      </p:sp>
      <p:sp>
        <p:nvSpPr>
          <p:cNvPr id="8" name="Title 1"/>
          <p:cNvSpPr txBox="1">
            <a:spLocks/>
          </p:cNvSpPr>
          <p:nvPr userDrawn="1"/>
        </p:nvSpPr>
        <p:spPr>
          <a:xfrm>
            <a:off x="252000" y="143101"/>
            <a:ext cx="8642350" cy="377837"/>
          </a:xfrm>
          <a:prstGeom prst="rect">
            <a:avLst/>
          </a:prstGeom>
          <a:solidFill>
            <a:srgbClr val="0072C6"/>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71438" indent="0"/>
            <a:r>
              <a:rPr lang="en-US" sz="1800"/>
              <a:t>Click to edit Master title style</a:t>
            </a:r>
            <a:endParaRPr lang="en-GB" sz="1800"/>
          </a:p>
        </p:txBody>
      </p:sp>
      <p:sp>
        <p:nvSpPr>
          <p:cNvPr id="3" name="Slide Number Placeholder 2"/>
          <p:cNvSpPr>
            <a:spLocks noGrp="1"/>
          </p:cNvSpPr>
          <p:nvPr>
            <p:ph type="sldNum" sz="quarter" idx="15"/>
          </p:nvPr>
        </p:nvSpPr>
        <p:spPr/>
        <p:txBody>
          <a:bodyPr/>
          <a:lstStyle/>
          <a:p>
            <a:fld id="{8FC524A1-7B6A-464D-B8BC-8FE2E057339E}" type="slidenum">
              <a:rPr lang="en-GB" smtClean="0"/>
              <a:pPr/>
              <a:t>‹#›</a:t>
            </a:fld>
            <a:endParaRPr lang="en-GB"/>
          </a:p>
        </p:txBody>
      </p:sp>
    </p:spTree>
    <p:extLst>
      <p:ext uri="{BB962C8B-B14F-4D97-AF65-F5344CB8AC3E}">
        <p14:creationId xmlns:p14="http://schemas.microsoft.com/office/powerpoint/2010/main" val="314715656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2" y="273846"/>
            <a:ext cx="7886700" cy="994172"/>
          </a:xfrm>
        </p:spPr>
        <p:txBody>
          <a:bodyPr/>
          <a:lstStyle/>
          <a:p>
            <a:r>
              <a:rPr lang="en-GB"/>
              <a:t>Click to edit Master title style</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700" b="1"/>
            </a:lvl1pPr>
            <a:lvl2pPr marL="320136" indent="0">
              <a:buNone/>
              <a:defRPr sz="1400" b="1"/>
            </a:lvl2pPr>
            <a:lvl3pPr marL="640272" indent="0">
              <a:buNone/>
              <a:defRPr sz="1300" b="1"/>
            </a:lvl3pPr>
            <a:lvl4pPr marL="960408" indent="0">
              <a:buNone/>
              <a:defRPr sz="1100" b="1"/>
            </a:lvl4pPr>
            <a:lvl5pPr marL="1280544" indent="0">
              <a:buNone/>
              <a:defRPr sz="1100" b="1"/>
            </a:lvl5pPr>
            <a:lvl6pPr marL="1600680" indent="0">
              <a:buNone/>
              <a:defRPr sz="1100" b="1"/>
            </a:lvl6pPr>
            <a:lvl7pPr marL="1920816" indent="0">
              <a:buNone/>
              <a:defRPr sz="1100" b="1"/>
            </a:lvl7pPr>
            <a:lvl8pPr marL="2240952" indent="0">
              <a:buNone/>
              <a:defRPr sz="1100" b="1"/>
            </a:lvl8pPr>
            <a:lvl9pPr marL="2561088" indent="0">
              <a:buNone/>
              <a:defRPr sz="1100" b="1"/>
            </a:lvl9pPr>
          </a:lstStyle>
          <a:p>
            <a:pPr lvl="0"/>
            <a:r>
              <a:rPr lang="en-GB"/>
              <a:t>Click to edit Master text styles</a:t>
            </a:r>
          </a:p>
        </p:txBody>
      </p:sp>
      <p:sp>
        <p:nvSpPr>
          <p:cNvPr id="4" name="Content Placeholder 3"/>
          <p:cNvSpPr>
            <a:spLocks noGrp="1"/>
          </p:cNvSpPr>
          <p:nvPr>
            <p:ph sz="half" idx="2"/>
          </p:nvPr>
        </p:nvSpPr>
        <p:spPr>
          <a:xfrm>
            <a:off x="629842" y="1878808"/>
            <a:ext cx="3868340" cy="276344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29151" y="1260872"/>
            <a:ext cx="3887391" cy="617934"/>
          </a:xfrm>
        </p:spPr>
        <p:txBody>
          <a:bodyPr anchor="b"/>
          <a:lstStyle>
            <a:lvl1pPr marL="0" indent="0">
              <a:buNone/>
              <a:defRPr sz="1700" b="1"/>
            </a:lvl1pPr>
            <a:lvl2pPr marL="320136" indent="0">
              <a:buNone/>
              <a:defRPr sz="1400" b="1"/>
            </a:lvl2pPr>
            <a:lvl3pPr marL="640272" indent="0">
              <a:buNone/>
              <a:defRPr sz="1300" b="1"/>
            </a:lvl3pPr>
            <a:lvl4pPr marL="960408" indent="0">
              <a:buNone/>
              <a:defRPr sz="1100" b="1"/>
            </a:lvl4pPr>
            <a:lvl5pPr marL="1280544" indent="0">
              <a:buNone/>
              <a:defRPr sz="1100" b="1"/>
            </a:lvl5pPr>
            <a:lvl6pPr marL="1600680" indent="0">
              <a:buNone/>
              <a:defRPr sz="1100" b="1"/>
            </a:lvl6pPr>
            <a:lvl7pPr marL="1920816" indent="0">
              <a:buNone/>
              <a:defRPr sz="1100" b="1"/>
            </a:lvl7pPr>
            <a:lvl8pPr marL="2240952" indent="0">
              <a:buNone/>
              <a:defRPr sz="1100" b="1"/>
            </a:lvl8pPr>
            <a:lvl9pPr marL="2561088" indent="0">
              <a:buNone/>
              <a:defRPr sz="1100" b="1"/>
            </a:lvl9pPr>
          </a:lstStyle>
          <a:p>
            <a:pPr lvl="0"/>
            <a:r>
              <a:rPr lang="en-GB"/>
              <a:t>Click to edit Master text styles</a:t>
            </a:r>
          </a:p>
        </p:txBody>
      </p:sp>
      <p:sp>
        <p:nvSpPr>
          <p:cNvPr id="6" name="Content Placeholder 5"/>
          <p:cNvSpPr>
            <a:spLocks noGrp="1"/>
          </p:cNvSpPr>
          <p:nvPr>
            <p:ph sz="quarter" idx="4"/>
          </p:nvPr>
        </p:nvSpPr>
        <p:spPr>
          <a:xfrm>
            <a:off x="4629151" y="1878808"/>
            <a:ext cx="3887391" cy="276344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D8CF4FFF-F3C5-644F-B246-E0EE097201C8}"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2D5DC7-DFF1-EB48-BA63-E452C8E02BB4}" type="slidenum">
              <a:rPr lang="en-US" smtClean="0"/>
              <a:t>‹#›</a:t>
            </a:fld>
            <a:endParaRPr lang="en-US"/>
          </a:p>
        </p:txBody>
      </p:sp>
    </p:spTree>
    <p:extLst>
      <p:ext uri="{BB962C8B-B14F-4D97-AF65-F5344CB8AC3E}">
        <p14:creationId xmlns:p14="http://schemas.microsoft.com/office/powerpoint/2010/main" val="58275763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2" y="273845"/>
            <a:ext cx="7886700" cy="994172"/>
          </a:xfrm>
        </p:spPr>
        <p:txBody>
          <a:bodyPr/>
          <a:lstStyle/>
          <a:p>
            <a:r>
              <a:rPr lang="en-GB"/>
              <a:t>Click to edit Master title style</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700" b="1"/>
            </a:lvl1pPr>
            <a:lvl2pPr marL="320144" indent="0">
              <a:buNone/>
              <a:defRPr sz="1400" b="1"/>
            </a:lvl2pPr>
            <a:lvl3pPr marL="640288" indent="0">
              <a:buNone/>
              <a:defRPr sz="1300" b="1"/>
            </a:lvl3pPr>
            <a:lvl4pPr marL="960432" indent="0">
              <a:buNone/>
              <a:defRPr sz="1100" b="1"/>
            </a:lvl4pPr>
            <a:lvl5pPr marL="1280576" indent="0">
              <a:buNone/>
              <a:defRPr sz="1100" b="1"/>
            </a:lvl5pPr>
            <a:lvl6pPr marL="1600720" indent="0">
              <a:buNone/>
              <a:defRPr sz="1100" b="1"/>
            </a:lvl6pPr>
            <a:lvl7pPr marL="1920864" indent="0">
              <a:buNone/>
              <a:defRPr sz="1100" b="1"/>
            </a:lvl7pPr>
            <a:lvl8pPr marL="2241008" indent="0">
              <a:buNone/>
              <a:defRPr sz="1100" b="1"/>
            </a:lvl8pPr>
            <a:lvl9pPr marL="2561152" indent="0">
              <a:buNone/>
              <a:defRPr sz="1100" b="1"/>
            </a:lvl9pPr>
          </a:lstStyle>
          <a:p>
            <a:pPr lvl="0"/>
            <a:r>
              <a:rPr lang="en-GB"/>
              <a:t>Click to edit Master text styles</a:t>
            </a:r>
          </a:p>
        </p:txBody>
      </p:sp>
      <p:sp>
        <p:nvSpPr>
          <p:cNvPr id="4" name="Content Placeholder 3"/>
          <p:cNvSpPr>
            <a:spLocks noGrp="1"/>
          </p:cNvSpPr>
          <p:nvPr>
            <p:ph sz="half" idx="2"/>
          </p:nvPr>
        </p:nvSpPr>
        <p:spPr>
          <a:xfrm>
            <a:off x="629842" y="1878807"/>
            <a:ext cx="3868340" cy="276344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700" b="1"/>
            </a:lvl1pPr>
            <a:lvl2pPr marL="320144" indent="0">
              <a:buNone/>
              <a:defRPr sz="1400" b="1"/>
            </a:lvl2pPr>
            <a:lvl3pPr marL="640288" indent="0">
              <a:buNone/>
              <a:defRPr sz="1300" b="1"/>
            </a:lvl3pPr>
            <a:lvl4pPr marL="960432" indent="0">
              <a:buNone/>
              <a:defRPr sz="1100" b="1"/>
            </a:lvl4pPr>
            <a:lvl5pPr marL="1280576" indent="0">
              <a:buNone/>
              <a:defRPr sz="1100" b="1"/>
            </a:lvl5pPr>
            <a:lvl6pPr marL="1600720" indent="0">
              <a:buNone/>
              <a:defRPr sz="1100" b="1"/>
            </a:lvl6pPr>
            <a:lvl7pPr marL="1920864" indent="0">
              <a:buNone/>
              <a:defRPr sz="1100" b="1"/>
            </a:lvl7pPr>
            <a:lvl8pPr marL="2241008" indent="0">
              <a:buNone/>
              <a:defRPr sz="1100" b="1"/>
            </a:lvl8pPr>
            <a:lvl9pPr marL="2561152" indent="0">
              <a:buNone/>
              <a:defRPr sz="1100" b="1"/>
            </a:lvl9pPr>
          </a:lstStyle>
          <a:p>
            <a:pPr lvl="0"/>
            <a:r>
              <a:rPr lang="en-GB"/>
              <a:t>Click to edit Master text styles</a:t>
            </a:r>
          </a:p>
        </p:txBody>
      </p:sp>
      <p:sp>
        <p:nvSpPr>
          <p:cNvPr id="6" name="Content Placeholder 5"/>
          <p:cNvSpPr>
            <a:spLocks noGrp="1"/>
          </p:cNvSpPr>
          <p:nvPr>
            <p:ph sz="quarter" idx="4"/>
          </p:nvPr>
        </p:nvSpPr>
        <p:spPr>
          <a:xfrm>
            <a:off x="4629150" y="1878807"/>
            <a:ext cx="3887391" cy="276344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D8CF4FFF-F3C5-644F-B246-E0EE097201C8}"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2D5DC7-DFF1-EB48-BA63-E452C8E02BB4}" type="slidenum">
              <a:rPr lang="en-US" smtClean="0"/>
              <a:t>‹#›</a:t>
            </a:fld>
            <a:endParaRPr lang="en-US"/>
          </a:p>
        </p:txBody>
      </p:sp>
    </p:spTree>
    <p:extLst>
      <p:ext uri="{BB962C8B-B14F-4D97-AF65-F5344CB8AC3E}">
        <p14:creationId xmlns:p14="http://schemas.microsoft.com/office/powerpoint/2010/main" val="58275763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D8CF4FFF-F3C5-644F-B246-E0EE097201C8}"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2D5DC7-DFF1-EB48-BA63-E452C8E02BB4}" type="slidenum">
              <a:rPr lang="en-US" smtClean="0"/>
              <a:t>‹#›</a:t>
            </a:fld>
            <a:endParaRPr lang="en-US"/>
          </a:p>
        </p:txBody>
      </p:sp>
    </p:spTree>
    <p:extLst>
      <p:ext uri="{BB962C8B-B14F-4D97-AF65-F5344CB8AC3E}">
        <p14:creationId xmlns:p14="http://schemas.microsoft.com/office/powerpoint/2010/main" val="274903904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CF4FFF-F3C5-644F-B246-E0EE097201C8}"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2D5DC7-DFF1-EB48-BA63-E452C8E02BB4}" type="slidenum">
              <a:rPr lang="en-US" smtClean="0"/>
              <a:t>‹#›</a:t>
            </a:fld>
            <a:endParaRPr lang="en-US"/>
          </a:p>
        </p:txBody>
      </p:sp>
    </p:spTree>
    <p:extLst>
      <p:ext uri="{BB962C8B-B14F-4D97-AF65-F5344CB8AC3E}">
        <p14:creationId xmlns:p14="http://schemas.microsoft.com/office/powerpoint/2010/main" val="174875904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3" y="342901"/>
            <a:ext cx="2949178" cy="1200150"/>
          </a:xfrm>
        </p:spPr>
        <p:txBody>
          <a:bodyPr anchor="b"/>
          <a:lstStyle>
            <a:lvl1pPr>
              <a:defRPr sz="2300"/>
            </a:lvl1pPr>
          </a:lstStyle>
          <a:p>
            <a:r>
              <a:rPr lang="en-GB"/>
              <a:t>Click to edit Master title style</a:t>
            </a:r>
            <a:endParaRPr lang="en-US"/>
          </a:p>
        </p:txBody>
      </p:sp>
      <p:sp>
        <p:nvSpPr>
          <p:cNvPr id="3" name="Content Placeholder 2"/>
          <p:cNvSpPr>
            <a:spLocks noGrp="1"/>
          </p:cNvSpPr>
          <p:nvPr>
            <p:ph idx="1"/>
          </p:nvPr>
        </p:nvSpPr>
        <p:spPr>
          <a:xfrm>
            <a:off x="3887391" y="740570"/>
            <a:ext cx="4629150" cy="3655219"/>
          </a:xfrm>
        </p:spPr>
        <p:txBody>
          <a:bodyPr/>
          <a:lstStyle>
            <a:lvl1pPr>
              <a:defRPr sz="23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29843" y="1543052"/>
            <a:ext cx="2949178" cy="2858691"/>
          </a:xfrm>
        </p:spPr>
        <p:txBody>
          <a:bodyPr/>
          <a:lstStyle>
            <a:lvl1pPr marL="0" indent="0">
              <a:buNone/>
              <a:defRPr sz="1100"/>
            </a:lvl1pPr>
            <a:lvl2pPr marL="320136" indent="0">
              <a:buNone/>
              <a:defRPr sz="1000"/>
            </a:lvl2pPr>
            <a:lvl3pPr marL="640272" indent="0">
              <a:buNone/>
              <a:defRPr sz="800"/>
            </a:lvl3pPr>
            <a:lvl4pPr marL="960408" indent="0">
              <a:buNone/>
              <a:defRPr sz="700"/>
            </a:lvl4pPr>
            <a:lvl5pPr marL="1280544" indent="0">
              <a:buNone/>
              <a:defRPr sz="700"/>
            </a:lvl5pPr>
            <a:lvl6pPr marL="1600680" indent="0">
              <a:buNone/>
              <a:defRPr sz="700"/>
            </a:lvl6pPr>
            <a:lvl7pPr marL="1920816" indent="0">
              <a:buNone/>
              <a:defRPr sz="700"/>
            </a:lvl7pPr>
            <a:lvl8pPr marL="2240952" indent="0">
              <a:buNone/>
              <a:defRPr sz="700"/>
            </a:lvl8pPr>
            <a:lvl9pPr marL="2561088" indent="0">
              <a:buNone/>
              <a:defRPr sz="700"/>
            </a:lvl9pPr>
          </a:lstStyle>
          <a:p>
            <a:pPr lvl="0"/>
            <a:r>
              <a:rPr lang="en-GB"/>
              <a:t>Click to edit Master text styles</a:t>
            </a:r>
          </a:p>
        </p:txBody>
      </p:sp>
      <p:sp>
        <p:nvSpPr>
          <p:cNvPr id="5" name="Date Placeholder 4"/>
          <p:cNvSpPr>
            <a:spLocks noGrp="1"/>
          </p:cNvSpPr>
          <p:nvPr>
            <p:ph type="dt" sz="half" idx="10"/>
          </p:nvPr>
        </p:nvSpPr>
        <p:spPr/>
        <p:txBody>
          <a:bodyPr/>
          <a:lstStyle/>
          <a:p>
            <a:fld id="{D8CF4FFF-F3C5-644F-B246-E0EE097201C8}"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2D5DC7-DFF1-EB48-BA63-E452C8E02BB4}" type="slidenum">
              <a:rPr lang="en-US" smtClean="0"/>
              <a:t>‹#›</a:t>
            </a:fld>
            <a:endParaRPr lang="en-US"/>
          </a:p>
        </p:txBody>
      </p:sp>
    </p:spTree>
    <p:extLst>
      <p:ext uri="{BB962C8B-B14F-4D97-AF65-F5344CB8AC3E}">
        <p14:creationId xmlns:p14="http://schemas.microsoft.com/office/powerpoint/2010/main" val="75617276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3" y="342901"/>
            <a:ext cx="2949178" cy="1200150"/>
          </a:xfrm>
        </p:spPr>
        <p:txBody>
          <a:bodyPr anchor="b"/>
          <a:lstStyle>
            <a:lvl1pPr>
              <a:defRPr sz="2300"/>
            </a:lvl1pPr>
          </a:lstStyle>
          <a:p>
            <a:r>
              <a:rPr lang="en-GB"/>
              <a:t>Click to edit Master title style</a:t>
            </a:r>
            <a:endParaRPr lang="en-US"/>
          </a:p>
        </p:txBody>
      </p:sp>
      <p:sp>
        <p:nvSpPr>
          <p:cNvPr id="3" name="Picture Placeholder 2"/>
          <p:cNvSpPr>
            <a:spLocks noGrp="1" noChangeAspect="1"/>
          </p:cNvSpPr>
          <p:nvPr>
            <p:ph type="pic" idx="1"/>
          </p:nvPr>
        </p:nvSpPr>
        <p:spPr>
          <a:xfrm>
            <a:off x="3887391" y="740570"/>
            <a:ext cx="4629150" cy="3655219"/>
          </a:xfrm>
        </p:spPr>
        <p:txBody>
          <a:bodyPr anchor="t"/>
          <a:lstStyle>
            <a:lvl1pPr marL="0" indent="0">
              <a:buNone/>
              <a:defRPr sz="2300"/>
            </a:lvl1pPr>
            <a:lvl2pPr marL="320136" indent="0">
              <a:buNone/>
              <a:defRPr sz="2000"/>
            </a:lvl2pPr>
            <a:lvl3pPr marL="640272" indent="0">
              <a:buNone/>
              <a:defRPr sz="1700"/>
            </a:lvl3pPr>
            <a:lvl4pPr marL="960408" indent="0">
              <a:buNone/>
              <a:defRPr sz="1400"/>
            </a:lvl4pPr>
            <a:lvl5pPr marL="1280544" indent="0">
              <a:buNone/>
              <a:defRPr sz="1400"/>
            </a:lvl5pPr>
            <a:lvl6pPr marL="1600680" indent="0">
              <a:buNone/>
              <a:defRPr sz="1400"/>
            </a:lvl6pPr>
            <a:lvl7pPr marL="1920816" indent="0">
              <a:buNone/>
              <a:defRPr sz="1400"/>
            </a:lvl7pPr>
            <a:lvl8pPr marL="2240952" indent="0">
              <a:buNone/>
              <a:defRPr sz="1400"/>
            </a:lvl8pPr>
            <a:lvl9pPr marL="2561088" indent="0">
              <a:buNone/>
              <a:defRPr sz="1400"/>
            </a:lvl9pPr>
          </a:lstStyle>
          <a:p>
            <a:r>
              <a:rPr lang="en-GB"/>
              <a:t>Click icon to add picture</a:t>
            </a:r>
            <a:endParaRPr lang="en-US"/>
          </a:p>
        </p:txBody>
      </p:sp>
      <p:sp>
        <p:nvSpPr>
          <p:cNvPr id="4" name="Text Placeholder 3"/>
          <p:cNvSpPr>
            <a:spLocks noGrp="1"/>
          </p:cNvSpPr>
          <p:nvPr>
            <p:ph type="body" sz="half" idx="2"/>
          </p:nvPr>
        </p:nvSpPr>
        <p:spPr>
          <a:xfrm>
            <a:off x="629843" y="1543052"/>
            <a:ext cx="2949178" cy="2858691"/>
          </a:xfrm>
        </p:spPr>
        <p:txBody>
          <a:bodyPr/>
          <a:lstStyle>
            <a:lvl1pPr marL="0" indent="0">
              <a:buNone/>
              <a:defRPr sz="1100"/>
            </a:lvl1pPr>
            <a:lvl2pPr marL="320136" indent="0">
              <a:buNone/>
              <a:defRPr sz="1000"/>
            </a:lvl2pPr>
            <a:lvl3pPr marL="640272" indent="0">
              <a:buNone/>
              <a:defRPr sz="800"/>
            </a:lvl3pPr>
            <a:lvl4pPr marL="960408" indent="0">
              <a:buNone/>
              <a:defRPr sz="700"/>
            </a:lvl4pPr>
            <a:lvl5pPr marL="1280544" indent="0">
              <a:buNone/>
              <a:defRPr sz="700"/>
            </a:lvl5pPr>
            <a:lvl6pPr marL="1600680" indent="0">
              <a:buNone/>
              <a:defRPr sz="700"/>
            </a:lvl6pPr>
            <a:lvl7pPr marL="1920816" indent="0">
              <a:buNone/>
              <a:defRPr sz="700"/>
            </a:lvl7pPr>
            <a:lvl8pPr marL="2240952" indent="0">
              <a:buNone/>
              <a:defRPr sz="700"/>
            </a:lvl8pPr>
            <a:lvl9pPr marL="2561088" indent="0">
              <a:buNone/>
              <a:defRPr sz="700"/>
            </a:lvl9pPr>
          </a:lstStyle>
          <a:p>
            <a:pPr lvl="0"/>
            <a:r>
              <a:rPr lang="en-GB"/>
              <a:t>Click to edit Master text styles</a:t>
            </a:r>
          </a:p>
        </p:txBody>
      </p:sp>
      <p:sp>
        <p:nvSpPr>
          <p:cNvPr id="5" name="Date Placeholder 4"/>
          <p:cNvSpPr>
            <a:spLocks noGrp="1"/>
          </p:cNvSpPr>
          <p:nvPr>
            <p:ph type="dt" sz="half" idx="10"/>
          </p:nvPr>
        </p:nvSpPr>
        <p:spPr/>
        <p:txBody>
          <a:bodyPr/>
          <a:lstStyle/>
          <a:p>
            <a:fld id="{D8CF4FFF-F3C5-644F-B246-E0EE097201C8}"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2D5DC7-DFF1-EB48-BA63-E452C8E02BB4}" type="slidenum">
              <a:rPr lang="en-US" smtClean="0"/>
              <a:t>‹#›</a:t>
            </a:fld>
            <a:endParaRPr lang="en-US"/>
          </a:p>
        </p:txBody>
      </p:sp>
    </p:spTree>
    <p:extLst>
      <p:ext uri="{BB962C8B-B14F-4D97-AF65-F5344CB8AC3E}">
        <p14:creationId xmlns:p14="http://schemas.microsoft.com/office/powerpoint/2010/main" val="18730517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2" y="342901"/>
            <a:ext cx="2949178" cy="1200150"/>
          </a:xfrm>
        </p:spPr>
        <p:txBody>
          <a:bodyPr anchor="b"/>
          <a:lstStyle>
            <a:lvl1pPr>
              <a:defRPr sz="2300"/>
            </a:lvl1pPr>
          </a:lstStyle>
          <a:p>
            <a:r>
              <a:rPr lang="en-GB"/>
              <a:t>Click to edit Master title style</a:t>
            </a:r>
            <a:endParaRPr lang="en-US"/>
          </a:p>
        </p:txBody>
      </p:sp>
      <p:sp>
        <p:nvSpPr>
          <p:cNvPr id="3" name="Content Placeholder 2"/>
          <p:cNvSpPr>
            <a:spLocks noGrp="1"/>
          </p:cNvSpPr>
          <p:nvPr>
            <p:ph idx="1"/>
          </p:nvPr>
        </p:nvSpPr>
        <p:spPr>
          <a:xfrm>
            <a:off x="3887391" y="740569"/>
            <a:ext cx="4629150" cy="3655219"/>
          </a:xfrm>
        </p:spPr>
        <p:txBody>
          <a:bodyPr/>
          <a:lstStyle>
            <a:lvl1pPr>
              <a:defRPr sz="23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29842" y="1543051"/>
            <a:ext cx="2949178" cy="2858691"/>
          </a:xfrm>
        </p:spPr>
        <p:txBody>
          <a:bodyPr/>
          <a:lstStyle>
            <a:lvl1pPr marL="0" indent="0">
              <a:buNone/>
              <a:defRPr sz="1100"/>
            </a:lvl1pPr>
            <a:lvl2pPr marL="320144" indent="0">
              <a:buNone/>
              <a:defRPr sz="1000"/>
            </a:lvl2pPr>
            <a:lvl3pPr marL="640288" indent="0">
              <a:buNone/>
              <a:defRPr sz="800"/>
            </a:lvl3pPr>
            <a:lvl4pPr marL="960432" indent="0">
              <a:buNone/>
              <a:defRPr sz="700"/>
            </a:lvl4pPr>
            <a:lvl5pPr marL="1280576" indent="0">
              <a:buNone/>
              <a:defRPr sz="700"/>
            </a:lvl5pPr>
            <a:lvl6pPr marL="1600720" indent="0">
              <a:buNone/>
              <a:defRPr sz="700"/>
            </a:lvl6pPr>
            <a:lvl7pPr marL="1920864" indent="0">
              <a:buNone/>
              <a:defRPr sz="700"/>
            </a:lvl7pPr>
            <a:lvl8pPr marL="2241008" indent="0">
              <a:buNone/>
              <a:defRPr sz="700"/>
            </a:lvl8pPr>
            <a:lvl9pPr marL="2561152" indent="0">
              <a:buNone/>
              <a:defRPr sz="700"/>
            </a:lvl9pPr>
          </a:lstStyle>
          <a:p>
            <a:pPr lvl="0"/>
            <a:r>
              <a:rPr lang="en-GB"/>
              <a:t>Click to edit Master text styles</a:t>
            </a:r>
          </a:p>
        </p:txBody>
      </p:sp>
      <p:sp>
        <p:nvSpPr>
          <p:cNvPr id="5" name="Date Placeholder 4"/>
          <p:cNvSpPr>
            <a:spLocks noGrp="1"/>
          </p:cNvSpPr>
          <p:nvPr>
            <p:ph type="dt" sz="half" idx="10"/>
          </p:nvPr>
        </p:nvSpPr>
        <p:spPr/>
        <p:txBody>
          <a:bodyPr/>
          <a:lstStyle/>
          <a:p>
            <a:fld id="{D8CF4FFF-F3C5-644F-B246-E0EE097201C8}"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2D5DC7-DFF1-EB48-BA63-E452C8E02BB4}" type="slidenum">
              <a:rPr lang="en-US" smtClean="0"/>
              <a:t>‹#›</a:t>
            </a:fld>
            <a:endParaRPr lang="en-US"/>
          </a:p>
        </p:txBody>
      </p:sp>
    </p:spTree>
    <p:extLst>
      <p:ext uri="{BB962C8B-B14F-4D97-AF65-F5344CB8AC3E}">
        <p14:creationId xmlns:p14="http://schemas.microsoft.com/office/powerpoint/2010/main" val="75617276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2" y="342901"/>
            <a:ext cx="2949178" cy="1200150"/>
          </a:xfrm>
        </p:spPr>
        <p:txBody>
          <a:bodyPr anchor="b"/>
          <a:lstStyle>
            <a:lvl1pPr>
              <a:defRPr sz="2300"/>
            </a:lvl1pPr>
          </a:lstStyle>
          <a:p>
            <a:r>
              <a:rPr lang="en-GB"/>
              <a:t>Click to edit Master title style</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300"/>
            </a:lvl1pPr>
            <a:lvl2pPr marL="320144" indent="0">
              <a:buNone/>
              <a:defRPr sz="2000"/>
            </a:lvl2pPr>
            <a:lvl3pPr marL="640288" indent="0">
              <a:buNone/>
              <a:defRPr sz="1700"/>
            </a:lvl3pPr>
            <a:lvl4pPr marL="960432" indent="0">
              <a:buNone/>
              <a:defRPr sz="1400"/>
            </a:lvl4pPr>
            <a:lvl5pPr marL="1280576" indent="0">
              <a:buNone/>
              <a:defRPr sz="1400"/>
            </a:lvl5pPr>
            <a:lvl6pPr marL="1600720" indent="0">
              <a:buNone/>
              <a:defRPr sz="1400"/>
            </a:lvl6pPr>
            <a:lvl7pPr marL="1920864" indent="0">
              <a:buNone/>
              <a:defRPr sz="1400"/>
            </a:lvl7pPr>
            <a:lvl8pPr marL="2241008" indent="0">
              <a:buNone/>
              <a:defRPr sz="1400"/>
            </a:lvl8pPr>
            <a:lvl9pPr marL="2561152" indent="0">
              <a:buNone/>
              <a:defRPr sz="1400"/>
            </a:lvl9pPr>
          </a:lstStyle>
          <a:p>
            <a:r>
              <a:rPr lang="en-GB"/>
              <a:t>Click icon to add picture</a:t>
            </a:r>
            <a:endParaRPr lang="en-US"/>
          </a:p>
        </p:txBody>
      </p:sp>
      <p:sp>
        <p:nvSpPr>
          <p:cNvPr id="4" name="Text Placeholder 3"/>
          <p:cNvSpPr>
            <a:spLocks noGrp="1"/>
          </p:cNvSpPr>
          <p:nvPr>
            <p:ph type="body" sz="half" idx="2"/>
          </p:nvPr>
        </p:nvSpPr>
        <p:spPr>
          <a:xfrm>
            <a:off x="629842" y="1543051"/>
            <a:ext cx="2949178" cy="2858691"/>
          </a:xfrm>
        </p:spPr>
        <p:txBody>
          <a:bodyPr/>
          <a:lstStyle>
            <a:lvl1pPr marL="0" indent="0">
              <a:buNone/>
              <a:defRPr sz="1100"/>
            </a:lvl1pPr>
            <a:lvl2pPr marL="320144" indent="0">
              <a:buNone/>
              <a:defRPr sz="1000"/>
            </a:lvl2pPr>
            <a:lvl3pPr marL="640288" indent="0">
              <a:buNone/>
              <a:defRPr sz="800"/>
            </a:lvl3pPr>
            <a:lvl4pPr marL="960432" indent="0">
              <a:buNone/>
              <a:defRPr sz="700"/>
            </a:lvl4pPr>
            <a:lvl5pPr marL="1280576" indent="0">
              <a:buNone/>
              <a:defRPr sz="700"/>
            </a:lvl5pPr>
            <a:lvl6pPr marL="1600720" indent="0">
              <a:buNone/>
              <a:defRPr sz="700"/>
            </a:lvl6pPr>
            <a:lvl7pPr marL="1920864" indent="0">
              <a:buNone/>
              <a:defRPr sz="700"/>
            </a:lvl7pPr>
            <a:lvl8pPr marL="2241008" indent="0">
              <a:buNone/>
              <a:defRPr sz="700"/>
            </a:lvl8pPr>
            <a:lvl9pPr marL="2561152" indent="0">
              <a:buNone/>
              <a:defRPr sz="700"/>
            </a:lvl9pPr>
          </a:lstStyle>
          <a:p>
            <a:pPr lvl="0"/>
            <a:r>
              <a:rPr lang="en-GB"/>
              <a:t>Click to edit Master text styles</a:t>
            </a:r>
          </a:p>
        </p:txBody>
      </p:sp>
      <p:sp>
        <p:nvSpPr>
          <p:cNvPr id="5" name="Date Placeholder 4"/>
          <p:cNvSpPr>
            <a:spLocks noGrp="1"/>
          </p:cNvSpPr>
          <p:nvPr>
            <p:ph type="dt" sz="half" idx="10"/>
          </p:nvPr>
        </p:nvSpPr>
        <p:spPr/>
        <p:txBody>
          <a:bodyPr/>
          <a:lstStyle/>
          <a:p>
            <a:fld id="{D8CF4FFF-F3C5-644F-B246-E0EE097201C8}"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2D5DC7-DFF1-EB48-BA63-E452C8E02BB4}" type="slidenum">
              <a:rPr lang="en-US" smtClean="0"/>
              <a:t>‹#›</a:t>
            </a:fld>
            <a:endParaRPr lang="en-US"/>
          </a:p>
        </p:txBody>
      </p:sp>
    </p:spTree>
    <p:extLst>
      <p:ext uri="{BB962C8B-B14F-4D97-AF65-F5344CB8AC3E}">
        <p14:creationId xmlns:p14="http://schemas.microsoft.com/office/powerpoint/2010/main" val="18730517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8CF4FFF-F3C5-644F-B246-E0EE097201C8}"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2D5DC7-DFF1-EB48-BA63-E452C8E02BB4}" type="slidenum">
              <a:rPr lang="en-US" smtClean="0"/>
              <a:t>‹#›</a:t>
            </a:fld>
            <a:endParaRPr lang="en-US"/>
          </a:p>
        </p:txBody>
      </p:sp>
    </p:spTree>
    <p:extLst>
      <p:ext uri="{BB962C8B-B14F-4D97-AF65-F5344CB8AC3E}">
        <p14:creationId xmlns:p14="http://schemas.microsoft.com/office/powerpoint/2010/main" val="392624759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8CF4FFF-F3C5-644F-B246-E0EE097201C8}"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2D5DC7-DFF1-EB48-BA63-E452C8E02BB4}" type="slidenum">
              <a:rPr lang="en-US" smtClean="0"/>
              <a:t>‹#›</a:t>
            </a:fld>
            <a:endParaRPr lang="en-US"/>
          </a:p>
        </p:txBody>
      </p:sp>
    </p:spTree>
    <p:extLst>
      <p:ext uri="{BB962C8B-B14F-4D97-AF65-F5344CB8AC3E}">
        <p14:creationId xmlns:p14="http://schemas.microsoft.com/office/powerpoint/2010/main" val="2999414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key message">
    <p:spTree>
      <p:nvGrpSpPr>
        <p:cNvPr id="1" name=""/>
        <p:cNvGrpSpPr/>
        <p:nvPr/>
      </p:nvGrpSpPr>
      <p:grpSpPr>
        <a:xfrm>
          <a:off x="0" y="0"/>
          <a:ext cx="0" cy="0"/>
          <a:chOff x="0" y="0"/>
          <a:chExt cx="0" cy="0"/>
        </a:xfrm>
      </p:grpSpPr>
      <p:sp>
        <p:nvSpPr>
          <p:cNvPr id="2" name="Title 1"/>
          <p:cNvSpPr>
            <a:spLocks noGrp="1"/>
          </p:cNvSpPr>
          <p:nvPr>
            <p:ph type="title"/>
          </p:nvPr>
        </p:nvSpPr>
        <p:spPr>
          <a:xfrm>
            <a:off x="250826" y="141686"/>
            <a:ext cx="8642350" cy="377837"/>
          </a:xfrm>
          <a:prstGeom prst="rect">
            <a:avLst/>
          </a:prstGeom>
        </p:spPr>
        <p:txBody>
          <a:bodyPr/>
          <a:lstStyle/>
          <a:p>
            <a:r>
              <a:rPr lang="en-US"/>
              <a:t>Click to edit Master title style</a:t>
            </a:r>
            <a:endParaRPr lang="en-GB"/>
          </a:p>
        </p:txBody>
      </p:sp>
      <p:sp>
        <p:nvSpPr>
          <p:cNvPr id="5" name="Content Placeholder 4"/>
          <p:cNvSpPr>
            <a:spLocks noGrp="1"/>
          </p:cNvSpPr>
          <p:nvPr>
            <p:ph sz="quarter" idx="11"/>
          </p:nvPr>
        </p:nvSpPr>
        <p:spPr>
          <a:xfrm>
            <a:off x="250825" y="1006079"/>
            <a:ext cx="2808288" cy="37802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ext Placeholder 6"/>
          <p:cNvSpPr>
            <a:spLocks noGrp="1"/>
          </p:cNvSpPr>
          <p:nvPr>
            <p:ph type="body" sz="quarter" idx="12"/>
          </p:nvPr>
        </p:nvSpPr>
        <p:spPr>
          <a:xfrm>
            <a:off x="3203576" y="1006079"/>
            <a:ext cx="5689600" cy="37802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Text Placeholder 7"/>
          <p:cNvSpPr>
            <a:spLocks noGrp="1"/>
          </p:cNvSpPr>
          <p:nvPr>
            <p:ph type="body" sz="quarter" idx="13" hasCustomPrompt="1"/>
          </p:nvPr>
        </p:nvSpPr>
        <p:spPr>
          <a:xfrm>
            <a:off x="250826" y="519523"/>
            <a:ext cx="8642350" cy="270030"/>
          </a:xfrm>
        </p:spPr>
        <p:txBody>
          <a:bodyPr>
            <a:normAutofit/>
          </a:bodyPr>
          <a:lstStyle>
            <a:lvl1pPr marL="133350" indent="0">
              <a:defRPr sz="1650" baseline="0">
                <a:solidFill>
                  <a:schemeClr val="accent5"/>
                </a:solidFill>
                <a:latin typeface="+mn-lt"/>
              </a:defRPr>
            </a:lvl1pPr>
          </a:lstStyle>
          <a:p>
            <a:pPr lvl="0"/>
            <a:r>
              <a:rPr lang="en-GB"/>
              <a:t>Subtitle </a:t>
            </a:r>
          </a:p>
        </p:txBody>
      </p:sp>
      <p:sp>
        <p:nvSpPr>
          <p:cNvPr id="6" name="Title 1"/>
          <p:cNvSpPr txBox="1">
            <a:spLocks/>
          </p:cNvSpPr>
          <p:nvPr userDrawn="1"/>
        </p:nvSpPr>
        <p:spPr>
          <a:xfrm>
            <a:off x="251520" y="143101"/>
            <a:ext cx="8642350" cy="377837"/>
          </a:xfrm>
          <a:prstGeom prst="rect">
            <a:avLst/>
          </a:prstGeom>
          <a:solidFill>
            <a:srgbClr val="0072C6"/>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71438" indent="0"/>
            <a:r>
              <a:rPr lang="en-US" sz="1800"/>
              <a:t>Click to edit Master title style</a:t>
            </a:r>
            <a:endParaRPr lang="en-GB" sz="180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a:p>
        </p:txBody>
      </p:sp>
    </p:spTree>
    <p:extLst>
      <p:ext uri="{BB962C8B-B14F-4D97-AF65-F5344CB8AC3E}">
        <p14:creationId xmlns:p14="http://schemas.microsoft.com/office/powerpoint/2010/main" val="426258905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matchingName="Title and Content">
  <p:cSld name="1_Title and Content">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250827" y="141687"/>
            <a:ext cx="8642350" cy="377837"/>
          </a:xfrm>
          <a:prstGeom prst="rect">
            <a:avLst/>
          </a:prstGeom>
          <a:solidFill>
            <a:srgbClr val="0072C6"/>
          </a:solidFill>
          <a:ln>
            <a:noFill/>
          </a:ln>
        </p:spPr>
        <p:txBody>
          <a:bodyPr spcFirstLastPara="1" wrap="square" lIns="91425" tIns="45700" rIns="91425" bIns="45700" anchor="t" anchorCtr="0">
            <a:noAutofit/>
          </a:bodyPr>
          <a:lstStyle>
            <a:lvl1pPr marR="0" lvl="0" algn="l" rtl="0">
              <a:spcBef>
                <a:spcPts val="420"/>
              </a:spcBef>
              <a:spcAft>
                <a:spcPts val="0"/>
              </a:spcAft>
              <a:buClr>
                <a:schemeClr val="lt1"/>
              </a:buClr>
              <a:buSzPts val="2400"/>
              <a:buFont typeface="Arial Black"/>
              <a:buNone/>
              <a:defRPr sz="1700" b="0" i="0" u="none" strike="noStrike" cap="none">
                <a:solidFill>
                  <a:schemeClr val="lt1"/>
                </a:solidFill>
                <a:latin typeface="Arial Black"/>
                <a:ea typeface="Arial Black"/>
                <a:cs typeface="Arial Black"/>
                <a:sym typeface="Arial Black"/>
              </a:defRPr>
            </a:lvl1pPr>
            <a:lvl2pPr lvl="1">
              <a:spcBef>
                <a:spcPts val="0"/>
              </a:spcBef>
              <a:spcAft>
                <a:spcPts val="0"/>
              </a:spcAft>
              <a:buSzPts val="1400"/>
              <a:buNone/>
              <a:defRPr sz="1300"/>
            </a:lvl2pPr>
            <a:lvl3pPr lvl="2">
              <a:spcBef>
                <a:spcPts val="0"/>
              </a:spcBef>
              <a:spcAft>
                <a:spcPts val="0"/>
              </a:spcAft>
              <a:buSzPts val="1400"/>
              <a:buNone/>
              <a:defRPr sz="1300"/>
            </a:lvl3pPr>
            <a:lvl4pPr lvl="3">
              <a:spcBef>
                <a:spcPts val="0"/>
              </a:spcBef>
              <a:spcAft>
                <a:spcPts val="0"/>
              </a:spcAft>
              <a:buSzPts val="1400"/>
              <a:buNone/>
              <a:defRPr sz="1300"/>
            </a:lvl4pPr>
            <a:lvl5pPr lvl="4">
              <a:spcBef>
                <a:spcPts val="0"/>
              </a:spcBef>
              <a:spcAft>
                <a:spcPts val="0"/>
              </a:spcAft>
              <a:buSzPts val="1400"/>
              <a:buNone/>
              <a:defRPr sz="1300"/>
            </a:lvl5pPr>
            <a:lvl6pPr lvl="5">
              <a:spcBef>
                <a:spcPts val="0"/>
              </a:spcBef>
              <a:spcAft>
                <a:spcPts val="0"/>
              </a:spcAft>
              <a:buSzPts val="1400"/>
              <a:buNone/>
              <a:defRPr sz="1300"/>
            </a:lvl6pPr>
            <a:lvl7pPr lvl="6">
              <a:spcBef>
                <a:spcPts val="0"/>
              </a:spcBef>
              <a:spcAft>
                <a:spcPts val="0"/>
              </a:spcAft>
              <a:buSzPts val="1400"/>
              <a:buNone/>
              <a:defRPr sz="1300"/>
            </a:lvl7pPr>
            <a:lvl8pPr lvl="7">
              <a:spcBef>
                <a:spcPts val="0"/>
              </a:spcBef>
              <a:spcAft>
                <a:spcPts val="0"/>
              </a:spcAft>
              <a:buSzPts val="1400"/>
              <a:buNone/>
              <a:defRPr sz="1300"/>
            </a:lvl8pPr>
            <a:lvl9pPr lvl="8">
              <a:spcBef>
                <a:spcPts val="0"/>
              </a:spcBef>
              <a:spcAft>
                <a:spcPts val="0"/>
              </a:spcAft>
              <a:buSzPts val="1400"/>
              <a:buNone/>
              <a:defRPr sz="1300"/>
            </a:lvl9pPr>
          </a:lstStyle>
          <a:p>
            <a:endParaRPr/>
          </a:p>
        </p:txBody>
      </p:sp>
      <p:sp>
        <p:nvSpPr>
          <p:cNvPr id="11" name="Google Shape;11;p2"/>
          <p:cNvSpPr txBox="1">
            <a:spLocks noGrp="1"/>
          </p:cNvSpPr>
          <p:nvPr>
            <p:ph type="body" idx="1"/>
          </p:nvPr>
        </p:nvSpPr>
        <p:spPr>
          <a:xfrm>
            <a:off x="250827" y="519525"/>
            <a:ext cx="8642350" cy="324035"/>
          </a:xfrm>
          <a:prstGeom prst="rect">
            <a:avLst/>
          </a:prstGeom>
          <a:noFill/>
          <a:ln>
            <a:noFill/>
          </a:ln>
        </p:spPr>
        <p:txBody>
          <a:bodyPr spcFirstLastPara="1" wrap="square" lIns="0" tIns="0" rIns="0" bIns="0" anchor="t" anchorCtr="0">
            <a:normAutofit/>
          </a:bodyPr>
          <a:lstStyle>
            <a:lvl1pPr marL="320136" lvl="0" indent="-160068" algn="l">
              <a:lnSpc>
                <a:spcPct val="100000"/>
              </a:lnSpc>
              <a:spcBef>
                <a:spcPts val="420"/>
              </a:spcBef>
              <a:spcAft>
                <a:spcPts val="0"/>
              </a:spcAft>
              <a:buClr>
                <a:schemeClr val="accent5"/>
              </a:buClr>
              <a:buSzPts val="2200"/>
              <a:buNone/>
              <a:defRPr sz="1600">
                <a:solidFill>
                  <a:schemeClr val="accent5"/>
                </a:solidFill>
                <a:latin typeface="Arial"/>
                <a:ea typeface="Arial"/>
                <a:cs typeface="Arial"/>
                <a:sym typeface="Arial"/>
              </a:defRPr>
            </a:lvl1pPr>
            <a:lvl2pPr marL="640272" lvl="1" indent="-240102" algn="l">
              <a:lnSpc>
                <a:spcPct val="100000"/>
              </a:lnSpc>
              <a:spcBef>
                <a:spcPts val="420"/>
              </a:spcBef>
              <a:spcAft>
                <a:spcPts val="0"/>
              </a:spcAft>
              <a:buClr>
                <a:schemeClr val="accent5"/>
              </a:buClr>
              <a:buSzPts val="1800"/>
              <a:buChar char="•"/>
              <a:defRPr/>
            </a:lvl2pPr>
            <a:lvl3pPr marL="960408" lvl="2" indent="-240102" algn="l">
              <a:lnSpc>
                <a:spcPct val="100000"/>
              </a:lnSpc>
              <a:spcBef>
                <a:spcPts val="420"/>
              </a:spcBef>
              <a:spcAft>
                <a:spcPts val="0"/>
              </a:spcAft>
              <a:buClr>
                <a:schemeClr val="accent5"/>
              </a:buClr>
              <a:buSzPts val="1800"/>
              <a:buChar char="–"/>
              <a:defRPr/>
            </a:lvl3pPr>
            <a:lvl4pPr marL="1280544" lvl="3" indent="-240102" algn="l">
              <a:lnSpc>
                <a:spcPct val="100000"/>
              </a:lnSpc>
              <a:spcBef>
                <a:spcPts val="420"/>
              </a:spcBef>
              <a:spcAft>
                <a:spcPts val="0"/>
              </a:spcAft>
              <a:buClr>
                <a:schemeClr val="accent5"/>
              </a:buClr>
              <a:buSzPts val="1800"/>
              <a:buChar char="•"/>
              <a:defRPr/>
            </a:lvl4pPr>
            <a:lvl5pPr marL="1600680" lvl="4" indent="-240102" algn="l">
              <a:lnSpc>
                <a:spcPct val="100000"/>
              </a:lnSpc>
              <a:spcBef>
                <a:spcPts val="420"/>
              </a:spcBef>
              <a:spcAft>
                <a:spcPts val="0"/>
              </a:spcAft>
              <a:buClr>
                <a:schemeClr val="accent5"/>
              </a:buClr>
              <a:buSzPts val="1800"/>
              <a:buChar char="–"/>
              <a:defRPr/>
            </a:lvl5pPr>
            <a:lvl6pPr marL="1920816" lvl="5" indent="-160068" algn="l">
              <a:lnSpc>
                <a:spcPct val="100000"/>
              </a:lnSpc>
              <a:spcBef>
                <a:spcPts val="420"/>
              </a:spcBef>
              <a:spcAft>
                <a:spcPts val="0"/>
              </a:spcAft>
              <a:buClr>
                <a:schemeClr val="dk2"/>
              </a:buClr>
              <a:buSzPts val="1800"/>
              <a:buNone/>
              <a:defRPr/>
            </a:lvl6pPr>
            <a:lvl7pPr marL="2240952" lvl="6" indent="-240102" algn="l">
              <a:spcBef>
                <a:spcPts val="420"/>
              </a:spcBef>
              <a:spcAft>
                <a:spcPts val="0"/>
              </a:spcAft>
              <a:buClr>
                <a:schemeClr val="dk1"/>
              </a:buClr>
              <a:buSzPts val="1800"/>
              <a:buChar char="•"/>
              <a:defRPr/>
            </a:lvl7pPr>
            <a:lvl8pPr marL="2561088" lvl="7" indent="-240102" algn="l">
              <a:spcBef>
                <a:spcPts val="252"/>
              </a:spcBef>
              <a:spcAft>
                <a:spcPts val="0"/>
              </a:spcAft>
              <a:buClr>
                <a:schemeClr val="dk1"/>
              </a:buClr>
              <a:buSzPts val="1800"/>
              <a:buChar char="•"/>
              <a:defRPr/>
            </a:lvl8pPr>
            <a:lvl9pPr marL="2881224" lvl="8" indent="-240102" algn="l">
              <a:spcBef>
                <a:spcPts val="252"/>
              </a:spcBef>
              <a:spcAft>
                <a:spcPts val="0"/>
              </a:spcAft>
              <a:buClr>
                <a:schemeClr val="dk1"/>
              </a:buClr>
              <a:buSzPts val="1800"/>
              <a:buChar char="•"/>
              <a:defRPr/>
            </a:lvl9pPr>
          </a:lstStyle>
          <a:p>
            <a:endParaRPr/>
          </a:p>
        </p:txBody>
      </p:sp>
      <p:sp>
        <p:nvSpPr>
          <p:cNvPr id="12" name="Google Shape;12;p2"/>
          <p:cNvSpPr txBox="1">
            <a:spLocks noGrp="1"/>
          </p:cNvSpPr>
          <p:nvPr>
            <p:ph type="sldNum" idx="12"/>
          </p:nvPr>
        </p:nvSpPr>
        <p:spPr>
          <a:xfrm>
            <a:off x="6758880" y="4785999"/>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
        <p:nvSpPr>
          <p:cNvPr id="13" name="Google Shape;13;p2"/>
          <p:cNvSpPr txBox="1">
            <a:spLocks noGrp="1"/>
          </p:cNvSpPr>
          <p:nvPr>
            <p:ph type="body" idx="2"/>
          </p:nvPr>
        </p:nvSpPr>
        <p:spPr>
          <a:xfrm>
            <a:off x="250827" y="1006082"/>
            <a:ext cx="8642350" cy="3725465"/>
          </a:xfrm>
          <a:prstGeom prst="rect">
            <a:avLst/>
          </a:prstGeom>
          <a:noFill/>
          <a:ln>
            <a:noFill/>
          </a:ln>
        </p:spPr>
        <p:txBody>
          <a:bodyPr spcFirstLastPara="1" wrap="square" lIns="0" tIns="0" rIns="0" bIns="0" anchor="t" anchorCtr="0">
            <a:normAutofit/>
          </a:bodyPr>
          <a:lstStyle>
            <a:lvl1pPr marL="320136" lvl="0" indent="-160068" algn="l">
              <a:lnSpc>
                <a:spcPct val="100000"/>
              </a:lnSpc>
              <a:spcBef>
                <a:spcPts val="420"/>
              </a:spcBef>
              <a:spcAft>
                <a:spcPts val="0"/>
              </a:spcAft>
              <a:buClr>
                <a:schemeClr val="accent5"/>
              </a:buClr>
              <a:buSzPts val="1800"/>
              <a:buNone/>
              <a:defRPr/>
            </a:lvl1pPr>
            <a:lvl2pPr marL="640272" lvl="1" indent="-240102" algn="l">
              <a:lnSpc>
                <a:spcPct val="100000"/>
              </a:lnSpc>
              <a:spcBef>
                <a:spcPts val="420"/>
              </a:spcBef>
              <a:spcAft>
                <a:spcPts val="0"/>
              </a:spcAft>
              <a:buClr>
                <a:schemeClr val="accent5"/>
              </a:buClr>
              <a:buSzPts val="1800"/>
              <a:buChar char="•"/>
              <a:defRPr/>
            </a:lvl2pPr>
            <a:lvl3pPr marL="960408" lvl="2" indent="-240102" algn="l">
              <a:lnSpc>
                <a:spcPct val="100000"/>
              </a:lnSpc>
              <a:spcBef>
                <a:spcPts val="420"/>
              </a:spcBef>
              <a:spcAft>
                <a:spcPts val="0"/>
              </a:spcAft>
              <a:buClr>
                <a:schemeClr val="accent5"/>
              </a:buClr>
              <a:buSzPts val="1800"/>
              <a:buChar char="–"/>
              <a:defRPr/>
            </a:lvl3pPr>
            <a:lvl4pPr marL="1280544" lvl="3" indent="-240102" algn="l">
              <a:lnSpc>
                <a:spcPct val="100000"/>
              </a:lnSpc>
              <a:spcBef>
                <a:spcPts val="420"/>
              </a:spcBef>
              <a:spcAft>
                <a:spcPts val="0"/>
              </a:spcAft>
              <a:buClr>
                <a:schemeClr val="accent5"/>
              </a:buClr>
              <a:buSzPts val="1800"/>
              <a:buChar char="•"/>
              <a:defRPr/>
            </a:lvl4pPr>
            <a:lvl5pPr marL="1600680" lvl="4" indent="-240102" algn="l">
              <a:lnSpc>
                <a:spcPct val="100000"/>
              </a:lnSpc>
              <a:spcBef>
                <a:spcPts val="420"/>
              </a:spcBef>
              <a:spcAft>
                <a:spcPts val="0"/>
              </a:spcAft>
              <a:buClr>
                <a:schemeClr val="accent5"/>
              </a:buClr>
              <a:buSzPts val="1800"/>
              <a:buChar char="–"/>
              <a:defRPr/>
            </a:lvl5pPr>
            <a:lvl6pPr marL="1920816" lvl="5" indent="-160068" algn="l">
              <a:lnSpc>
                <a:spcPct val="100000"/>
              </a:lnSpc>
              <a:spcBef>
                <a:spcPts val="420"/>
              </a:spcBef>
              <a:spcAft>
                <a:spcPts val="0"/>
              </a:spcAft>
              <a:buClr>
                <a:schemeClr val="dk2"/>
              </a:buClr>
              <a:buSzPts val="1800"/>
              <a:buNone/>
              <a:defRPr/>
            </a:lvl6pPr>
            <a:lvl7pPr marL="2240952" lvl="6" indent="-240102" algn="l">
              <a:spcBef>
                <a:spcPts val="420"/>
              </a:spcBef>
              <a:spcAft>
                <a:spcPts val="0"/>
              </a:spcAft>
              <a:buClr>
                <a:schemeClr val="dk1"/>
              </a:buClr>
              <a:buSzPts val="1800"/>
              <a:buChar char="•"/>
              <a:defRPr/>
            </a:lvl7pPr>
            <a:lvl8pPr marL="2561088" lvl="7" indent="-240102" algn="l">
              <a:spcBef>
                <a:spcPts val="252"/>
              </a:spcBef>
              <a:spcAft>
                <a:spcPts val="0"/>
              </a:spcAft>
              <a:buClr>
                <a:schemeClr val="dk1"/>
              </a:buClr>
              <a:buSzPts val="1800"/>
              <a:buChar char="•"/>
              <a:defRPr/>
            </a:lvl8pPr>
            <a:lvl9pPr marL="2881224" lvl="8" indent="-240102" algn="l">
              <a:spcBef>
                <a:spcPts val="252"/>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192993017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matchingName="Title and Content">
  <p:cSld name="1_Title and Content">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250827" y="141687"/>
            <a:ext cx="8642350" cy="377837"/>
          </a:xfrm>
          <a:prstGeom prst="rect">
            <a:avLst/>
          </a:prstGeom>
          <a:solidFill>
            <a:srgbClr val="0072C6"/>
          </a:solidFill>
          <a:ln>
            <a:noFill/>
          </a:ln>
        </p:spPr>
        <p:txBody>
          <a:bodyPr spcFirstLastPara="1" wrap="square" lIns="91425" tIns="45700" rIns="91425" bIns="45700" anchor="t" anchorCtr="0">
            <a:noAutofit/>
          </a:bodyPr>
          <a:lstStyle>
            <a:lvl1pPr marR="0" lvl="0" algn="l" rtl="0">
              <a:spcBef>
                <a:spcPts val="420"/>
              </a:spcBef>
              <a:spcAft>
                <a:spcPts val="0"/>
              </a:spcAft>
              <a:buClr>
                <a:schemeClr val="lt1"/>
              </a:buClr>
              <a:buSzPts val="2400"/>
              <a:buFont typeface="Arial Black"/>
              <a:buNone/>
              <a:defRPr sz="1700" b="0" i="0" u="none" strike="noStrike" cap="none">
                <a:solidFill>
                  <a:schemeClr val="lt1"/>
                </a:solidFill>
                <a:latin typeface="Arial Black"/>
                <a:ea typeface="Arial Black"/>
                <a:cs typeface="Arial Black"/>
                <a:sym typeface="Arial Black"/>
              </a:defRPr>
            </a:lvl1pPr>
            <a:lvl2pPr lvl="1">
              <a:spcBef>
                <a:spcPts val="0"/>
              </a:spcBef>
              <a:spcAft>
                <a:spcPts val="0"/>
              </a:spcAft>
              <a:buSzPts val="1400"/>
              <a:buNone/>
              <a:defRPr sz="1300"/>
            </a:lvl2pPr>
            <a:lvl3pPr lvl="2">
              <a:spcBef>
                <a:spcPts val="0"/>
              </a:spcBef>
              <a:spcAft>
                <a:spcPts val="0"/>
              </a:spcAft>
              <a:buSzPts val="1400"/>
              <a:buNone/>
              <a:defRPr sz="1300"/>
            </a:lvl3pPr>
            <a:lvl4pPr lvl="3">
              <a:spcBef>
                <a:spcPts val="0"/>
              </a:spcBef>
              <a:spcAft>
                <a:spcPts val="0"/>
              </a:spcAft>
              <a:buSzPts val="1400"/>
              <a:buNone/>
              <a:defRPr sz="1300"/>
            </a:lvl4pPr>
            <a:lvl5pPr lvl="4">
              <a:spcBef>
                <a:spcPts val="0"/>
              </a:spcBef>
              <a:spcAft>
                <a:spcPts val="0"/>
              </a:spcAft>
              <a:buSzPts val="1400"/>
              <a:buNone/>
              <a:defRPr sz="1300"/>
            </a:lvl5pPr>
            <a:lvl6pPr lvl="5">
              <a:spcBef>
                <a:spcPts val="0"/>
              </a:spcBef>
              <a:spcAft>
                <a:spcPts val="0"/>
              </a:spcAft>
              <a:buSzPts val="1400"/>
              <a:buNone/>
              <a:defRPr sz="1300"/>
            </a:lvl6pPr>
            <a:lvl7pPr lvl="6">
              <a:spcBef>
                <a:spcPts val="0"/>
              </a:spcBef>
              <a:spcAft>
                <a:spcPts val="0"/>
              </a:spcAft>
              <a:buSzPts val="1400"/>
              <a:buNone/>
              <a:defRPr sz="1300"/>
            </a:lvl7pPr>
            <a:lvl8pPr lvl="7">
              <a:spcBef>
                <a:spcPts val="0"/>
              </a:spcBef>
              <a:spcAft>
                <a:spcPts val="0"/>
              </a:spcAft>
              <a:buSzPts val="1400"/>
              <a:buNone/>
              <a:defRPr sz="1300"/>
            </a:lvl8pPr>
            <a:lvl9pPr lvl="8">
              <a:spcBef>
                <a:spcPts val="0"/>
              </a:spcBef>
              <a:spcAft>
                <a:spcPts val="0"/>
              </a:spcAft>
              <a:buSzPts val="1400"/>
              <a:buNone/>
              <a:defRPr sz="1300"/>
            </a:lvl9pPr>
          </a:lstStyle>
          <a:p>
            <a:endParaRPr/>
          </a:p>
        </p:txBody>
      </p:sp>
      <p:sp>
        <p:nvSpPr>
          <p:cNvPr id="11" name="Google Shape;11;p2"/>
          <p:cNvSpPr txBox="1">
            <a:spLocks noGrp="1"/>
          </p:cNvSpPr>
          <p:nvPr>
            <p:ph type="body" idx="1"/>
          </p:nvPr>
        </p:nvSpPr>
        <p:spPr>
          <a:xfrm>
            <a:off x="250827" y="519524"/>
            <a:ext cx="8642350" cy="324035"/>
          </a:xfrm>
          <a:prstGeom prst="rect">
            <a:avLst/>
          </a:prstGeom>
          <a:noFill/>
          <a:ln>
            <a:noFill/>
          </a:ln>
        </p:spPr>
        <p:txBody>
          <a:bodyPr spcFirstLastPara="1" wrap="square" lIns="0" tIns="0" rIns="0" bIns="0" anchor="t" anchorCtr="0">
            <a:normAutofit/>
          </a:bodyPr>
          <a:lstStyle>
            <a:lvl1pPr marL="320144" lvl="0" indent="-160072" algn="l">
              <a:lnSpc>
                <a:spcPct val="100000"/>
              </a:lnSpc>
              <a:spcBef>
                <a:spcPts val="420"/>
              </a:spcBef>
              <a:spcAft>
                <a:spcPts val="0"/>
              </a:spcAft>
              <a:buClr>
                <a:schemeClr val="accent5"/>
              </a:buClr>
              <a:buSzPts val="2200"/>
              <a:buNone/>
              <a:defRPr sz="1600">
                <a:solidFill>
                  <a:schemeClr val="accent5"/>
                </a:solidFill>
                <a:latin typeface="Arial"/>
                <a:ea typeface="Arial"/>
                <a:cs typeface="Arial"/>
                <a:sym typeface="Arial"/>
              </a:defRPr>
            </a:lvl1pPr>
            <a:lvl2pPr marL="640288" lvl="1" indent="-240108" algn="l">
              <a:lnSpc>
                <a:spcPct val="100000"/>
              </a:lnSpc>
              <a:spcBef>
                <a:spcPts val="420"/>
              </a:spcBef>
              <a:spcAft>
                <a:spcPts val="0"/>
              </a:spcAft>
              <a:buClr>
                <a:schemeClr val="accent5"/>
              </a:buClr>
              <a:buSzPts val="1800"/>
              <a:buChar char="•"/>
              <a:defRPr/>
            </a:lvl2pPr>
            <a:lvl3pPr marL="960432" lvl="2" indent="-240108" algn="l">
              <a:lnSpc>
                <a:spcPct val="100000"/>
              </a:lnSpc>
              <a:spcBef>
                <a:spcPts val="420"/>
              </a:spcBef>
              <a:spcAft>
                <a:spcPts val="0"/>
              </a:spcAft>
              <a:buClr>
                <a:schemeClr val="accent5"/>
              </a:buClr>
              <a:buSzPts val="1800"/>
              <a:buChar char="–"/>
              <a:defRPr/>
            </a:lvl3pPr>
            <a:lvl4pPr marL="1280576" lvl="3" indent="-240108" algn="l">
              <a:lnSpc>
                <a:spcPct val="100000"/>
              </a:lnSpc>
              <a:spcBef>
                <a:spcPts val="420"/>
              </a:spcBef>
              <a:spcAft>
                <a:spcPts val="0"/>
              </a:spcAft>
              <a:buClr>
                <a:schemeClr val="accent5"/>
              </a:buClr>
              <a:buSzPts val="1800"/>
              <a:buChar char="•"/>
              <a:defRPr/>
            </a:lvl4pPr>
            <a:lvl5pPr marL="1600720" lvl="4" indent="-240108" algn="l">
              <a:lnSpc>
                <a:spcPct val="100000"/>
              </a:lnSpc>
              <a:spcBef>
                <a:spcPts val="420"/>
              </a:spcBef>
              <a:spcAft>
                <a:spcPts val="0"/>
              </a:spcAft>
              <a:buClr>
                <a:schemeClr val="accent5"/>
              </a:buClr>
              <a:buSzPts val="1800"/>
              <a:buChar char="–"/>
              <a:defRPr/>
            </a:lvl5pPr>
            <a:lvl6pPr marL="1920864" lvl="5" indent="-160072" algn="l">
              <a:lnSpc>
                <a:spcPct val="100000"/>
              </a:lnSpc>
              <a:spcBef>
                <a:spcPts val="420"/>
              </a:spcBef>
              <a:spcAft>
                <a:spcPts val="0"/>
              </a:spcAft>
              <a:buClr>
                <a:schemeClr val="dk2"/>
              </a:buClr>
              <a:buSzPts val="1800"/>
              <a:buNone/>
              <a:defRPr/>
            </a:lvl6pPr>
            <a:lvl7pPr marL="2241008" lvl="6" indent="-240108" algn="l">
              <a:spcBef>
                <a:spcPts val="420"/>
              </a:spcBef>
              <a:spcAft>
                <a:spcPts val="0"/>
              </a:spcAft>
              <a:buClr>
                <a:schemeClr val="dk1"/>
              </a:buClr>
              <a:buSzPts val="1800"/>
              <a:buChar char="•"/>
              <a:defRPr/>
            </a:lvl7pPr>
            <a:lvl8pPr marL="2561152" lvl="7" indent="-240108" algn="l">
              <a:spcBef>
                <a:spcPts val="252"/>
              </a:spcBef>
              <a:spcAft>
                <a:spcPts val="0"/>
              </a:spcAft>
              <a:buClr>
                <a:schemeClr val="dk1"/>
              </a:buClr>
              <a:buSzPts val="1800"/>
              <a:buChar char="•"/>
              <a:defRPr/>
            </a:lvl8pPr>
            <a:lvl9pPr marL="2881296" lvl="8" indent="-240108" algn="l">
              <a:spcBef>
                <a:spcPts val="252"/>
              </a:spcBef>
              <a:spcAft>
                <a:spcPts val="0"/>
              </a:spcAft>
              <a:buClr>
                <a:schemeClr val="dk1"/>
              </a:buClr>
              <a:buSzPts val="1800"/>
              <a:buChar char="•"/>
              <a:defRPr/>
            </a:lvl9pPr>
          </a:lstStyle>
          <a:p>
            <a:endParaRPr/>
          </a:p>
        </p:txBody>
      </p:sp>
      <p:sp>
        <p:nvSpPr>
          <p:cNvPr id="12" name="Google Shape;12;p2"/>
          <p:cNvSpPr txBox="1">
            <a:spLocks noGrp="1"/>
          </p:cNvSpPr>
          <p:nvPr>
            <p:ph type="sldNum" idx="12"/>
          </p:nvPr>
        </p:nvSpPr>
        <p:spPr>
          <a:xfrm>
            <a:off x="6758880" y="4785998"/>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
        <p:nvSpPr>
          <p:cNvPr id="13" name="Google Shape;13;p2"/>
          <p:cNvSpPr txBox="1">
            <a:spLocks noGrp="1"/>
          </p:cNvSpPr>
          <p:nvPr>
            <p:ph type="body" idx="2"/>
          </p:nvPr>
        </p:nvSpPr>
        <p:spPr>
          <a:xfrm>
            <a:off x="250827" y="1006081"/>
            <a:ext cx="8642350" cy="3725465"/>
          </a:xfrm>
          <a:prstGeom prst="rect">
            <a:avLst/>
          </a:prstGeom>
          <a:noFill/>
          <a:ln>
            <a:noFill/>
          </a:ln>
        </p:spPr>
        <p:txBody>
          <a:bodyPr spcFirstLastPara="1" wrap="square" lIns="0" tIns="0" rIns="0" bIns="0" anchor="t" anchorCtr="0">
            <a:normAutofit/>
          </a:bodyPr>
          <a:lstStyle>
            <a:lvl1pPr marL="320144" lvl="0" indent="-160072" algn="l">
              <a:lnSpc>
                <a:spcPct val="100000"/>
              </a:lnSpc>
              <a:spcBef>
                <a:spcPts val="420"/>
              </a:spcBef>
              <a:spcAft>
                <a:spcPts val="0"/>
              </a:spcAft>
              <a:buClr>
                <a:schemeClr val="accent5"/>
              </a:buClr>
              <a:buSzPts val="1800"/>
              <a:buNone/>
              <a:defRPr/>
            </a:lvl1pPr>
            <a:lvl2pPr marL="640288" lvl="1" indent="-240108" algn="l">
              <a:lnSpc>
                <a:spcPct val="100000"/>
              </a:lnSpc>
              <a:spcBef>
                <a:spcPts val="420"/>
              </a:spcBef>
              <a:spcAft>
                <a:spcPts val="0"/>
              </a:spcAft>
              <a:buClr>
                <a:schemeClr val="accent5"/>
              </a:buClr>
              <a:buSzPts val="1800"/>
              <a:buChar char="•"/>
              <a:defRPr/>
            </a:lvl2pPr>
            <a:lvl3pPr marL="960432" lvl="2" indent="-240108" algn="l">
              <a:lnSpc>
                <a:spcPct val="100000"/>
              </a:lnSpc>
              <a:spcBef>
                <a:spcPts val="420"/>
              </a:spcBef>
              <a:spcAft>
                <a:spcPts val="0"/>
              </a:spcAft>
              <a:buClr>
                <a:schemeClr val="accent5"/>
              </a:buClr>
              <a:buSzPts val="1800"/>
              <a:buChar char="–"/>
              <a:defRPr/>
            </a:lvl3pPr>
            <a:lvl4pPr marL="1280576" lvl="3" indent="-240108" algn="l">
              <a:lnSpc>
                <a:spcPct val="100000"/>
              </a:lnSpc>
              <a:spcBef>
                <a:spcPts val="420"/>
              </a:spcBef>
              <a:spcAft>
                <a:spcPts val="0"/>
              </a:spcAft>
              <a:buClr>
                <a:schemeClr val="accent5"/>
              </a:buClr>
              <a:buSzPts val="1800"/>
              <a:buChar char="•"/>
              <a:defRPr/>
            </a:lvl4pPr>
            <a:lvl5pPr marL="1600720" lvl="4" indent="-240108" algn="l">
              <a:lnSpc>
                <a:spcPct val="100000"/>
              </a:lnSpc>
              <a:spcBef>
                <a:spcPts val="420"/>
              </a:spcBef>
              <a:spcAft>
                <a:spcPts val="0"/>
              </a:spcAft>
              <a:buClr>
                <a:schemeClr val="accent5"/>
              </a:buClr>
              <a:buSzPts val="1800"/>
              <a:buChar char="–"/>
              <a:defRPr/>
            </a:lvl5pPr>
            <a:lvl6pPr marL="1920864" lvl="5" indent="-160072" algn="l">
              <a:lnSpc>
                <a:spcPct val="100000"/>
              </a:lnSpc>
              <a:spcBef>
                <a:spcPts val="420"/>
              </a:spcBef>
              <a:spcAft>
                <a:spcPts val="0"/>
              </a:spcAft>
              <a:buClr>
                <a:schemeClr val="dk2"/>
              </a:buClr>
              <a:buSzPts val="1800"/>
              <a:buNone/>
              <a:defRPr/>
            </a:lvl6pPr>
            <a:lvl7pPr marL="2241008" lvl="6" indent="-240108" algn="l">
              <a:spcBef>
                <a:spcPts val="420"/>
              </a:spcBef>
              <a:spcAft>
                <a:spcPts val="0"/>
              </a:spcAft>
              <a:buClr>
                <a:schemeClr val="dk1"/>
              </a:buClr>
              <a:buSzPts val="1800"/>
              <a:buChar char="•"/>
              <a:defRPr/>
            </a:lvl7pPr>
            <a:lvl8pPr marL="2561152" lvl="7" indent="-240108" algn="l">
              <a:spcBef>
                <a:spcPts val="252"/>
              </a:spcBef>
              <a:spcAft>
                <a:spcPts val="0"/>
              </a:spcAft>
              <a:buClr>
                <a:schemeClr val="dk1"/>
              </a:buClr>
              <a:buSzPts val="1800"/>
              <a:buChar char="•"/>
              <a:defRPr/>
            </a:lvl8pPr>
            <a:lvl9pPr marL="2881296" lvl="8" indent="-240108" algn="l">
              <a:spcBef>
                <a:spcPts val="252"/>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1929930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eviderslide">
    <p:spTree>
      <p:nvGrpSpPr>
        <p:cNvPr id="1" name=""/>
        <p:cNvGrpSpPr/>
        <p:nvPr/>
      </p:nvGrpSpPr>
      <p:grpSpPr>
        <a:xfrm>
          <a:off x="0" y="0"/>
          <a:ext cx="0" cy="0"/>
          <a:chOff x="0" y="0"/>
          <a:chExt cx="0" cy="0"/>
        </a:xfrm>
      </p:grpSpPr>
      <p:sp>
        <p:nvSpPr>
          <p:cNvPr id="4" name="Rectangle 3"/>
          <p:cNvSpPr/>
          <p:nvPr userDrawn="1"/>
        </p:nvSpPr>
        <p:spPr>
          <a:xfrm>
            <a:off x="0" y="0"/>
            <a:ext cx="9144000" cy="5143500"/>
          </a:xfrm>
          <a:prstGeom prst="rect">
            <a:avLst/>
          </a:prstGeom>
          <a:solidFill>
            <a:srgbClr val="0091C9"/>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endParaRPr lang="en-GB" sz="1350"/>
          </a:p>
        </p:txBody>
      </p:sp>
      <p:sp>
        <p:nvSpPr>
          <p:cNvPr id="11" name="Text Placeholder 10"/>
          <p:cNvSpPr>
            <a:spLocks noGrp="1"/>
          </p:cNvSpPr>
          <p:nvPr>
            <p:ph type="body" sz="quarter" idx="10" hasCustomPrompt="1"/>
          </p:nvPr>
        </p:nvSpPr>
        <p:spPr>
          <a:xfrm>
            <a:off x="250826" y="1005576"/>
            <a:ext cx="6985000" cy="378042"/>
          </a:xfrm>
        </p:spPr>
        <p:txBody>
          <a:bodyPr>
            <a:noAutofit/>
          </a:bodyPr>
          <a:lstStyle>
            <a:lvl1pPr>
              <a:defRPr sz="2700" baseline="0">
                <a:solidFill>
                  <a:schemeClr val="bg1"/>
                </a:solidFill>
                <a:latin typeface="+mj-lt"/>
              </a:defRPr>
            </a:lvl1pPr>
            <a:lvl2pPr>
              <a:defRPr sz="2700">
                <a:solidFill>
                  <a:schemeClr val="bg1"/>
                </a:solidFill>
                <a:latin typeface="+mj-lt"/>
              </a:defRPr>
            </a:lvl2pPr>
            <a:lvl3pPr>
              <a:defRPr sz="2700">
                <a:solidFill>
                  <a:schemeClr val="bg1"/>
                </a:solidFill>
                <a:latin typeface="+mj-lt"/>
              </a:defRPr>
            </a:lvl3pPr>
            <a:lvl4pPr>
              <a:defRPr sz="2700">
                <a:solidFill>
                  <a:schemeClr val="bg1"/>
                </a:solidFill>
                <a:latin typeface="+mj-lt"/>
              </a:defRPr>
            </a:lvl4pPr>
            <a:lvl5pPr>
              <a:defRPr sz="2700">
                <a:solidFill>
                  <a:schemeClr val="bg1"/>
                </a:solidFill>
                <a:latin typeface="+mj-lt"/>
              </a:defRPr>
            </a:lvl5pPr>
          </a:lstStyle>
          <a:p>
            <a:pPr lvl="0"/>
            <a:r>
              <a:rPr lang="en-US"/>
              <a:t>Divider Slide </a:t>
            </a:r>
            <a:endParaRPr lang="en-GB"/>
          </a:p>
        </p:txBody>
      </p:sp>
      <p:sp>
        <p:nvSpPr>
          <p:cNvPr id="15" name="Rectangle 14"/>
          <p:cNvSpPr/>
          <p:nvPr userDrawn="1"/>
        </p:nvSpPr>
        <p:spPr>
          <a:xfrm>
            <a:off x="232917" y="141684"/>
            <a:ext cx="1674788" cy="864395"/>
          </a:xfrm>
          <a:prstGeom prst="rect">
            <a:avLst/>
          </a:prstGeom>
        </p:spPr>
        <p:txBody>
          <a:bodyPr wrap="square" lIns="0" tIns="0" rIns="0" bIns="0" anchor="ctr">
            <a:noAutofit/>
          </a:bodyPr>
          <a:lstStyle/>
          <a:p>
            <a:r>
              <a:rPr kumimoji="0" lang="en-GB" sz="6600" b="0" i="0" u="none" strike="noStrike" kern="1200" cap="none" spc="0" normalizeH="0" baseline="0" noProof="0">
                <a:ln>
                  <a:noFill/>
                </a:ln>
                <a:solidFill>
                  <a:schemeClr val="bg1"/>
                </a:solidFill>
                <a:effectLst/>
                <a:uLnTx/>
                <a:uFillTx/>
                <a:latin typeface="Arial Black"/>
                <a:ea typeface="+mj-ea"/>
                <a:cs typeface="+mj-cs"/>
              </a:rPr>
              <a:t>01</a:t>
            </a:r>
            <a:endParaRPr lang="en-GB" sz="6600">
              <a:solidFill>
                <a:schemeClr val="bg1"/>
              </a:solidFill>
            </a:endParaRPr>
          </a:p>
        </p:txBody>
      </p:sp>
      <p:sp>
        <p:nvSpPr>
          <p:cNvPr id="2" name="TextBox 1"/>
          <p:cNvSpPr txBox="1"/>
          <p:nvPr userDrawn="1"/>
        </p:nvSpPr>
        <p:spPr>
          <a:xfrm>
            <a:off x="232917" y="4623978"/>
            <a:ext cx="8587556" cy="300082"/>
          </a:xfrm>
          <a:prstGeom prst="rect">
            <a:avLst/>
          </a:prstGeom>
          <a:noFill/>
        </p:spPr>
        <p:txBody>
          <a:bodyPr wrap="square" rtlCol="0">
            <a:spAutoFit/>
          </a:bodyPr>
          <a:lstStyle/>
          <a:p>
            <a:r>
              <a:rPr lang="en-GB" sz="1350" i="1">
                <a:solidFill>
                  <a:schemeClr val="bg1"/>
                </a:solidFill>
              </a:rPr>
              <a:t>Transforming</a:t>
            </a:r>
            <a:r>
              <a:rPr lang="en-GB" sz="1350" i="1" baseline="0">
                <a:solidFill>
                  <a:schemeClr val="bg1"/>
                </a:solidFill>
              </a:rPr>
              <a:t> London’s health and care together</a:t>
            </a:r>
            <a:endParaRPr lang="en-GB" sz="1350" i="1">
              <a:solidFill>
                <a:schemeClr val="bg1"/>
              </a:solidFill>
            </a:endParaRPr>
          </a:p>
        </p:txBody>
      </p:sp>
      <p:cxnSp>
        <p:nvCxnSpPr>
          <p:cNvPr id="6" name="Straight Connector 5"/>
          <p:cNvCxnSpPr/>
          <p:nvPr userDrawn="1"/>
        </p:nvCxnSpPr>
        <p:spPr>
          <a:xfrm>
            <a:off x="232917" y="4623978"/>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1"/>
          </p:nvPr>
        </p:nvSpPr>
        <p:spPr/>
        <p:txBody>
          <a:bodyPr/>
          <a:lstStyle/>
          <a:p>
            <a:fld id="{8FC524A1-7B6A-464D-B8BC-8FE2E057339E}" type="slidenum">
              <a:rPr lang="en-GB" smtClean="0"/>
              <a:pPr/>
              <a:t>‹#›</a:t>
            </a:fld>
            <a:endParaRPr lang="en-GB"/>
          </a:p>
        </p:txBody>
      </p:sp>
    </p:spTree>
    <p:extLst>
      <p:ext uri="{BB962C8B-B14F-4D97-AF65-F5344CB8AC3E}">
        <p14:creationId xmlns:p14="http://schemas.microsoft.com/office/powerpoint/2010/main" val="1408432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6" y="141686"/>
            <a:ext cx="8642350" cy="377837"/>
          </a:xfrm>
          <a:prstGeom prst="rect">
            <a:avLst/>
          </a:prstGeom>
          <a:solidFill>
            <a:srgbClr val="0091C9"/>
          </a:solidFill>
        </p:spPr>
        <p:txBody>
          <a:bodyPr/>
          <a:lstStyle>
            <a:lvl1pPr marL="71438" indent="0">
              <a:defRPr baseline="0">
                <a:solidFill>
                  <a:schemeClr val="bg1"/>
                </a:solidFill>
              </a:defRPr>
            </a:lvl1pPr>
          </a:lstStyle>
          <a:p>
            <a:r>
              <a:rPr lang="en-US"/>
              <a:t>Click to edit Master title style</a:t>
            </a:r>
            <a:endParaRPr lang="en-GB"/>
          </a:p>
        </p:txBody>
      </p:sp>
      <p:sp>
        <p:nvSpPr>
          <p:cNvPr id="6" name="Text Placeholder 7"/>
          <p:cNvSpPr>
            <a:spLocks noGrp="1"/>
          </p:cNvSpPr>
          <p:nvPr>
            <p:ph type="body" sz="quarter" idx="12" hasCustomPrompt="1"/>
          </p:nvPr>
        </p:nvSpPr>
        <p:spPr>
          <a:xfrm>
            <a:off x="250826" y="519523"/>
            <a:ext cx="8642350" cy="324035"/>
          </a:xfrm>
        </p:spPr>
        <p:txBody>
          <a:bodyPr>
            <a:normAutofit/>
          </a:bodyPr>
          <a:lstStyle>
            <a:lvl1pPr marL="133350" indent="0">
              <a:defRPr sz="1650" baseline="0">
                <a:solidFill>
                  <a:schemeClr val="accent5"/>
                </a:solidFill>
                <a:latin typeface="+mn-lt"/>
              </a:defRPr>
            </a:lvl1pPr>
          </a:lstStyle>
          <a:p>
            <a:pPr lvl="0"/>
            <a:r>
              <a:rPr lang="en-GB"/>
              <a:t>Subtitle </a:t>
            </a:r>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a:p>
        </p:txBody>
      </p:sp>
      <p:sp>
        <p:nvSpPr>
          <p:cNvPr id="5" name="Content Placeholder 4"/>
          <p:cNvSpPr>
            <a:spLocks noGrp="1"/>
          </p:cNvSpPr>
          <p:nvPr>
            <p:ph sz="quarter" idx="15"/>
          </p:nvPr>
        </p:nvSpPr>
        <p:spPr>
          <a:xfrm>
            <a:off x="250826" y="1006080"/>
            <a:ext cx="8642350" cy="37254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160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ontent and Two Column">
    <p:spTree>
      <p:nvGrpSpPr>
        <p:cNvPr id="1" name=""/>
        <p:cNvGrpSpPr/>
        <p:nvPr/>
      </p:nvGrpSpPr>
      <p:grpSpPr>
        <a:xfrm>
          <a:off x="0" y="0"/>
          <a:ext cx="0" cy="0"/>
          <a:chOff x="0" y="0"/>
          <a:chExt cx="0" cy="0"/>
        </a:xfrm>
      </p:grpSpPr>
      <p:sp>
        <p:nvSpPr>
          <p:cNvPr id="2" name="Title 1"/>
          <p:cNvSpPr>
            <a:spLocks noGrp="1"/>
          </p:cNvSpPr>
          <p:nvPr>
            <p:ph type="title"/>
          </p:nvPr>
        </p:nvSpPr>
        <p:spPr>
          <a:xfrm>
            <a:off x="250826" y="141686"/>
            <a:ext cx="8642350" cy="377837"/>
          </a:xfrm>
          <a:prstGeom prst="rect">
            <a:avLst/>
          </a:prstGeom>
          <a:solidFill>
            <a:srgbClr val="0091C9"/>
          </a:solidFill>
        </p:spPr>
        <p:txBody>
          <a:bodyPr/>
          <a:lstStyle>
            <a:lvl1pPr marL="71438" indent="0">
              <a:defRPr>
                <a:solidFill>
                  <a:schemeClr val="bg1"/>
                </a:solidFill>
              </a:defRPr>
            </a:lvl1pPr>
          </a:lstStyle>
          <a:p>
            <a:r>
              <a:rPr lang="en-US"/>
              <a:t>Click to edit Master title style</a:t>
            </a:r>
            <a:endParaRPr lang="en-GB"/>
          </a:p>
        </p:txBody>
      </p:sp>
      <p:sp>
        <p:nvSpPr>
          <p:cNvPr id="13" name="Text Placeholder 7"/>
          <p:cNvSpPr>
            <a:spLocks noGrp="1"/>
          </p:cNvSpPr>
          <p:nvPr>
            <p:ph type="body" sz="quarter" idx="13" hasCustomPrompt="1"/>
          </p:nvPr>
        </p:nvSpPr>
        <p:spPr>
          <a:xfrm>
            <a:off x="250826" y="519523"/>
            <a:ext cx="8642350" cy="270030"/>
          </a:xfrm>
        </p:spPr>
        <p:txBody>
          <a:bodyPr>
            <a:normAutofit/>
          </a:bodyPr>
          <a:lstStyle>
            <a:lvl1pPr marL="133350" indent="0">
              <a:defRPr sz="1650" baseline="0">
                <a:solidFill>
                  <a:schemeClr val="accent5"/>
                </a:solidFill>
                <a:latin typeface="+mn-lt"/>
              </a:defRPr>
            </a:lvl1pPr>
          </a:lstStyle>
          <a:p>
            <a:pPr lvl="0"/>
            <a:r>
              <a:rPr lang="en-GB"/>
              <a:t>Subtitle </a:t>
            </a:r>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a:p>
        </p:txBody>
      </p:sp>
      <p:sp>
        <p:nvSpPr>
          <p:cNvPr id="5" name="Content Placeholder 4"/>
          <p:cNvSpPr>
            <a:spLocks noGrp="1"/>
          </p:cNvSpPr>
          <p:nvPr>
            <p:ph sz="quarter" idx="15"/>
          </p:nvPr>
        </p:nvSpPr>
        <p:spPr>
          <a:xfrm>
            <a:off x="250826" y="1007101"/>
            <a:ext cx="4249738" cy="38350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Content Placeholder 6"/>
          <p:cNvSpPr>
            <a:spLocks noGrp="1"/>
          </p:cNvSpPr>
          <p:nvPr>
            <p:ph sz="quarter" idx="16"/>
          </p:nvPr>
        </p:nvSpPr>
        <p:spPr>
          <a:xfrm>
            <a:off x="4572001" y="1006078"/>
            <a:ext cx="4320480" cy="3833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79239482"/>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51.xml"/><Relationship Id="rId13" Type="http://schemas.openxmlformats.org/officeDocument/2006/relationships/slideLayout" Target="../slideLayouts/slideLayout56.xml"/><Relationship Id="rId18" Type="http://schemas.openxmlformats.org/officeDocument/2006/relationships/slideLayout" Target="../slideLayouts/slideLayout61.xml"/><Relationship Id="rId3" Type="http://schemas.openxmlformats.org/officeDocument/2006/relationships/slideLayout" Target="../slideLayouts/slideLayout46.xml"/><Relationship Id="rId7" Type="http://schemas.openxmlformats.org/officeDocument/2006/relationships/slideLayout" Target="../slideLayouts/slideLayout50.xml"/><Relationship Id="rId12" Type="http://schemas.openxmlformats.org/officeDocument/2006/relationships/slideLayout" Target="../slideLayouts/slideLayout55.xml"/><Relationship Id="rId17" Type="http://schemas.openxmlformats.org/officeDocument/2006/relationships/slideLayout" Target="../slideLayouts/slideLayout60.xml"/><Relationship Id="rId2" Type="http://schemas.openxmlformats.org/officeDocument/2006/relationships/slideLayout" Target="../slideLayouts/slideLayout45.xml"/><Relationship Id="rId16" Type="http://schemas.openxmlformats.org/officeDocument/2006/relationships/slideLayout" Target="../slideLayouts/slideLayout59.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5" Type="http://schemas.openxmlformats.org/officeDocument/2006/relationships/slideLayout" Target="../slideLayouts/slideLayout48.xml"/><Relationship Id="rId15" Type="http://schemas.openxmlformats.org/officeDocument/2006/relationships/slideLayout" Target="../slideLayouts/slideLayout58.xml"/><Relationship Id="rId10" Type="http://schemas.openxmlformats.org/officeDocument/2006/relationships/slideLayout" Target="../slideLayouts/slideLayout53.xml"/><Relationship Id="rId19" Type="http://schemas.openxmlformats.org/officeDocument/2006/relationships/theme" Target="../theme/theme2.xml"/><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250826" y="681038"/>
            <a:ext cx="8642350" cy="41052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Slide Number Placeholder 1"/>
          <p:cNvSpPr>
            <a:spLocks noGrp="1"/>
          </p:cNvSpPr>
          <p:nvPr>
            <p:ph type="sldNum" sz="quarter" idx="4"/>
          </p:nvPr>
        </p:nvSpPr>
        <p:spPr>
          <a:xfrm>
            <a:off x="6758880" y="4785997"/>
            <a:ext cx="2133600" cy="273844"/>
          </a:xfrm>
          <a:prstGeom prst="rect">
            <a:avLst/>
          </a:prstGeom>
        </p:spPr>
        <p:txBody>
          <a:bodyPr vert="horz" lIns="91440" tIns="45720" rIns="91440" bIns="45720" rtlCol="0" anchor="ctr"/>
          <a:lstStyle>
            <a:lvl1pPr algn="r">
              <a:defRPr sz="900">
                <a:solidFill>
                  <a:schemeClr val="accent5">
                    <a:lumMod val="50000"/>
                  </a:schemeClr>
                </a:solidFill>
              </a:defRPr>
            </a:lvl1pPr>
          </a:lstStyle>
          <a:p>
            <a:fld id="{8FC524A1-7B6A-464D-B8BC-8FE2E057339E}" type="slidenum">
              <a:rPr lang="en-GB" smtClean="0"/>
              <a:pPr/>
              <a:t>‹#›</a:t>
            </a:fld>
            <a:endParaRPr lang="en-GB"/>
          </a:p>
        </p:txBody>
      </p:sp>
      <p:sp>
        <p:nvSpPr>
          <p:cNvPr id="3" name="Footer Placeholder 2"/>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Tree>
    <p:extLst>
      <p:ext uri="{BB962C8B-B14F-4D97-AF65-F5344CB8AC3E}">
        <p14:creationId xmlns:p14="http://schemas.microsoft.com/office/powerpoint/2010/main" val="1527785498"/>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 id="2147483769" r:id="rId12"/>
    <p:sldLayoutId id="2147483770" r:id="rId13"/>
    <p:sldLayoutId id="2147483771" r:id="rId14"/>
    <p:sldLayoutId id="2147483772" r:id="rId15"/>
    <p:sldLayoutId id="2147483773" r:id="rId16"/>
    <p:sldLayoutId id="2147483774" r:id="rId17"/>
    <p:sldLayoutId id="2147483775" r:id="rId18"/>
    <p:sldLayoutId id="2147483776" r:id="rId19"/>
    <p:sldLayoutId id="2147483777" r:id="rId20"/>
    <p:sldLayoutId id="2147483778" r:id="rId21"/>
    <p:sldLayoutId id="2147483779" r:id="rId22"/>
    <p:sldLayoutId id="2147483780" r:id="rId23"/>
    <p:sldLayoutId id="2147483781" r:id="rId24"/>
    <p:sldLayoutId id="2147483782" r:id="rId25"/>
    <p:sldLayoutId id="2147483783" r:id="rId26"/>
    <p:sldLayoutId id="2147483784" r:id="rId27"/>
    <p:sldLayoutId id="2147483785" r:id="rId28"/>
    <p:sldLayoutId id="2147483786" r:id="rId29"/>
    <p:sldLayoutId id="2147483787" r:id="rId30"/>
    <p:sldLayoutId id="2147483788" r:id="rId31"/>
    <p:sldLayoutId id="2147483789" r:id="rId32"/>
    <p:sldLayoutId id="2147483790" r:id="rId33"/>
    <p:sldLayoutId id="2147483791" r:id="rId34"/>
    <p:sldLayoutId id="2147483792" r:id="rId35"/>
    <p:sldLayoutId id="2147483793" r:id="rId36"/>
    <p:sldLayoutId id="2147483794" r:id="rId37"/>
    <p:sldLayoutId id="2147483795" r:id="rId38"/>
    <p:sldLayoutId id="2147483796" r:id="rId39"/>
    <p:sldLayoutId id="2147483797" r:id="rId40"/>
    <p:sldLayoutId id="2147483798" r:id="rId41"/>
    <p:sldLayoutId id="2147483799" r:id="rId42"/>
    <p:sldLayoutId id="2147483800" r:id="rId43"/>
  </p:sldLayoutIdLst>
  <p:hf hdr="0" ftr="0" dt="0"/>
  <p:txStyles>
    <p:titleStyle>
      <a:lvl1pPr algn="l" defTabSz="685800" rtl="0" eaLnBrk="1" latinLnBrk="0" hangingPunct="1">
        <a:spcBef>
          <a:spcPts val="450"/>
        </a:spcBef>
        <a:buNone/>
        <a:defRPr sz="1800" kern="1200" baseline="0">
          <a:solidFill>
            <a:schemeClr val="bg1"/>
          </a:solidFill>
          <a:latin typeface="+mj-lt"/>
          <a:ea typeface="+mj-ea"/>
          <a:cs typeface="+mj-cs"/>
        </a:defRPr>
      </a:lvl1pPr>
    </p:titleStyle>
    <p:bodyStyle>
      <a:lvl1pPr marL="0" indent="0" algn="l" defTabSz="685800" rtl="0" eaLnBrk="1" latinLnBrk="0" hangingPunct="1">
        <a:lnSpc>
          <a:spcPct val="100000"/>
        </a:lnSpc>
        <a:spcBef>
          <a:spcPts val="450"/>
        </a:spcBef>
        <a:spcAft>
          <a:spcPts val="450"/>
        </a:spcAft>
        <a:buFont typeface="Arial" panose="020B0604020202020204" pitchFamily="34" charset="0"/>
        <a:buNone/>
        <a:defRPr sz="1350" kern="1200">
          <a:solidFill>
            <a:schemeClr val="accent5"/>
          </a:solidFill>
          <a:latin typeface="+mn-lt"/>
          <a:ea typeface="+mn-ea"/>
          <a:cs typeface="+mn-cs"/>
        </a:defRPr>
      </a:lvl1pPr>
      <a:lvl2pPr marL="214313" indent="-214313" algn="l" defTabSz="685800" rtl="0" eaLnBrk="1" latinLnBrk="0" hangingPunct="1">
        <a:lnSpc>
          <a:spcPct val="100000"/>
        </a:lnSpc>
        <a:spcBef>
          <a:spcPts val="450"/>
        </a:spcBef>
        <a:spcAft>
          <a:spcPts val="450"/>
        </a:spcAft>
        <a:buFont typeface="Arial" panose="020B0604020202020204" pitchFamily="34" charset="0"/>
        <a:buChar char="•"/>
        <a:defRPr sz="1350" kern="1200">
          <a:solidFill>
            <a:schemeClr val="accent5"/>
          </a:solidFill>
          <a:latin typeface="+mn-lt"/>
          <a:ea typeface="+mn-ea"/>
          <a:cs typeface="+mn-cs"/>
        </a:defRPr>
      </a:lvl2pPr>
      <a:lvl3pPr marL="404813" indent="-202406" algn="l" defTabSz="685800" rtl="0" eaLnBrk="1" latinLnBrk="0" hangingPunct="1">
        <a:lnSpc>
          <a:spcPct val="100000"/>
        </a:lnSpc>
        <a:spcBef>
          <a:spcPts val="450"/>
        </a:spcBef>
        <a:spcAft>
          <a:spcPts val="450"/>
        </a:spcAft>
        <a:buFont typeface="Arial" panose="020B0604020202020204" pitchFamily="34" charset="0"/>
        <a:buChar char="–"/>
        <a:defRPr sz="1350" kern="1200">
          <a:solidFill>
            <a:schemeClr val="accent5"/>
          </a:solidFill>
          <a:latin typeface="+mn-lt"/>
          <a:ea typeface="+mn-ea"/>
          <a:cs typeface="+mn-cs"/>
        </a:defRPr>
      </a:lvl3pPr>
      <a:lvl4pPr marL="607219" indent="-202406" algn="l" defTabSz="685800" rtl="0" eaLnBrk="1" latinLnBrk="0" hangingPunct="1">
        <a:lnSpc>
          <a:spcPct val="100000"/>
        </a:lnSpc>
        <a:spcBef>
          <a:spcPts val="450"/>
        </a:spcBef>
        <a:spcAft>
          <a:spcPts val="450"/>
        </a:spcAft>
        <a:buFont typeface="Arial" panose="020B0604020202020204" pitchFamily="34" charset="0"/>
        <a:buChar char="•"/>
        <a:defRPr sz="1350" kern="1200">
          <a:solidFill>
            <a:schemeClr val="accent5"/>
          </a:solidFill>
          <a:latin typeface="+mn-lt"/>
          <a:ea typeface="+mn-ea"/>
          <a:cs typeface="+mn-cs"/>
        </a:defRPr>
      </a:lvl4pPr>
      <a:lvl5pPr marL="809625" indent="-202406" algn="l" defTabSz="685800" rtl="0" eaLnBrk="1" latinLnBrk="0" hangingPunct="1">
        <a:lnSpc>
          <a:spcPct val="100000"/>
        </a:lnSpc>
        <a:spcBef>
          <a:spcPts val="450"/>
        </a:spcBef>
        <a:spcAft>
          <a:spcPts val="450"/>
        </a:spcAft>
        <a:buFont typeface="Arial" panose="020B0604020202020204" pitchFamily="34" charset="0"/>
        <a:buChar char="–"/>
        <a:defRPr sz="1350" kern="1200">
          <a:solidFill>
            <a:schemeClr val="accent5"/>
          </a:solidFill>
          <a:latin typeface="+mn-lt"/>
          <a:ea typeface="+mn-ea"/>
          <a:cs typeface="+mn-cs"/>
        </a:defRPr>
      </a:lvl5pPr>
      <a:lvl6pPr marL="0" indent="0" algn="l" defTabSz="685800" rtl="0" eaLnBrk="1" latinLnBrk="0" hangingPunct="1">
        <a:lnSpc>
          <a:spcPct val="100000"/>
        </a:lnSpc>
        <a:spcBef>
          <a:spcPts val="450"/>
        </a:spcBef>
        <a:spcAft>
          <a:spcPts val="450"/>
        </a:spcAft>
        <a:buFont typeface="Arial" panose="020B0604020202020204" pitchFamily="34" charset="0"/>
        <a:buNone/>
        <a:defRPr sz="1350" kern="1200">
          <a:solidFill>
            <a:schemeClr val="tx2"/>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5"/>
            <a:ext cx="7886700" cy="994172"/>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628651" y="4767264"/>
            <a:ext cx="2057400" cy="273844"/>
          </a:xfrm>
          <a:prstGeom prst="rect">
            <a:avLst/>
          </a:prstGeom>
        </p:spPr>
        <p:txBody>
          <a:bodyPr vert="horz" lIns="91440" tIns="45720" rIns="91440" bIns="45720" rtlCol="0" anchor="ctr"/>
          <a:lstStyle>
            <a:lvl1pPr algn="l">
              <a:defRPr sz="800">
                <a:solidFill>
                  <a:schemeClr val="tx1">
                    <a:tint val="75000"/>
                  </a:schemeClr>
                </a:solidFill>
              </a:defRPr>
            </a:lvl1pPr>
          </a:lstStyle>
          <a:p>
            <a:fld id="{D8CF4FFF-F3C5-644F-B246-E0EE097201C8}" type="datetimeFigureOut">
              <a:rPr lang="en-US" smtClean="0"/>
              <a:t>12/3/2021</a:t>
            </a:fld>
            <a:endParaRPr lang="en-US"/>
          </a:p>
        </p:txBody>
      </p:sp>
      <p:sp>
        <p:nvSpPr>
          <p:cNvPr id="5" name="Footer Placeholder 4"/>
          <p:cNvSpPr>
            <a:spLocks noGrp="1"/>
          </p:cNvSpPr>
          <p:nvPr>
            <p:ph type="ftr" sz="quarter" idx="3"/>
          </p:nvPr>
        </p:nvSpPr>
        <p:spPr>
          <a:xfrm>
            <a:off x="3028950" y="4767264"/>
            <a:ext cx="3086100" cy="273844"/>
          </a:xfrm>
          <a:prstGeom prst="rect">
            <a:avLst/>
          </a:prstGeom>
        </p:spPr>
        <p:txBody>
          <a:bodyPr vert="horz" lIns="91440" tIns="45720" rIns="91440" bIns="45720" rtlCol="0" anchor="ctr"/>
          <a:lstStyle>
            <a:lvl1pPr algn="ctr">
              <a:defRPr sz="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4"/>
            <a:ext cx="2057400" cy="273844"/>
          </a:xfrm>
          <a:prstGeom prst="rect">
            <a:avLst/>
          </a:prstGeom>
        </p:spPr>
        <p:txBody>
          <a:bodyPr vert="horz" lIns="91440" tIns="45720" rIns="91440" bIns="45720" rtlCol="0" anchor="ctr"/>
          <a:lstStyle>
            <a:lvl1pPr algn="r">
              <a:defRPr sz="800">
                <a:solidFill>
                  <a:schemeClr val="tx1">
                    <a:tint val="75000"/>
                  </a:schemeClr>
                </a:solidFill>
              </a:defRPr>
            </a:lvl1pPr>
          </a:lstStyle>
          <a:p>
            <a:fld id="{902D5DC7-DFF1-EB48-BA63-E452C8E02BB4}" type="slidenum">
              <a:rPr lang="en-US" smtClean="0"/>
              <a:t>‹#›</a:t>
            </a:fld>
            <a:endParaRPr lang="en-US"/>
          </a:p>
        </p:txBody>
      </p:sp>
    </p:spTree>
    <p:extLst>
      <p:ext uri="{BB962C8B-B14F-4D97-AF65-F5344CB8AC3E}">
        <p14:creationId xmlns:p14="http://schemas.microsoft.com/office/powerpoint/2010/main" val="3046256903"/>
      </p:ext>
    </p:extLst>
  </p:cSld>
  <p:clrMap bg1="lt1" tx1="dk1" bg2="lt2" tx2="dk2" accent1="accent1" accent2="accent2" accent3="accent3" accent4="accent4" accent5="accent5" accent6="accent6" hlink="hlink" folHlink="folHlink"/>
  <p:sldLayoutIdLst>
    <p:sldLayoutId id="2147483744" r:id="rId1"/>
    <p:sldLayoutId id="2147483732" r:id="rId2"/>
    <p:sldLayoutId id="2147483733" r:id="rId3"/>
    <p:sldLayoutId id="2147483745" r:id="rId4"/>
    <p:sldLayoutId id="2147483734" r:id="rId5"/>
    <p:sldLayoutId id="2147483735" r:id="rId6"/>
    <p:sldLayoutId id="2147483746" r:id="rId7"/>
    <p:sldLayoutId id="2147483736" r:id="rId8"/>
    <p:sldLayoutId id="2147483737" r:id="rId9"/>
    <p:sldLayoutId id="2147483738" r:id="rId10"/>
    <p:sldLayoutId id="2147483747" r:id="rId11"/>
    <p:sldLayoutId id="2147483748" r:id="rId12"/>
    <p:sldLayoutId id="2147483739" r:id="rId13"/>
    <p:sldLayoutId id="2147483740" r:id="rId14"/>
    <p:sldLayoutId id="2147483741" r:id="rId15"/>
    <p:sldLayoutId id="2147483742" r:id="rId16"/>
    <p:sldLayoutId id="2147483749" r:id="rId17"/>
    <p:sldLayoutId id="2147483743" r:id="rId18"/>
  </p:sldLayoutIdLst>
  <p:txStyles>
    <p:titleStyle>
      <a:lvl1pPr algn="l" defTabSz="640288" rtl="0" eaLnBrk="1" latinLnBrk="0" hangingPunct="1">
        <a:lnSpc>
          <a:spcPct val="90000"/>
        </a:lnSpc>
        <a:spcBef>
          <a:spcPct val="0"/>
        </a:spcBef>
        <a:buNone/>
        <a:defRPr sz="3100" kern="1200">
          <a:solidFill>
            <a:schemeClr val="tx1"/>
          </a:solidFill>
          <a:latin typeface="+mj-lt"/>
          <a:ea typeface="+mj-ea"/>
          <a:cs typeface="+mj-cs"/>
        </a:defRPr>
      </a:lvl1pPr>
    </p:titleStyle>
    <p:bodyStyle>
      <a:lvl1pPr marL="160072" indent="-160072" algn="l" defTabSz="640288" rtl="0" eaLnBrk="1" latinLnBrk="0" hangingPunct="1">
        <a:lnSpc>
          <a:spcPct val="90000"/>
        </a:lnSpc>
        <a:spcBef>
          <a:spcPts val="701"/>
        </a:spcBef>
        <a:buFont typeface="Arial" panose="020B0604020202020204" pitchFamily="34" charset="0"/>
        <a:buChar char="•"/>
        <a:defRPr sz="2000" kern="1200">
          <a:solidFill>
            <a:schemeClr val="tx1"/>
          </a:solidFill>
          <a:latin typeface="+mn-lt"/>
          <a:ea typeface="+mn-ea"/>
          <a:cs typeface="+mn-cs"/>
        </a:defRPr>
      </a:lvl1pPr>
      <a:lvl2pPr marL="480216" indent="-160072" algn="l" defTabSz="640288" rtl="0" eaLnBrk="1" latinLnBrk="0" hangingPunct="1">
        <a:lnSpc>
          <a:spcPct val="90000"/>
        </a:lnSpc>
        <a:spcBef>
          <a:spcPts val="350"/>
        </a:spcBef>
        <a:buFont typeface="Arial" panose="020B0604020202020204" pitchFamily="34" charset="0"/>
        <a:buChar char="•"/>
        <a:defRPr sz="1700" kern="1200">
          <a:solidFill>
            <a:schemeClr val="tx1"/>
          </a:solidFill>
          <a:latin typeface="+mn-lt"/>
          <a:ea typeface="+mn-ea"/>
          <a:cs typeface="+mn-cs"/>
        </a:defRPr>
      </a:lvl2pPr>
      <a:lvl3pPr marL="800360" indent="-160072" algn="l" defTabSz="640288" rtl="0" eaLnBrk="1" latinLnBrk="0" hangingPunct="1">
        <a:lnSpc>
          <a:spcPct val="90000"/>
        </a:lnSpc>
        <a:spcBef>
          <a:spcPts val="350"/>
        </a:spcBef>
        <a:buFont typeface="Arial" panose="020B0604020202020204" pitchFamily="34" charset="0"/>
        <a:buChar char="•"/>
        <a:defRPr sz="1400" kern="1200">
          <a:solidFill>
            <a:schemeClr val="tx1"/>
          </a:solidFill>
          <a:latin typeface="+mn-lt"/>
          <a:ea typeface="+mn-ea"/>
          <a:cs typeface="+mn-cs"/>
        </a:defRPr>
      </a:lvl3pPr>
      <a:lvl4pPr marL="1120504" indent="-160072" algn="l" defTabSz="640288" rtl="0" eaLnBrk="1" latinLnBrk="0" hangingPunct="1">
        <a:lnSpc>
          <a:spcPct val="90000"/>
        </a:lnSpc>
        <a:spcBef>
          <a:spcPts val="350"/>
        </a:spcBef>
        <a:buFont typeface="Arial" panose="020B0604020202020204" pitchFamily="34" charset="0"/>
        <a:buChar char="•"/>
        <a:defRPr sz="1300" kern="1200">
          <a:solidFill>
            <a:schemeClr val="tx1"/>
          </a:solidFill>
          <a:latin typeface="+mn-lt"/>
          <a:ea typeface="+mn-ea"/>
          <a:cs typeface="+mn-cs"/>
        </a:defRPr>
      </a:lvl4pPr>
      <a:lvl5pPr marL="1440648" indent="-160072" algn="l" defTabSz="640288" rtl="0" eaLnBrk="1" latinLnBrk="0" hangingPunct="1">
        <a:lnSpc>
          <a:spcPct val="90000"/>
        </a:lnSpc>
        <a:spcBef>
          <a:spcPts val="350"/>
        </a:spcBef>
        <a:buFont typeface="Arial" panose="020B0604020202020204" pitchFamily="34" charset="0"/>
        <a:buChar char="•"/>
        <a:defRPr sz="1300" kern="1200">
          <a:solidFill>
            <a:schemeClr val="tx1"/>
          </a:solidFill>
          <a:latin typeface="+mn-lt"/>
          <a:ea typeface="+mn-ea"/>
          <a:cs typeface="+mn-cs"/>
        </a:defRPr>
      </a:lvl5pPr>
      <a:lvl6pPr marL="1760792" indent="-160072" algn="l" defTabSz="640288" rtl="0" eaLnBrk="1" latinLnBrk="0" hangingPunct="1">
        <a:lnSpc>
          <a:spcPct val="90000"/>
        </a:lnSpc>
        <a:spcBef>
          <a:spcPts val="350"/>
        </a:spcBef>
        <a:buFont typeface="Arial" panose="020B0604020202020204" pitchFamily="34" charset="0"/>
        <a:buChar char="•"/>
        <a:defRPr sz="1300" kern="1200">
          <a:solidFill>
            <a:schemeClr val="tx1"/>
          </a:solidFill>
          <a:latin typeface="+mn-lt"/>
          <a:ea typeface="+mn-ea"/>
          <a:cs typeface="+mn-cs"/>
        </a:defRPr>
      </a:lvl6pPr>
      <a:lvl7pPr marL="2080936" indent="-160072" algn="l" defTabSz="640288" rtl="0" eaLnBrk="1" latinLnBrk="0" hangingPunct="1">
        <a:lnSpc>
          <a:spcPct val="90000"/>
        </a:lnSpc>
        <a:spcBef>
          <a:spcPts val="350"/>
        </a:spcBef>
        <a:buFont typeface="Arial" panose="020B0604020202020204" pitchFamily="34" charset="0"/>
        <a:buChar char="•"/>
        <a:defRPr sz="1300" kern="1200">
          <a:solidFill>
            <a:schemeClr val="tx1"/>
          </a:solidFill>
          <a:latin typeface="+mn-lt"/>
          <a:ea typeface="+mn-ea"/>
          <a:cs typeface="+mn-cs"/>
        </a:defRPr>
      </a:lvl7pPr>
      <a:lvl8pPr marL="2401080" indent="-160072" algn="l" defTabSz="640288" rtl="0" eaLnBrk="1" latinLnBrk="0" hangingPunct="1">
        <a:lnSpc>
          <a:spcPct val="90000"/>
        </a:lnSpc>
        <a:spcBef>
          <a:spcPts val="350"/>
        </a:spcBef>
        <a:buFont typeface="Arial" panose="020B0604020202020204" pitchFamily="34" charset="0"/>
        <a:buChar char="•"/>
        <a:defRPr sz="1300" kern="1200">
          <a:solidFill>
            <a:schemeClr val="tx1"/>
          </a:solidFill>
          <a:latin typeface="+mn-lt"/>
          <a:ea typeface="+mn-ea"/>
          <a:cs typeface="+mn-cs"/>
        </a:defRPr>
      </a:lvl8pPr>
      <a:lvl9pPr marL="2721224" indent="-160072" algn="l" defTabSz="640288" rtl="0" eaLnBrk="1" latinLnBrk="0" hangingPunct="1">
        <a:lnSpc>
          <a:spcPct val="90000"/>
        </a:lnSpc>
        <a:spcBef>
          <a:spcPts val="350"/>
        </a:spcBef>
        <a:buFont typeface="Arial" panose="020B0604020202020204" pitchFamily="34" charset="0"/>
        <a:buChar char="•"/>
        <a:defRPr sz="1300" kern="1200">
          <a:solidFill>
            <a:schemeClr val="tx1"/>
          </a:solidFill>
          <a:latin typeface="+mn-lt"/>
          <a:ea typeface="+mn-ea"/>
          <a:cs typeface="+mn-cs"/>
        </a:defRPr>
      </a:lvl9pPr>
    </p:bodyStyle>
    <p:otherStyle>
      <a:defPPr>
        <a:defRPr lang="en-US"/>
      </a:defPPr>
      <a:lvl1pPr marL="0" algn="l" defTabSz="640288" rtl="0" eaLnBrk="1" latinLnBrk="0" hangingPunct="1">
        <a:defRPr sz="1300" kern="1200">
          <a:solidFill>
            <a:schemeClr val="tx1"/>
          </a:solidFill>
          <a:latin typeface="+mn-lt"/>
          <a:ea typeface="+mn-ea"/>
          <a:cs typeface="+mn-cs"/>
        </a:defRPr>
      </a:lvl1pPr>
      <a:lvl2pPr marL="320144" algn="l" defTabSz="640288" rtl="0" eaLnBrk="1" latinLnBrk="0" hangingPunct="1">
        <a:defRPr sz="1300" kern="1200">
          <a:solidFill>
            <a:schemeClr val="tx1"/>
          </a:solidFill>
          <a:latin typeface="+mn-lt"/>
          <a:ea typeface="+mn-ea"/>
          <a:cs typeface="+mn-cs"/>
        </a:defRPr>
      </a:lvl2pPr>
      <a:lvl3pPr marL="640288" algn="l" defTabSz="640288" rtl="0" eaLnBrk="1" latinLnBrk="0" hangingPunct="1">
        <a:defRPr sz="1300" kern="1200">
          <a:solidFill>
            <a:schemeClr val="tx1"/>
          </a:solidFill>
          <a:latin typeface="+mn-lt"/>
          <a:ea typeface="+mn-ea"/>
          <a:cs typeface="+mn-cs"/>
        </a:defRPr>
      </a:lvl3pPr>
      <a:lvl4pPr marL="960432" algn="l" defTabSz="640288" rtl="0" eaLnBrk="1" latinLnBrk="0" hangingPunct="1">
        <a:defRPr sz="1300" kern="1200">
          <a:solidFill>
            <a:schemeClr val="tx1"/>
          </a:solidFill>
          <a:latin typeface="+mn-lt"/>
          <a:ea typeface="+mn-ea"/>
          <a:cs typeface="+mn-cs"/>
        </a:defRPr>
      </a:lvl4pPr>
      <a:lvl5pPr marL="1280576" algn="l" defTabSz="640288" rtl="0" eaLnBrk="1" latinLnBrk="0" hangingPunct="1">
        <a:defRPr sz="1300" kern="1200">
          <a:solidFill>
            <a:schemeClr val="tx1"/>
          </a:solidFill>
          <a:latin typeface="+mn-lt"/>
          <a:ea typeface="+mn-ea"/>
          <a:cs typeface="+mn-cs"/>
        </a:defRPr>
      </a:lvl5pPr>
      <a:lvl6pPr marL="1600720" algn="l" defTabSz="640288" rtl="0" eaLnBrk="1" latinLnBrk="0" hangingPunct="1">
        <a:defRPr sz="1300" kern="1200">
          <a:solidFill>
            <a:schemeClr val="tx1"/>
          </a:solidFill>
          <a:latin typeface="+mn-lt"/>
          <a:ea typeface="+mn-ea"/>
          <a:cs typeface="+mn-cs"/>
        </a:defRPr>
      </a:lvl6pPr>
      <a:lvl7pPr marL="1920864" algn="l" defTabSz="640288" rtl="0" eaLnBrk="1" latinLnBrk="0" hangingPunct="1">
        <a:defRPr sz="1300" kern="1200">
          <a:solidFill>
            <a:schemeClr val="tx1"/>
          </a:solidFill>
          <a:latin typeface="+mn-lt"/>
          <a:ea typeface="+mn-ea"/>
          <a:cs typeface="+mn-cs"/>
        </a:defRPr>
      </a:lvl7pPr>
      <a:lvl8pPr marL="2241008" algn="l" defTabSz="640288" rtl="0" eaLnBrk="1" latinLnBrk="0" hangingPunct="1">
        <a:defRPr sz="1300" kern="1200">
          <a:solidFill>
            <a:schemeClr val="tx1"/>
          </a:solidFill>
          <a:latin typeface="+mn-lt"/>
          <a:ea typeface="+mn-ea"/>
          <a:cs typeface="+mn-cs"/>
        </a:defRPr>
      </a:lvl8pPr>
      <a:lvl9pPr marL="2561152" algn="l" defTabSz="640288"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8" Type="http://schemas.openxmlformats.org/officeDocument/2006/relationships/hyperlink" Target="https://www.england.nhs.uk/publication/social-prescribing-link-workers/" TargetMode="External"/><Relationship Id="rId13" Type="http://schemas.openxmlformats.org/officeDocument/2006/relationships/hyperlink" Target="mailto:lianna.martin@nhs.net" TargetMode="External"/><Relationship Id="rId18" Type="http://schemas.openxmlformats.org/officeDocument/2006/relationships/hyperlink" Target="https://www.e-lfh.org.uk/programmes/social-prescribing/" TargetMode="External"/><Relationship Id="rId26" Type="http://schemas.openxmlformats.org/officeDocument/2006/relationships/hyperlink" Target="https://future.nhs.uk/connect.ti/system/login" TargetMode="External"/><Relationship Id="rId3" Type="http://schemas.openxmlformats.org/officeDocument/2006/relationships/image" Target="../media/image14.png"/><Relationship Id="rId21" Type="http://schemas.openxmlformats.org/officeDocument/2006/relationships/hyperlink" Target="https://www.england.nhs.uk/publication/network-contract-des-specification-2021-22/" TargetMode="External"/><Relationship Id="rId7" Type="http://schemas.openxmlformats.org/officeDocument/2006/relationships/hyperlink" Target="https://www.england.nhs.uk/publication/social-prescribing-and-community-based-support-summary-guide/" TargetMode="External"/><Relationship Id="rId12" Type="http://schemas.openxmlformats.org/officeDocument/2006/relationships/hyperlink" Target="https://teams.microsoft.com/l/file/E43FF0E6-FC42-44EC-829C-52AA2DAB69E5?tenantId=03159e92-72c6-4b23-a64a-af50e790adbf&amp;fileType=pptx&amp;objectUrl=https%3A%2F%2Fnhsengland.sharepoint.com%2Fsites%2FSocialPrescribingRegionalLearningCoordinators%2FShared%20Documents%2FRegional%20Learning%20Coordinators%2FRegional%20Learning%20Coordinators%20-%20Social%20Prescribing.pptx&amp;baseUrl=https%3A%2F%2Fnhsengland.sharepoint.com%2Fsites%2FSocialPrescribingRegionalLearningCoordinators&amp;serviceName=teams&amp;threadId=19:31cfff5760ad4bb08aa3ca1262b89cc1@thread.tacv2&amp;groupId=aa54d55d-8730-4d54-ac84-8b43c477f6dc" TargetMode="External"/><Relationship Id="rId17" Type="http://schemas.openxmlformats.org/officeDocument/2006/relationships/hyperlink" Target="mailto:hina.shahid1@nhs.net" TargetMode="External"/><Relationship Id="rId25" Type="http://schemas.openxmlformats.org/officeDocument/2006/relationships/hyperlink" Target="https://teams.microsoft.com/l/file/202190BB-02CB-4017-B69E-0F73994D4783?tenantId=03159e92-72c6-4b23-a64a-af50e790adbf&amp;fileType=pptx&amp;objectUrl=https%3A%2F%2Fnhsengland.sharepoint.com%2Fsites%2FSocialPrescribingRegionalLearningCoordinators%2FShared%20Documents%2FGeneral%2FKey%20DES-IIF%20and%20operating%20changes%202021.pptx&amp;baseUrl=https%3A%2F%2Fnhsengland.sharepoint.com%2Fsites%2FSocialPrescribingRegionalLearningCoordinators&amp;serviceName=teams&amp;threadId=19:074ae720cd184d8b966e8bf3fe34a415@thread.tacv2&amp;groupId=aa54d55d-8730-4d54-ac84-8b43c477f6dc" TargetMode="External"/><Relationship Id="rId2" Type="http://schemas.openxmlformats.org/officeDocument/2006/relationships/notesSlide" Target="../notesSlides/notesSlide9.xml"/><Relationship Id="rId16" Type="http://schemas.openxmlformats.org/officeDocument/2006/relationships/hyperlink" Target="mailto:lianna.mrtin@nhs.net" TargetMode="External"/><Relationship Id="rId20" Type="http://schemas.openxmlformats.org/officeDocument/2006/relationships/hyperlink" Target="https://teams.microsoft.com/l/file/5F427AFB-F34B-4CE7-B780-0B61A050E3F3?tenantId=03159e92-72c6-4b23-a64a-af50e790adbf&amp;fileType=pptx&amp;objectUrl=https%3A%2F%2Fnhsengland.sharepoint.com%2Fsites%2FSocialPrescribingRegionalLearningCoordinators%2FShared%20Documents%2FGeneral%2FSP%20-%20generic%20slide%20set%20v5a.pptx&amp;baseUrl=https%3A%2F%2Fnhsengland.sharepoint.com%2Fsites%2FSocialPrescribingRegionalLearningCoordinators&amp;serviceName=teams&amp;threadId=19:074ae720cd184d8b966e8bf3fe34a415@thread.tacv2&amp;groupId=aa54d55d-8730-4d54-ac84-8b43c477f6dc" TargetMode="External"/><Relationship Id="rId1" Type="http://schemas.openxmlformats.org/officeDocument/2006/relationships/slideLayout" Target="../slideLayouts/slideLayout61.xml"/><Relationship Id="rId6" Type="http://schemas.openxmlformats.org/officeDocument/2006/relationships/image" Target="../media/image10.png"/><Relationship Id="rId11" Type="http://schemas.openxmlformats.org/officeDocument/2006/relationships/hyperlink" Target="https://www.england.nhs.uk/personalisedcare/social-prescribing/support-and-resources/#webinars" TargetMode="External"/><Relationship Id="rId24" Type="http://schemas.openxmlformats.org/officeDocument/2006/relationships/hyperlink" Target="https://www.england.nhs.uk/publication/investment-and-impact-fund-2021-22-implementation-guidance/" TargetMode="External"/><Relationship Id="rId5" Type="http://schemas.openxmlformats.org/officeDocument/2006/relationships/image" Target="../media/image11.png"/><Relationship Id="rId15" Type="http://schemas.openxmlformats.org/officeDocument/2006/relationships/hyperlink" Target="https://teams.microsoft.com/l/file/D31E575A-71C1-44BB-922D-C612913A3E81?tenantId=03159e92-72c6-4b23-a64a-af50e790adbf&amp;fileType=pptx&amp;objectUrl=https%3A%2F%2Fnhsengland.sharepoint.com%2Fsites%2FSocialPrescribingRegionalLearningCoordinators%2FShared%20Documents%2FRegional%20PCN%20Advisors%2FPersonalised%20Care%20-%20PCN%20Advisors%20v1.0.pptx&amp;baseUrl=https%3A%2F%2Fnhsengland.sharepoint.com%2Fsites%2FSocialPrescribingRegionalLearningCoordinators&amp;serviceName=teams&amp;threadId=19:c432269990da4aeb978ed39c0414644b@thread.tacv2&amp;groupId=aa54d55d-8730-4d54-ac84-8b43c477f6dc" TargetMode="External"/><Relationship Id="rId23" Type="http://schemas.openxmlformats.org/officeDocument/2006/relationships/hyperlink" Target="https://www.england.nhs.uk/publication/the-network-contract-des-and-vat-information-note/" TargetMode="External"/><Relationship Id="rId10" Type="http://schemas.openxmlformats.org/officeDocument/2006/relationships/hyperlink" Target="https://www.england.nhs.uk/wp-content/uploads/2019/09/social-prescribing-link-worker-A5.pdf" TargetMode="External"/><Relationship Id="rId19" Type="http://schemas.openxmlformats.org/officeDocument/2006/relationships/hyperlink" Target="https://www.personalisedcareinstitute.org.uk/your-learning-options/" TargetMode="External"/><Relationship Id="rId4" Type="http://schemas.openxmlformats.org/officeDocument/2006/relationships/image" Target="../media/image15.png"/><Relationship Id="rId9" Type="http://schemas.openxmlformats.org/officeDocument/2006/relationships/hyperlink" Target="https://www.england.nhs.uk/publication/social-prescribing-link-worker-welcome-pack/" TargetMode="External"/><Relationship Id="rId14" Type="http://schemas.openxmlformats.org/officeDocument/2006/relationships/hyperlink" Target="https://teams.microsoft.com/l/file/BAA56A09-3258-4FB1-8C9A-0B080F3DEFF4?tenantId=03159e92-72c6-4b23-a64a-af50e790adbf&amp;fileType=pptx&amp;objectUrl=https%3A%2F%2Fnhsengland.sharepoint.com%2Fsites%2FSocialPrescribingRegionalLearningCoordinators%2FShared%20Documents%2FRegional%20Facilitators%2FRegional%20Facilitators%20-%20Social%20Prescribing.pptx&amp;baseUrl=https%3A%2F%2Fnhsengland.sharepoint.com%2Fsites%2FSocialPrescribingRegionalLearningCoordinators&amp;serviceName=teams&amp;threadId=19:24a6f7ff345f40bd938b085782f196e1@thread.tacv2&amp;groupId=aa54d55d-8730-4d54-ac84-8b43c477f6dc" TargetMode="External"/><Relationship Id="rId22" Type="http://schemas.openxmlformats.org/officeDocument/2006/relationships/hyperlink" Target="https://www.england.nhs.uk/gp/investment/gp-contract/#des-21-22" TargetMode="External"/><Relationship Id="rId27" Type="http://schemas.openxmlformats.org/officeDocument/2006/relationships/hyperlink" Target="mailto:england.socialprescribing@nhs.net"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www.england.nhs.uk/publication/health-coaching-and-care-coordination-welcome-packs/" TargetMode="External"/><Relationship Id="rId13" Type="http://schemas.openxmlformats.org/officeDocument/2006/relationships/hyperlink" Target="https://future.nhs.uk/SupportedSelfManagement/view?objectId=25974064" TargetMode="External"/><Relationship Id="rId3" Type="http://schemas.openxmlformats.org/officeDocument/2006/relationships/image" Target="../media/image14.png"/><Relationship Id="rId7" Type="http://schemas.openxmlformats.org/officeDocument/2006/relationships/hyperlink" Target="https://future.nhs.uk/SupportedSelfManagement/browseFolder?fid=29331056&amp;sort=objecttype&amp;dir=asc&amp;viewmode=S&amp;done=OBJChangesSaved" TargetMode="External"/><Relationship Id="rId12" Type="http://schemas.openxmlformats.org/officeDocument/2006/relationships/hyperlink" Target="https://future.nhs.uk/SupportedSelfManagement/view?objectId=95924709" TargetMode="External"/><Relationship Id="rId2" Type="http://schemas.openxmlformats.org/officeDocument/2006/relationships/notesSlide" Target="../notesSlides/notesSlide10.xml"/><Relationship Id="rId1" Type="http://schemas.openxmlformats.org/officeDocument/2006/relationships/slideLayout" Target="../slideLayouts/slideLayout61.xml"/><Relationship Id="rId6" Type="http://schemas.openxmlformats.org/officeDocument/2006/relationships/image" Target="../media/image10.png"/><Relationship Id="rId11" Type="http://schemas.openxmlformats.org/officeDocument/2006/relationships/hyperlink" Target="https://future.nhs.uk/SupportedSelfManagement/view?objectId=27618288" TargetMode="External"/><Relationship Id="rId5" Type="http://schemas.openxmlformats.org/officeDocument/2006/relationships/image" Target="../media/image11.png"/><Relationship Id="rId15" Type="http://schemas.openxmlformats.org/officeDocument/2006/relationships/hyperlink" Target="https://future.nhs.uk/connect.ti/system/login" TargetMode="External"/><Relationship Id="rId10" Type="http://schemas.openxmlformats.org/officeDocument/2006/relationships/hyperlink" Target="https://future.nhs.uk/SupportedSelfManagement/view?objectId=27618672" TargetMode="External"/><Relationship Id="rId4" Type="http://schemas.openxmlformats.org/officeDocument/2006/relationships/image" Target="../media/image15.png"/><Relationship Id="rId9" Type="http://schemas.openxmlformats.org/officeDocument/2006/relationships/hyperlink" Target="https://www.england.nhs.uk/publication/health-coaching-summary-guide-and-technical-annexes/" TargetMode="External"/><Relationship Id="rId14" Type="http://schemas.openxmlformats.org/officeDocument/2006/relationships/hyperlink" Target="https://future.nhs.uk/SupportedSelfManagement/viewdocument?docid=110611333"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11.png"/><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61.xml"/><Relationship Id="rId6" Type="http://schemas.openxmlformats.org/officeDocument/2006/relationships/image" Target="../media/image10.png"/><Relationship Id="rId5" Type="http://schemas.openxmlformats.org/officeDocument/2006/relationships/image" Target="../media/image11.png"/><Relationship Id="rId4" Type="http://schemas.openxmlformats.org/officeDocument/2006/relationships/image" Target="../media/image15.png"/></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6.png"/><Relationship Id="rId2" Type="http://schemas.openxmlformats.org/officeDocument/2006/relationships/notesSlide" Target="../notesSlides/notesSlide4.xml"/><Relationship Id="rId1" Type="http://schemas.openxmlformats.org/officeDocument/2006/relationships/slideLayout" Target="../slideLayouts/slideLayout61.xml"/><Relationship Id="rId6" Type="http://schemas.openxmlformats.org/officeDocument/2006/relationships/image" Target="../media/image10.png"/><Relationship Id="rId5" Type="http://schemas.openxmlformats.org/officeDocument/2006/relationships/image" Target="../media/image11.png"/><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0DC5242-CF94-4F82-B6DB-3C6CEE598759}"/>
              </a:ext>
            </a:extLst>
          </p:cNvPr>
          <p:cNvSpPr>
            <a:spLocks noGrp="1"/>
          </p:cNvSpPr>
          <p:nvPr>
            <p:ph type="sldNum" sz="quarter" idx="14"/>
          </p:nvPr>
        </p:nvSpPr>
        <p:spPr/>
        <p:txBody>
          <a:bodyPr/>
          <a:lstStyle/>
          <a:p>
            <a:pPr defTabSz="685800" fontAlgn="auto">
              <a:spcBef>
                <a:spcPts val="0"/>
              </a:spcBef>
              <a:spcAft>
                <a:spcPts val="0"/>
              </a:spcAft>
            </a:pPr>
            <a:fld id="{8FC524A1-7B6A-464D-B8BC-8FE2E057339E}" type="slidenum">
              <a:rPr lang="en-GB">
                <a:solidFill>
                  <a:srgbClr val="3F3F3F">
                    <a:lumMod val="50000"/>
                  </a:srgbClr>
                </a:solidFill>
                <a:latin typeface="Arial"/>
                <a:ea typeface="+mn-ea"/>
                <a:cs typeface="+mn-cs"/>
              </a:rPr>
              <a:pPr defTabSz="685800" fontAlgn="auto">
                <a:spcBef>
                  <a:spcPts val="0"/>
                </a:spcBef>
                <a:spcAft>
                  <a:spcPts val="0"/>
                </a:spcAft>
              </a:pPr>
              <a:t>1</a:t>
            </a:fld>
            <a:endParaRPr lang="en-GB">
              <a:solidFill>
                <a:srgbClr val="3F3F3F">
                  <a:lumMod val="50000"/>
                </a:srgbClr>
              </a:solidFill>
              <a:latin typeface="Arial"/>
              <a:ea typeface="+mn-ea"/>
              <a:cs typeface="+mn-cs"/>
            </a:endParaRPr>
          </a:p>
        </p:txBody>
      </p:sp>
      <p:sp>
        <p:nvSpPr>
          <p:cNvPr id="6" name="Google Shape;298;p52">
            <a:extLst>
              <a:ext uri="{FF2B5EF4-FFF2-40B4-BE49-F238E27FC236}">
                <a16:creationId xmlns:a16="http://schemas.microsoft.com/office/drawing/2014/main" id="{85F26609-8D2C-4E82-8C49-01B51171C4D0}"/>
              </a:ext>
            </a:extLst>
          </p:cNvPr>
          <p:cNvSpPr/>
          <p:nvPr/>
        </p:nvSpPr>
        <p:spPr>
          <a:xfrm>
            <a:off x="-1" y="-4112"/>
            <a:ext cx="9144001" cy="3975477"/>
          </a:xfrm>
          <a:prstGeom prst="rect">
            <a:avLst/>
          </a:prstGeom>
          <a:solidFill>
            <a:schemeClr val="tx2"/>
          </a:solidFill>
          <a:ln>
            <a:noFill/>
          </a:ln>
        </p:spPr>
        <p:txBody>
          <a:bodyPr spcFirstLastPara="1" wrap="square" lIns="91425" tIns="45700" rIns="91425" bIns="45700" anchor="ctr" anchorCtr="0">
            <a:noAutofit/>
          </a:bodyPr>
          <a:lstStyle/>
          <a:p>
            <a:pPr algn="ctr" defTabSz="685800" fontAlgn="auto">
              <a:spcBef>
                <a:spcPts val="0"/>
              </a:spcBef>
              <a:spcAft>
                <a:spcPts val="0"/>
              </a:spcAft>
            </a:pPr>
            <a:endParaRPr sz="1400">
              <a:solidFill>
                <a:prstClr val="white"/>
              </a:solidFill>
              <a:latin typeface="Arial"/>
              <a:ea typeface="Arial"/>
              <a:cs typeface="Arial"/>
              <a:sym typeface="Arial"/>
            </a:endParaRPr>
          </a:p>
        </p:txBody>
      </p:sp>
      <p:sp>
        <p:nvSpPr>
          <p:cNvPr id="8" name="Google Shape;299;p52">
            <a:extLst>
              <a:ext uri="{FF2B5EF4-FFF2-40B4-BE49-F238E27FC236}">
                <a16:creationId xmlns:a16="http://schemas.microsoft.com/office/drawing/2014/main" id="{65411542-513C-4377-B9E6-43D3DECC404C}"/>
              </a:ext>
            </a:extLst>
          </p:cNvPr>
          <p:cNvSpPr txBox="1"/>
          <p:nvPr/>
        </p:nvSpPr>
        <p:spPr>
          <a:xfrm>
            <a:off x="571499" y="488345"/>
            <a:ext cx="8001000" cy="2726511"/>
          </a:xfrm>
          <a:prstGeom prst="rect">
            <a:avLst/>
          </a:prstGeom>
          <a:noFill/>
          <a:ln>
            <a:noFill/>
          </a:ln>
        </p:spPr>
        <p:txBody>
          <a:bodyPr spcFirstLastPara="1" wrap="square" lIns="0" tIns="0" rIns="0" bIns="0" anchor="t" anchorCtr="0">
            <a:noAutofit/>
          </a:bodyPr>
          <a:lstStyle/>
          <a:p>
            <a:pPr algn="ctr" defTabSz="685800" fontAlgn="auto">
              <a:spcBef>
                <a:spcPts val="0"/>
              </a:spcBef>
              <a:spcAft>
                <a:spcPts val="0"/>
              </a:spcAft>
              <a:buClr>
                <a:srgbClr val="000000"/>
              </a:buClr>
              <a:buSzPts val="3500"/>
            </a:pPr>
            <a:r>
              <a:rPr lang="en-GB" sz="3188" b="1">
                <a:solidFill>
                  <a:prstClr val="white"/>
                </a:solidFill>
                <a:latin typeface="Arial"/>
                <a:ea typeface="Arial"/>
                <a:cs typeface="Arial"/>
                <a:sym typeface="Arial"/>
              </a:rPr>
              <a:t>Peer Learning for London</a:t>
            </a:r>
          </a:p>
          <a:p>
            <a:pPr algn="ctr" defTabSz="685800" fontAlgn="auto">
              <a:spcBef>
                <a:spcPts val="0"/>
              </a:spcBef>
              <a:spcAft>
                <a:spcPts val="0"/>
              </a:spcAft>
              <a:buClr>
                <a:srgbClr val="000000"/>
              </a:buClr>
              <a:buSzPts val="3500"/>
            </a:pPr>
            <a:endParaRPr lang="en-GB" sz="1800" b="1">
              <a:solidFill>
                <a:prstClr val="white"/>
              </a:solidFill>
              <a:latin typeface="Arial"/>
              <a:ea typeface="Arial"/>
              <a:cs typeface="Arial"/>
              <a:sym typeface="Arial"/>
            </a:endParaRPr>
          </a:p>
          <a:p>
            <a:pPr algn="ctr" defTabSz="685800" fontAlgn="auto">
              <a:spcBef>
                <a:spcPts val="0"/>
              </a:spcBef>
              <a:spcAft>
                <a:spcPts val="0"/>
              </a:spcAft>
              <a:buClr>
                <a:srgbClr val="000000"/>
              </a:buClr>
              <a:buSzPts val="1800"/>
            </a:pPr>
            <a:endParaRPr lang="en-GB" sz="1800">
              <a:solidFill>
                <a:prstClr val="white"/>
              </a:solidFill>
              <a:latin typeface="Arial"/>
              <a:ea typeface="Arial"/>
              <a:cs typeface="Arial"/>
              <a:sym typeface="Arial"/>
            </a:endParaRPr>
          </a:p>
          <a:p>
            <a:pPr algn="ctr" defTabSz="685800" fontAlgn="auto">
              <a:spcBef>
                <a:spcPts val="0"/>
              </a:spcBef>
              <a:spcAft>
                <a:spcPts val="0"/>
              </a:spcAft>
              <a:buClr>
                <a:srgbClr val="000000"/>
              </a:buClr>
              <a:buSzPts val="2200"/>
            </a:pPr>
            <a:r>
              <a:rPr lang="en-GB" sz="3600" b="1" i="1">
                <a:solidFill>
                  <a:prstClr val="white"/>
                </a:solidFill>
                <a:latin typeface="Arial"/>
                <a:ea typeface="Arial"/>
                <a:cs typeface="Arial"/>
                <a:sym typeface="Arial"/>
              </a:rPr>
              <a:t>“</a:t>
            </a:r>
            <a:r>
              <a:rPr lang="en-US" sz="3600" b="1" i="1">
                <a:solidFill>
                  <a:prstClr val="white"/>
                </a:solidFill>
                <a:latin typeface="Arial"/>
                <a:ea typeface="Arial"/>
                <a:cs typeface="Arial"/>
                <a:sym typeface="Arial"/>
              </a:rPr>
              <a:t>Working alongside other ARRS roles</a:t>
            </a:r>
            <a:r>
              <a:rPr lang="en-GB" sz="3600" b="1" i="1">
                <a:solidFill>
                  <a:prstClr val="white"/>
                </a:solidFill>
                <a:latin typeface="Arial"/>
                <a:ea typeface="Arial"/>
                <a:cs typeface="Arial"/>
                <a:sym typeface="Arial"/>
              </a:rPr>
              <a:t>”</a:t>
            </a:r>
            <a:endParaRPr lang="en-GB" sz="3200" b="1" u="sng">
              <a:solidFill>
                <a:prstClr val="white"/>
              </a:solidFill>
              <a:latin typeface="Arial"/>
              <a:ea typeface="Arial"/>
              <a:cs typeface="Arial"/>
              <a:sym typeface="Arial"/>
            </a:endParaRPr>
          </a:p>
          <a:p>
            <a:pPr algn="ctr" defTabSz="685800" fontAlgn="auto">
              <a:spcBef>
                <a:spcPts val="0"/>
              </a:spcBef>
              <a:spcAft>
                <a:spcPts val="0"/>
              </a:spcAft>
              <a:buSzPts val="2200"/>
            </a:pPr>
            <a:endParaRPr lang="en-GB" sz="1800" b="1">
              <a:solidFill>
                <a:prstClr val="white"/>
              </a:solidFill>
              <a:latin typeface="Arial"/>
              <a:ea typeface="Arial"/>
              <a:cs typeface="Arial"/>
            </a:endParaRPr>
          </a:p>
          <a:p>
            <a:pPr algn="ctr" defTabSz="685800" fontAlgn="auto">
              <a:spcBef>
                <a:spcPts val="0"/>
              </a:spcBef>
              <a:spcAft>
                <a:spcPts val="0"/>
              </a:spcAft>
              <a:buSzPts val="2200"/>
            </a:pPr>
            <a:r>
              <a:rPr lang="en-GB" sz="1800" b="1">
                <a:solidFill>
                  <a:prstClr val="white"/>
                </a:solidFill>
                <a:latin typeface="Arial"/>
                <a:ea typeface="Arial"/>
                <a:cs typeface="Arial"/>
              </a:rPr>
              <a:t>Wed 1</a:t>
            </a:r>
            <a:r>
              <a:rPr lang="en-GB" sz="1800" b="1" baseline="30000">
                <a:solidFill>
                  <a:prstClr val="white"/>
                </a:solidFill>
                <a:latin typeface="Arial"/>
                <a:ea typeface="Arial"/>
                <a:cs typeface="Arial"/>
              </a:rPr>
              <a:t>st</a:t>
            </a:r>
            <a:r>
              <a:rPr lang="en-GB" sz="1800" b="1">
                <a:solidFill>
                  <a:prstClr val="white"/>
                </a:solidFill>
                <a:latin typeface="Arial"/>
                <a:ea typeface="Arial"/>
                <a:cs typeface="Arial"/>
              </a:rPr>
              <a:t> December 21</a:t>
            </a:r>
            <a:endParaRPr lang="en-GB" sz="1800" b="1" u="sng">
              <a:solidFill>
                <a:prstClr val="white"/>
              </a:solidFill>
              <a:latin typeface="Arial"/>
              <a:ea typeface="Arial"/>
              <a:cs typeface="Arial"/>
            </a:endParaRPr>
          </a:p>
        </p:txBody>
      </p:sp>
      <p:grpSp>
        <p:nvGrpSpPr>
          <p:cNvPr id="10" name="Google Shape;300;p52">
            <a:extLst>
              <a:ext uri="{FF2B5EF4-FFF2-40B4-BE49-F238E27FC236}">
                <a16:creationId xmlns:a16="http://schemas.microsoft.com/office/drawing/2014/main" id="{3A45A00E-C181-4D46-AF6B-A14C521BB9F8}"/>
              </a:ext>
            </a:extLst>
          </p:cNvPr>
          <p:cNvGrpSpPr/>
          <p:nvPr/>
        </p:nvGrpSpPr>
        <p:grpSpPr>
          <a:xfrm>
            <a:off x="174667" y="4206787"/>
            <a:ext cx="8397833" cy="857154"/>
            <a:chOff x="302762" y="4270978"/>
            <a:chExt cx="8412454" cy="857154"/>
          </a:xfrm>
        </p:grpSpPr>
        <p:pic>
          <p:nvPicPr>
            <p:cNvPr id="11" name="Google Shape;302;p52">
              <a:extLst>
                <a:ext uri="{FF2B5EF4-FFF2-40B4-BE49-F238E27FC236}">
                  <a16:creationId xmlns:a16="http://schemas.microsoft.com/office/drawing/2014/main" id="{195A2FAA-D076-4502-A2E4-DD718A62B2C0}"/>
                </a:ext>
              </a:extLst>
            </p:cNvPr>
            <p:cNvPicPr preferRelativeResize="0"/>
            <p:nvPr/>
          </p:nvPicPr>
          <p:blipFill rotWithShape="1">
            <a:blip r:embed="rId2" cstate="email">
              <a:alphaModFix/>
              <a:extLst>
                <a:ext uri="{28A0092B-C50C-407E-A947-70E740481C1C}">
                  <a14:useLocalDpi xmlns:a14="http://schemas.microsoft.com/office/drawing/2010/main"/>
                </a:ext>
              </a:extLst>
            </a:blip>
            <a:srcRect/>
            <a:stretch/>
          </p:blipFill>
          <p:spPr>
            <a:xfrm>
              <a:off x="7803571" y="4308975"/>
              <a:ext cx="911645" cy="644780"/>
            </a:xfrm>
            <a:prstGeom prst="rect">
              <a:avLst/>
            </a:prstGeom>
            <a:noFill/>
            <a:ln>
              <a:noFill/>
            </a:ln>
          </p:spPr>
        </p:pic>
        <p:pic>
          <p:nvPicPr>
            <p:cNvPr id="12" name="Google Shape;303;p52">
              <a:extLst>
                <a:ext uri="{FF2B5EF4-FFF2-40B4-BE49-F238E27FC236}">
                  <a16:creationId xmlns:a16="http://schemas.microsoft.com/office/drawing/2014/main" id="{43195DCA-647B-4E70-BA37-81C4D6FB5FB3}"/>
                </a:ext>
              </a:extLst>
            </p:cNvPr>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302762" y="4270978"/>
              <a:ext cx="2323558" cy="857154"/>
            </a:xfrm>
            <a:prstGeom prst="rect">
              <a:avLst/>
            </a:prstGeom>
            <a:noFill/>
            <a:ln>
              <a:noFill/>
            </a:ln>
          </p:spPr>
        </p:pic>
      </p:grpSp>
    </p:spTree>
    <p:extLst>
      <p:ext uri="{BB962C8B-B14F-4D97-AF65-F5344CB8AC3E}">
        <p14:creationId xmlns:p14="http://schemas.microsoft.com/office/powerpoint/2010/main" val="4110832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DBBEF391-147A-4679-9267-7C795B3B6D45}"/>
              </a:ext>
            </a:extLst>
          </p:cNvPr>
          <p:cNvSpPr>
            <a:spLocks noGrp="1"/>
          </p:cNvSpPr>
          <p:nvPr>
            <p:ph type="title"/>
          </p:nvPr>
        </p:nvSpPr>
        <p:spPr>
          <a:xfrm>
            <a:off x="1352550" y="85725"/>
            <a:ext cx="5835254" cy="1042988"/>
          </a:xfrm>
        </p:spPr>
        <p:txBody>
          <a:bodyPr/>
          <a:lstStyle/>
          <a:p>
            <a:r>
              <a:rPr lang="en-GB" altLang="en-US" b="1"/>
              <a:t>Barnsley PCN </a:t>
            </a:r>
          </a:p>
        </p:txBody>
      </p:sp>
      <p:sp>
        <p:nvSpPr>
          <p:cNvPr id="5123" name="Content Placeholder 2">
            <a:extLst>
              <a:ext uri="{FF2B5EF4-FFF2-40B4-BE49-F238E27FC236}">
                <a16:creationId xmlns:a16="http://schemas.microsoft.com/office/drawing/2014/main" id="{FB6A25C3-68D6-4C31-8235-70B2CE30E7B6}"/>
              </a:ext>
            </a:extLst>
          </p:cNvPr>
          <p:cNvSpPr>
            <a:spLocks noGrp="1"/>
          </p:cNvSpPr>
          <p:nvPr>
            <p:ph sz="quarter" idx="10"/>
          </p:nvPr>
        </p:nvSpPr>
        <p:spPr>
          <a:xfrm>
            <a:off x="566442" y="1113235"/>
            <a:ext cx="7267871" cy="4030265"/>
          </a:xfrm>
        </p:spPr>
        <p:txBody>
          <a:bodyPr rtlCol="0">
            <a:normAutofit fontScale="92500" lnSpcReduction="20000"/>
          </a:bodyPr>
          <a:lstStyle/>
          <a:p>
            <a:pPr>
              <a:spcAft>
                <a:spcPts val="0"/>
              </a:spcAft>
              <a:defRPr/>
            </a:pPr>
            <a:endParaRPr lang="en-GB" altLang="en-US" sz="2100">
              <a:latin typeface="Arial" charset="0"/>
              <a:cs typeface="Arial" charset="0"/>
            </a:endParaRPr>
          </a:p>
          <a:p>
            <a:pPr>
              <a:spcAft>
                <a:spcPts val="0"/>
              </a:spcAft>
              <a:defRPr/>
            </a:pPr>
            <a:r>
              <a:rPr lang="en-GB" altLang="en-US" sz="2100">
                <a:latin typeface="Arial" charset="0"/>
                <a:cs typeface="Arial" charset="0"/>
              </a:rPr>
              <a:t>One single PCN – split into 6 neighbourhoods </a:t>
            </a:r>
          </a:p>
          <a:p>
            <a:pPr>
              <a:spcAft>
                <a:spcPts val="0"/>
              </a:spcAft>
              <a:defRPr/>
            </a:pPr>
            <a:r>
              <a:rPr lang="en-GB" altLang="en-US" sz="2100">
                <a:latin typeface="Arial" charset="0"/>
                <a:cs typeface="Arial" charset="0"/>
              </a:rPr>
              <a:t>Host by Barnsley Health Care Federation </a:t>
            </a:r>
          </a:p>
          <a:p>
            <a:pPr>
              <a:spcAft>
                <a:spcPts val="0"/>
              </a:spcAft>
              <a:defRPr/>
            </a:pPr>
            <a:r>
              <a:rPr lang="en-GB" altLang="en-US" sz="2100">
                <a:latin typeface="Arial" charset="0"/>
                <a:cs typeface="Arial" charset="0"/>
              </a:rPr>
              <a:t>Population of 260,000</a:t>
            </a:r>
          </a:p>
          <a:p>
            <a:pPr>
              <a:spcAft>
                <a:spcPts val="0"/>
              </a:spcAft>
              <a:defRPr/>
            </a:pPr>
            <a:r>
              <a:rPr lang="en-GB" altLang="en-US" sz="2100">
                <a:latin typeface="Arial" charset="0"/>
                <a:cs typeface="Arial" charset="0"/>
              </a:rPr>
              <a:t>32 GP practices </a:t>
            </a:r>
          </a:p>
          <a:p>
            <a:pPr>
              <a:spcAft>
                <a:spcPts val="0"/>
              </a:spcAft>
              <a:defRPr/>
            </a:pPr>
            <a:endParaRPr lang="en-GB" altLang="en-US" sz="2100">
              <a:latin typeface="Arial" charset="0"/>
              <a:cs typeface="Arial" charset="0"/>
            </a:endParaRPr>
          </a:p>
          <a:p>
            <a:pPr>
              <a:spcAft>
                <a:spcPts val="0"/>
              </a:spcAft>
              <a:defRPr/>
            </a:pPr>
            <a:r>
              <a:rPr lang="en-GB" altLang="en-US" sz="2100">
                <a:latin typeface="Arial" charset="0"/>
                <a:cs typeface="Arial" charset="0"/>
              </a:rPr>
              <a:t>Building on previous success </a:t>
            </a:r>
          </a:p>
          <a:p>
            <a:pPr>
              <a:spcAft>
                <a:spcPts val="0"/>
              </a:spcAft>
              <a:defRPr/>
            </a:pPr>
            <a:r>
              <a:rPr lang="en-GB" altLang="en-US" sz="2100">
                <a:latin typeface="Arial" charset="0"/>
                <a:cs typeface="Arial" charset="0"/>
              </a:rPr>
              <a:t>    - iHEART365 – extended hours </a:t>
            </a:r>
          </a:p>
          <a:p>
            <a:pPr>
              <a:spcAft>
                <a:spcPts val="0"/>
              </a:spcAft>
              <a:defRPr/>
            </a:pPr>
            <a:r>
              <a:rPr lang="en-GB" altLang="en-US" sz="2100">
                <a:latin typeface="Arial" charset="0"/>
                <a:cs typeface="Arial" charset="0"/>
              </a:rPr>
              <a:t>    - GP Out of hours </a:t>
            </a:r>
          </a:p>
          <a:p>
            <a:pPr>
              <a:spcAft>
                <a:spcPts val="0"/>
              </a:spcAft>
              <a:defRPr/>
            </a:pPr>
            <a:r>
              <a:rPr lang="en-GB" altLang="en-US" sz="2100">
                <a:latin typeface="Arial" charset="0"/>
                <a:cs typeface="Arial" charset="0"/>
              </a:rPr>
              <a:t>    - Training support for all practice staff  </a:t>
            </a:r>
          </a:p>
          <a:p>
            <a:pPr>
              <a:spcAft>
                <a:spcPts val="0"/>
              </a:spcAft>
              <a:defRPr/>
            </a:pPr>
            <a:endParaRPr lang="en-GB" altLang="en-US" sz="2100">
              <a:latin typeface="Arial" charset="0"/>
              <a:cs typeface="Arial" charset="0"/>
            </a:endParaRPr>
          </a:p>
          <a:p>
            <a:pPr>
              <a:spcAft>
                <a:spcPts val="0"/>
              </a:spcAft>
              <a:defRPr/>
            </a:pPr>
            <a:endParaRPr lang="en-GB" altLang="en-US" sz="2100">
              <a:latin typeface="Arial" charset="0"/>
              <a:cs typeface="Arial" charset="0"/>
            </a:endParaRPr>
          </a:p>
          <a:p>
            <a:pPr>
              <a:spcAft>
                <a:spcPts val="0"/>
              </a:spcAft>
              <a:defRPr/>
            </a:pPr>
            <a:r>
              <a:rPr lang="en-GB" altLang="en-US" sz="2100">
                <a:latin typeface="Arial" charset="0"/>
                <a:cs typeface="Arial" charset="0"/>
              </a:rPr>
              <a:t>- </a:t>
            </a:r>
          </a:p>
        </p:txBody>
      </p:sp>
      <p:grpSp>
        <p:nvGrpSpPr>
          <p:cNvPr id="4100" name="Group 3">
            <a:extLst>
              <a:ext uri="{FF2B5EF4-FFF2-40B4-BE49-F238E27FC236}">
                <a16:creationId xmlns:a16="http://schemas.microsoft.com/office/drawing/2014/main" id="{0EF7CD9E-9969-42C9-B307-B64D2D456519}"/>
              </a:ext>
            </a:extLst>
          </p:cNvPr>
          <p:cNvGrpSpPr>
            <a:grpSpLocks/>
          </p:cNvGrpSpPr>
          <p:nvPr/>
        </p:nvGrpSpPr>
        <p:grpSpPr bwMode="auto">
          <a:xfrm>
            <a:off x="4260" y="4416029"/>
            <a:ext cx="7996740" cy="702469"/>
            <a:chOff x="250825" y="3717032"/>
            <a:chExt cx="5905351" cy="936104"/>
          </a:xfrm>
        </p:grpSpPr>
        <p:sp>
          <p:nvSpPr>
            <p:cNvPr id="5" name="Right Triangle 4">
              <a:extLst>
                <a:ext uri="{FF2B5EF4-FFF2-40B4-BE49-F238E27FC236}">
                  <a16:creationId xmlns:a16="http://schemas.microsoft.com/office/drawing/2014/main" id="{ED4EAF8D-3EE7-4167-9994-B287B3B84F27}"/>
                </a:ext>
              </a:extLst>
            </p:cNvPr>
            <p:cNvSpPr/>
            <p:nvPr/>
          </p:nvSpPr>
          <p:spPr>
            <a:xfrm>
              <a:off x="250825" y="3717032"/>
              <a:ext cx="5905351" cy="936104"/>
            </a:xfrm>
            <a:prstGeom prst="rtTriangle">
              <a:avLst/>
            </a:prstGeom>
            <a:solidFill>
              <a:srgbClr val="B529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800"/>
            </a:p>
          </p:txBody>
        </p:sp>
        <p:sp>
          <p:nvSpPr>
            <p:cNvPr id="6" name="Right Triangle 5">
              <a:extLst>
                <a:ext uri="{FF2B5EF4-FFF2-40B4-BE49-F238E27FC236}">
                  <a16:creationId xmlns:a16="http://schemas.microsoft.com/office/drawing/2014/main" id="{380E8278-4E73-47C7-823A-42CF2AC6E1A7}"/>
                </a:ext>
              </a:extLst>
            </p:cNvPr>
            <p:cNvSpPr/>
            <p:nvPr/>
          </p:nvSpPr>
          <p:spPr>
            <a:xfrm>
              <a:off x="250825" y="4005796"/>
              <a:ext cx="5761818" cy="647340"/>
            </a:xfrm>
            <a:prstGeom prst="r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800"/>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AC8D3E37-A9BD-4161-9009-3D0F339EF08E}"/>
              </a:ext>
            </a:extLst>
          </p:cNvPr>
          <p:cNvSpPr>
            <a:spLocks noGrp="1"/>
          </p:cNvSpPr>
          <p:nvPr>
            <p:ph type="title"/>
          </p:nvPr>
        </p:nvSpPr>
        <p:spPr>
          <a:xfrm>
            <a:off x="1352550" y="85725"/>
            <a:ext cx="5835254" cy="1042988"/>
          </a:xfrm>
        </p:spPr>
        <p:txBody>
          <a:bodyPr/>
          <a:lstStyle/>
          <a:p>
            <a:r>
              <a:rPr lang="en-GB" altLang="en-US" b="1"/>
              <a:t>Personalised Care Team </a:t>
            </a:r>
          </a:p>
        </p:txBody>
      </p:sp>
      <p:sp>
        <p:nvSpPr>
          <p:cNvPr id="5123" name="Content Placeholder 2">
            <a:extLst>
              <a:ext uri="{FF2B5EF4-FFF2-40B4-BE49-F238E27FC236}">
                <a16:creationId xmlns:a16="http://schemas.microsoft.com/office/drawing/2014/main" id="{13B967AD-A263-4D00-B0EA-49E3AC61289D}"/>
              </a:ext>
            </a:extLst>
          </p:cNvPr>
          <p:cNvSpPr>
            <a:spLocks noGrp="1"/>
          </p:cNvSpPr>
          <p:nvPr>
            <p:ph sz="quarter" idx="10"/>
          </p:nvPr>
        </p:nvSpPr>
        <p:spPr>
          <a:xfrm>
            <a:off x="582627" y="1113235"/>
            <a:ext cx="7251686" cy="4030265"/>
          </a:xfrm>
        </p:spPr>
        <p:txBody>
          <a:bodyPr/>
          <a:lstStyle/>
          <a:p>
            <a:endParaRPr lang="en-GB" altLang="en-US" sz="2100"/>
          </a:p>
          <a:p>
            <a:r>
              <a:rPr lang="en-GB" altLang="en-US" sz="2100" b="1"/>
              <a:t>Link Works - </a:t>
            </a:r>
            <a:r>
              <a:rPr lang="en-GB" altLang="en-US" sz="2100"/>
              <a:t>PCN Young persons social prescribing service </a:t>
            </a:r>
          </a:p>
          <a:p>
            <a:pPr lvl="2"/>
            <a:r>
              <a:rPr lang="en-GB" altLang="en-US" sz="1800"/>
              <a:t>8 social prescribers </a:t>
            </a:r>
          </a:p>
          <a:p>
            <a:r>
              <a:rPr lang="en-GB" altLang="en-US" sz="1800"/>
              <a:t>Next phase expend in all age social Prescribing service </a:t>
            </a:r>
          </a:p>
          <a:p>
            <a:r>
              <a:rPr lang="en-GB" altLang="en-US" sz="2100" b="1"/>
              <a:t>Care Coordinators - </a:t>
            </a:r>
            <a:r>
              <a:rPr lang="en-GB" altLang="en-US" sz="2100"/>
              <a:t>35 </a:t>
            </a:r>
            <a:r>
              <a:rPr lang="en-GB" altLang="en-US" sz="1800"/>
              <a:t>WTE embedding in all GP across Barnsley </a:t>
            </a:r>
          </a:p>
          <a:p>
            <a:r>
              <a:rPr lang="en-GB" altLang="en-US" sz="2100" b="1"/>
              <a:t>Health and Wellbeing Coaches </a:t>
            </a:r>
            <a:r>
              <a:rPr lang="en-GB" altLang="en-US" sz="2100"/>
              <a:t>- 17 WTE working across Barnsley </a:t>
            </a:r>
            <a:endParaRPr lang="en-GB" altLang="en-US" sz="2100" b="1">
              <a:solidFill>
                <a:schemeClr val="accent1"/>
              </a:solidFill>
            </a:endParaRPr>
          </a:p>
          <a:p>
            <a:r>
              <a:rPr lang="en-GB" altLang="en-US" sz="2100"/>
              <a:t> </a:t>
            </a:r>
          </a:p>
        </p:txBody>
      </p:sp>
      <p:grpSp>
        <p:nvGrpSpPr>
          <p:cNvPr id="5124" name="Group 3">
            <a:extLst>
              <a:ext uri="{FF2B5EF4-FFF2-40B4-BE49-F238E27FC236}">
                <a16:creationId xmlns:a16="http://schemas.microsoft.com/office/drawing/2014/main" id="{C955D88E-3BBF-49BA-8500-1DB8F05CEDBE}"/>
              </a:ext>
            </a:extLst>
          </p:cNvPr>
          <p:cNvGrpSpPr>
            <a:grpSpLocks/>
          </p:cNvGrpSpPr>
          <p:nvPr/>
        </p:nvGrpSpPr>
        <p:grpSpPr bwMode="auto">
          <a:xfrm>
            <a:off x="22068" y="4416029"/>
            <a:ext cx="7978932" cy="702469"/>
            <a:chOff x="250825" y="3717032"/>
            <a:chExt cx="5905351" cy="936104"/>
          </a:xfrm>
        </p:grpSpPr>
        <p:sp>
          <p:nvSpPr>
            <p:cNvPr id="5" name="Right Triangle 4">
              <a:extLst>
                <a:ext uri="{FF2B5EF4-FFF2-40B4-BE49-F238E27FC236}">
                  <a16:creationId xmlns:a16="http://schemas.microsoft.com/office/drawing/2014/main" id="{695B0D87-2B91-46CF-B79D-165B0F622B94}"/>
                </a:ext>
              </a:extLst>
            </p:cNvPr>
            <p:cNvSpPr/>
            <p:nvPr/>
          </p:nvSpPr>
          <p:spPr>
            <a:xfrm>
              <a:off x="250825" y="3717032"/>
              <a:ext cx="5905351" cy="936104"/>
            </a:xfrm>
            <a:prstGeom prst="rtTriangle">
              <a:avLst/>
            </a:prstGeom>
            <a:solidFill>
              <a:srgbClr val="B529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800"/>
            </a:p>
          </p:txBody>
        </p:sp>
        <p:sp>
          <p:nvSpPr>
            <p:cNvPr id="6" name="Right Triangle 5">
              <a:extLst>
                <a:ext uri="{FF2B5EF4-FFF2-40B4-BE49-F238E27FC236}">
                  <a16:creationId xmlns:a16="http://schemas.microsoft.com/office/drawing/2014/main" id="{C6991BA8-D42D-45F4-B5B4-861295671867}"/>
                </a:ext>
              </a:extLst>
            </p:cNvPr>
            <p:cNvSpPr/>
            <p:nvPr/>
          </p:nvSpPr>
          <p:spPr>
            <a:xfrm>
              <a:off x="250825" y="4005796"/>
              <a:ext cx="5761818" cy="647340"/>
            </a:xfrm>
            <a:prstGeom prst="r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800"/>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CD5C429A-478A-4858-B5C1-F189922F0C86}"/>
              </a:ext>
            </a:extLst>
          </p:cNvPr>
          <p:cNvSpPr>
            <a:spLocks noGrp="1"/>
          </p:cNvSpPr>
          <p:nvPr>
            <p:ph type="title"/>
          </p:nvPr>
        </p:nvSpPr>
        <p:spPr>
          <a:xfrm>
            <a:off x="1352550" y="85725"/>
            <a:ext cx="5835254" cy="1042988"/>
          </a:xfrm>
        </p:spPr>
        <p:txBody>
          <a:bodyPr/>
          <a:lstStyle/>
          <a:p>
            <a:r>
              <a:rPr lang="en-GB" altLang="en-US" b="1"/>
              <a:t>How the Roles Work Together </a:t>
            </a:r>
          </a:p>
        </p:txBody>
      </p:sp>
      <p:sp>
        <p:nvSpPr>
          <p:cNvPr id="6147" name="Content Placeholder 2">
            <a:extLst>
              <a:ext uri="{FF2B5EF4-FFF2-40B4-BE49-F238E27FC236}">
                <a16:creationId xmlns:a16="http://schemas.microsoft.com/office/drawing/2014/main" id="{1151537C-76E7-4BA2-8164-49C9EDE976C4}"/>
              </a:ext>
            </a:extLst>
          </p:cNvPr>
          <p:cNvSpPr>
            <a:spLocks noGrp="1"/>
          </p:cNvSpPr>
          <p:nvPr>
            <p:ph sz="quarter" idx="10"/>
          </p:nvPr>
        </p:nvSpPr>
        <p:spPr>
          <a:xfrm>
            <a:off x="574535" y="1113235"/>
            <a:ext cx="7259778" cy="2646759"/>
          </a:xfrm>
        </p:spPr>
        <p:txBody>
          <a:bodyPr/>
          <a:lstStyle/>
          <a:p>
            <a:r>
              <a:rPr lang="en-GB" altLang="en-US" sz="1800"/>
              <a:t>Key to working together is all 3 roles all having an excellent understanding of personalised care and how each part of the team contributes </a:t>
            </a:r>
          </a:p>
          <a:p>
            <a:r>
              <a:rPr lang="en-GB" altLang="en-US" sz="1800"/>
              <a:t>Care Coordinators are based in practices where they can identify the needs of both patients </a:t>
            </a:r>
          </a:p>
          <a:p>
            <a:r>
              <a:rPr lang="en-GB" altLang="en-US" sz="1800"/>
              <a:t>Social Prescribing Link Workers work agile covering a neighbourhood each</a:t>
            </a:r>
          </a:p>
          <a:p>
            <a:r>
              <a:rPr lang="en-GB" altLang="en-US" sz="1800"/>
              <a:t>Health and Wellbeing Coaches – Assigned to  practices  </a:t>
            </a:r>
          </a:p>
        </p:txBody>
      </p:sp>
      <p:grpSp>
        <p:nvGrpSpPr>
          <p:cNvPr id="6148" name="Group 3">
            <a:extLst>
              <a:ext uri="{FF2B5EF4-FFF2-40B4-BE49-F238E27FC236}">
                <a16:creationId xmlns:a16="http://schemas.microsoft.com/office/drawing/2014/main" id="{A365D472-4848-483C-9C1B-EB1981B62AFB}"/>
              </a:ext>
            </a:extLst>
          </p:cNvPr>
          <p:cNvGrpSpPr>
            <a:grpSpLocks/>
          </p:cNvGrpSpPr>
          <p:nvPr/>
        </p:nvGrpSpPr>
        <p:grpSpPr bwMode="auto">
          <a:xfrm>
            <a:off x="13164" y="4416029"/>
            <a:ext cx="7987836" cy="702469"/>
            <a:chOff x="250825" y="3717032"/>
            <a:chExt cx="5905351" cy="936104"/>
          </a:xfrm>
        </p:grpSpPr>
        <p:sp>
          <p:nvSpPr>
            <p:cNvPr id="5" name="Right Triangle 4">
              <a:extLst>
                <a:ext uri="{FF2B5EF4-FFF2-40B4-BE49-F238E27FC236}">
                  <a16:creationId xmlns:a16="http://schemas.microsoft.com/office/drawing/2014/main" id="{EB159D2C-DAD1-44EA-9EFB-6E55BA43840D}"/>
                </a:ext>
              </a:extLst>
            </p:cNvPr>
            <p:cNvSpPr/>
            <p:nvPr/>
          </p:nvSpPr>
          <p:spPr>
            <a:xfrm>
              <a:off x="250825" y="3717032"/>
              <a:ext cx="5905351" cy="936104"/>
            </a:xfrm>
            <a:prstGeom prst="rtTriangle">
              <a:avLst/>
            </a:prstGeom>
            <a:solidFill>
              <a:srgbClr val="B529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800"/>
            </a:p>
          </p:txBody>
        </p:sp>
        <p:sp>
          <p:nvSpPr>
            <p:cNvPr id="6" name="Right Triangle 5">
              <a:extLst>
                <a:ext uri="{FF2B5EF4-FFF2-40B4-BE49-F238E27FC236}">
                  <a16:creationId xmlns:a16="http://schemas.microsoft.com/office/drawing/2014/main" id="{D7817448-BD20-472F-9349-BFD126C8D20C}"/>
                </a:ext>
              </a:extLst>
            </p:cNvPr>
            <p:cNvSpPr/>
            <p:nvPr/>
          </p:nvSpPr>
          <p:spPr>
            <a:xfrm>
              <a:off x="250825" y="4005796"/>
              <a:ext cx="5761818" cy="647340"/>
            </a:xfrm>
            <a:prstGeom prst="r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800"/>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856F1899-9728-43F0-815F-358B622FE8FB}"/>
              </a:ext>
            </a:extLst>
          </p:cNvPr>
          <p:cNvSpPr>
            <a:spLocks noGrp="1"/>
          </p:cNvSpPr>
          <p:nvPr>
            <p:ph type="title"/>
          </p:nvPr>
        </p:nvSpPr>
        <p:spPr>
          <a:xfrm>
            <a:off x="1352550" y="85725"/>
            <a:ext cx="5835254" cy="1042988"/>
          </a:xfrm>
        </p:spPr>
        <p:txBody>
          <a:bodyPr/>
          <a:lstStyle/>
          <a:p>
            <a:r>
              <a:rPr lang="en-GB" altLang="en-US" b="1"/>
              <a:t>Contribution to PCN </a:t>
            </a:r>
          </a:p>
        </p:txBody>
      </p:sp>
      <p:sp>
        <p:nvSpPr>
          <p:cNvPr id="5123" name="Content Placeholder 2">
            <a:extLst>
              <a:ext uri="{FF2B5EF4-FFF2-40B4-BE49-F238E27FC236}">
                <a16:creationId xmlns:a16="http://schemas.microsoft.com/office/drawing/2014/main" id="{4ABBE163-8B6B-43C4-B9CE-D221A9A5071D}"/>
              </a:ext>
            </a:extLst>
          </p:cNvPr>
          <p:cNvSpPr>
            <a:spLocks noGrp="1"/>
          </p:cNvSpPr>
          <p:nvPr>
            <p:ph sz="quarter" idx="10"/>
          </p:nvPr>
        </p:nvSpPr>
        <p:spPr>
          <a:xfrm>
            <a:off x="550258" y="1113235"/>
            <a:ext cx="7284055" cy="4030265"/>
          </a:xfrm>
        </p:spPr>
        <p:txBody>
          <a:bodyPr rtlCol="0">
            <a:normAutofit fontScale="92500" lnSpcReduction="10000"/>
          </a:bodyPr>
          <a:lstStyle/>
          <a:p>
            <a:pPr>
              <a:spcAft>
                <a:spcPts val="0"/>
              </a:spcAft>
              <a:defRPr/>
            </a:pPr>
            <a:r>
              <a:rPr lang="en-GB" altLang="en-US" sz="1500" b="1">
                <a:latin typeface="Arial" charset="0"/>
                <a:cs typeface="Arial" charset="0"/>
              </a:rPr>
              <a:t>Specifications </a:t>
            </a:r>
          </a:p>
          <a:p>
            <a:pPr lvl="1">
              <a:spcAft>
                <a:spcPts val="0"/>
              </a:spcAft>
              <a:defRPr/>
            </a:pPr>
            <a:r>
              <a:rPr lang="en-GB" altLang="en-US" sz="1425">
                <a:latin typeface="Arial" charset="0"/>
                <a:cs typeface="Arial" charset="0"/>
              </a:rPr>
              <a:t>Early Cancer Diagnosis </a:t>
            </a:r>
          </a:p>
          <a:p>
            <a:pPr lvl="1">
              <a:spcAft>
                <a:spcPts val="0"/>
              </a:spcAft>
              <a:defRPr/>
            </a:pPr>
            <a:r>
              <a:rPr lang="en-GB" altLang="en-US" sz="1425">
                <a:latin typeface="Arial" charset="0"/>
                <a:cs typeface="Arial" charset="0"/>
              </a:rPr>
              <a:t>Enhanced Health in Care Homes</a:t>
            </a:r>
          </a:p>
          <a:p>
            <a:pPr lvl="1">
              <a:spcAft>
                <a:spcPts val="0"/>
              </a:spcAft>
              <a:defRPr/>
            </a:pPr>
            <a:r>
              <a:rPr lang="en-GB" altLang="en-US" sz="1425">
                <a:latin typeface="Arial" charset="0"/>
                <a:cs typeface="Arial" charset="0"/>
              </a:rPr>
              <a:t>CVD prevention and diagnosis </a:t>
            </a:r>
          </a:p>
          <a:p>
            <a:pPr lvl="1">
              <a:spcAft>
                <a:spcPts val="0"/>
              </a:spcAft>
              <a:defRPr/>
            </a:pPr>
            <a:r>
              <a:rPr lang="en-GB" altLang="en-US" sz="1425">
                <a:latin typeface="Arial" charset="0"/>
                <a:cs typeface="Arial" charset="0"/>
              </a:rPr>
              <a:t>Tackling Neighbourhood Health Inequalities </a:t>
            </a:r>
          </a:p>
          <a:p>
            <a:pPr lvl="1">
              <a:spcAft>
                <a:spcPts val="0"/>
              </a:spcAft>
              <a:defRPr/>
            </a:pPr>
            <a:r>
              <a:rPr lang="en-GB" altLang="en-US" sz="1425">
                <a:solidFill>
                  <a:schemeClr val="tx1">
                    <a:lumMod val="50000"/>
                    <a:lumOff val="50000"/>
                  </a:schemeClr>
                </a:solidFill>
                <a:latin typeface="Arial" charset="0"/>
                <a:cs typeface="Arial" charset="0"/>
              </a:rPr>
              <a:t>Anticipatory Care </a:t>
            </a:r>
          </a:p>
          <a:p>
            <a:pPr lvl="1">
              <a:spcAft>
                <a:spcPts val="0"/>
              </a:spcAft>
              <a:defRPr/>
            </a:pPr>
            <a:r>
              <a:rPr lang="en-GB" altLang="en-US" sz="1425">
                <a:solidFill>
                  <a:schemeClr val="tx1">
                    <a:lumMod val="50000"/>
                    <a:lumOff val="50000"/>
                  </a:schemeClr>
                </a:solidFill>
                <a:latin typeface="Arial" charset="0"/>
                <a:cs typeface="Arial" charset="0"/>
              </a:rPr>
              <a:t>Personalised Care</a:t>
            </a:r>
          </a:p>
          <a:p>
            <a:pPr>
              <a:spcAft>
                <a:spcPts val="0"/>
              </a:spcAft>
              <a:defRPr/>
            </a:pPr>
            <a:r>
              <a:rPr lang="en-GB" altLang="en-US" sz="1500" b="1">
                <a:latin typeface="Arial" charset="0"/>
                <a:cs typeface="Arial" charset="0"/>
              </a:rPr>
              <a:t>Impact and Investment Fund</a:t>
            </a:r>
          </a:p>
          <a:p>
            <a:pPr lvl="1">
              <a:spcAft>
                <a:spcPts val="0"/>
              </a:spcAft>
              <a:defRPr/>
            </a:pPr>
            <a:r>
              <a:rPr lang="en-GB" altLang="en-US" sz="1425">
                <a:latin typeface="Arial" charset="0"/>
                <a:cs typeface="Arial" charset="0"/>
              </a:rPr>
              <a:t>Annual Health Checks </a:t>
            </a:r>
          </a:p>
          <a:p>
            <a:pPr lvl="1">
              <a:spcAft>
                <a:spcPts val="0"/>
              </a:spcAft>
              <a:defRPr/>
            </a:pPr>
            <a:r>
              <a:rPr lang="en-GB" altLang="en-US" sz="1425">
                <a:latin typeface="Arial" charset="0"/>
                <a:cs typeface="Arial" charset="0"/>
              </a:rPr>
              <a:t>Flu vaccinations </a:t>
            </a:r>
          </a:p>
          <a:p>
            <a:pPr lvl="1">
              <a:spcAft>
                <a:spcPts val="0"/>
              </a:spcAft>
              <a:defRPr/>
            </a:pPr>
            <a:r>
              <a:rPr lang="en-GB" altLang="en-US" sz="1425">
                <a:latin typeface="Arial" charset="0"/>
                <a:cs typeface="Arial" charset="0"/>
              </a:rPr>
              <a:t>Referrals to social prescribing </a:t>
            </a:r>
          </a:p>
          <a:p>
            <a:pPr lvl="1">
              <a:spcAft>
                <a:spcPts val="0"/>
              </a:spcAft>
              <a:defRPr/>
            </a:pPr>
            <a:r>
              <a:rPr lang="en-GB" altLang="en-US" sz="1425">
                <a:latin typeface="Arial" charset="0"/>
                <a:cs typeface="Arial" charset="0"/>
              </a:rPr>
              <a:t>Reducing A and E attendants </a:t>
            </a:r>
          </a:p>
          <a:p>
            <a:pPr lvl="1">
              <a:spcAft>
                <a:spcPts val="0"/>
              </a:spcAft>
              <a:defRPr/>
            </a:pPr>
            <a:r>
              <a:rPr lang="en-GB" altLang="en-US" sz="1425">
                <a:latin typeface="Arial" charset="0"/>
                <a:cs typeface="Arial" charset="0"/>
              </a:rPr>
              <a:t>Development of PCP </a:t>
            </a:r>
          </a:p>
          <a:p>
            <a:pPr lvl="1">
              <a:spcAft>
                <a:spcPts val="0"/>
              </a:spcAft>
              <a:defRPr/>
            </a:pPr>
            <a:r>
              <a:rPr lang="en-GB" altLang="en-US" sz="1425">
                <a:latin typeface="Arial" charset="0"/>
                <a:cs typeface="Arial" charset="0"/>
              </a:rPr>
              <a:t>Delivery of ward rounds </a:t>
            </a:r>
          </a:p>
          <a:p>
            <a:pPr lvl="1">
              <a:spcAft>
                <a:spcPts val="0"/>
              </a:spcAft>
              <a:defRPr/>
            </a:pPr>
            <a:endParaRPr lang="en-GB" altLang="en-US" sz="1500">
              <a:solidFill>
                <a:schemeClr val="tx1">
                  <a:lumMod val="50000"/>
                  <a:lumOff val="50000"/>
                </a:schemeClr>
              </a:solidFill>
              <a:latin typeface="Arial" charset="0"/>
              <a:cs typeface="Arial" charset="0"/>
            </a:endParaRPr>
          </a:p>
          <a:p>
            <a:pPr marL="342900" lvl="1" indent="0">
              <a:spcAft>
                <a:spcPts val="0"/>
              </a:spcAft>
              <a:buNone/>
              <a:defRPr/>
            </a:pPr>
            <a:r>
              <a:rPr lang="en-GB" altLang="en-US" sz="1800">
                <a:latin typeface="Arial" charset="0"/>
                <a:cs typeface="Arial" charset="0"/>
              </a:rPr>
              <a:t> </a:t>
            </a:r>
          </a:p>
          <a:p>
            <a:pPr>
              <a:spcAft>
                <a:spcPts val="0"/>
              </a:spcAft>
              <a:defRPr/>
            </a:pPr>
            <a:endParaRPr lang="en-GB" altLang="en-US" sz="1800">
              <a:latin typeface="Arial" charset="0"/>
              <a:cs typeface="Arial" charset="0"/>
            </a:endParaRPr>
          </a:p>
        </p:txBody>
      </p:sp>
      <p:grpSp>
        <p:nvGrpSpPr>
          <p:cNvPr id="7172" name="Group 3">
            <a:extLst>
              <a:ext uri="{FF2B5EF4-FFF2-40B4-BE49-F238E27FC236}">
                <a16:creationId xmlns:a16="http://schemas.microsoft.com/office/drawing/2014/main" id="{C80C8927-A279-4E65-A90D-FF67E2C5FF14}"/>
              </a:ext>
            </a:extLst>
          </p:cNvPr>
          <p:cNvGrpSpPr>
            <a:grpSpLocks/>
          </p:cNvGrpSpPr>
          <p:nvPr/>
        </p:nvGrpSpPr>
        <p:grpSpPr bwMode="auto">
          <a:xfrm>
            <a:off x="-13547" y="4416029"/>
            <a:ext cx="8014547" cy="702469"/>
            <a:chOff x="250825" y="3717032"/>
            <a:chExt cx="5905351" cy="936104"/>
          </a:xfrm>
        </p:grpSpPr>
        <p:sp>
          <p:nvSpPr>
            <p:cNvPr id="5" name="Right Triangle 4">
              <a:extLst>
                <a:ext uri="{FF2B5EF4-FFF2-40B4-BE49-F238E27FC236}">
                  <a16:creationId xmlns:a16="http://schemas.microsoft.com/office/drawing/2014/main" id="{415126E8-3ADD-4518-BD83-BB800BF500E8}"/>
                </a:ext>
              </a:extLst>
            </p:cNvPr>
            <p:cNvSpPr/>
            <p:nvPr/>
          </p:nvSpPr>
          <p:spPr>
            <a:xfrm>
              <a:off x="250825" y="3717032"/>
              <a:ext cx="5905351" cy="936104"/>
            </a:xfrm>
            <a:prstGeom prst="rtTriangle">
              <a:avLst/>
            </a:prstGeom>
            <a:solidFill>
              <a:srgbClr val="B529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800"/>
            </a:p>
          </p:txBody>
        </p:sp>
        <p:sp>
          <p:nvSpPr>
            <p:cNvPr id="6" name="Right Triangle 5">
              <a:extLst>
                <a:ext uri="{FF2B5EF4-FFF2-40B4-BE49-F238E27FC236}">
                  <a16:creationId xmlns:a16="http://schemas.microsoft.com/office/drawing/2014/main" id="{EDAA8BDE-1077-4D6B-B158-DC97AE958550}"/>
                </a:ext>
              </a:extLst>
            </p:cNvPr>
            <p:cNvSpPr/>
            <p:nvPr/>
          </p:nvSpPr>
          <p:spPr>
            <a:xfrm>
              <a:off x="250825" y="4005796"/>
              <a:ext cx="5761818" cy="647340"/>
            </a:xfrm>
            <a:prstGeom prst="r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800"/>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037ECAA3-1D82-4F9C-87FA-6790468ECFAA}"/>
              </a:ext>
            </a:extLst>
          </p:cNvPr>
          <p:cNvSpPr>
            <a:spLocks noGrp="1"/>
          </p:cNvSpPr>
          <p:nvPr>
            <p:ph type="title"/>
          </p:nvPr>
        </p:nvSpPr>
        <p:spPr>
          <a:xfrm>
            <a:off x="1352550" y="85725"/>
            <a:ext cx="5835254" cy="1042988"/>
          </a:xfrm>
        </p:spPr>
        <p:txBody>
          <a:bodyPr/>
          <a:lstStyle/>
          <a:p>
            <a:r>
              <a:rPr lang="en-GB" altLang="en-US" b="1"/>
              <a:t>Collaborate not duplicate </a:t>
            </a:r>
          </a:p>
        </p:txBody>
      </p:sp>
      <p:sp>
        <p:nvSpPr>
          <p:cNvPr id="5123" name="Content Placeholder 2">
            <a:extLst>
              <a:ext uri="{FF2B5EF4-FFF2-40B4-BE49-F238E27FC236}">
                <a16:creationId xmlns:a16="http://schemas.microsoft.com/office/drawing/2014/main" id="{F9B2D92F-662F-450D-91CA-FB6EB65DDCC0}"/>
              </a:ext>
            </a:extLst>
          </p:cNvPr>
          <p:cNvSpPr>
            <a:spLocks noGrp="1"/>
          </p:cNvSpPr>
          <p:nvPr>
            <p:ph sz="quarter" idx="10"/>
          </p:nvPr>
        </p:nvSpPr>
        <p:spPr>
          <a:xfrm>
            <a:off x="522147" y="736998"/>
            <a:ext cx="7284055" cy="4030265"/>
          </a:xfrm>
        </p:spPr>
        <p:txBody>
          <a:bodyPr rtlCol="0">
            <a:normAutofit/>
          </a:bodyPr>
          <a:lstStyle/>
          <a:p>
            <a:pPr>
              <a:spcAft>
                <a:spcPts val="0"/>
              </a:spcAft>
              <a:defRPr/>
            </a:pPr>
            <a:endParaRPr lang="en-GB" altLang="en-US" sz="1800">
              <a:latin typeface="Arial" charset="0"/>
              <a:cs typeface="Arial" charset="0"/>
            </a:endParaRPr>
          </a:p>
          <a:p>
            <a:pPr>
              <a:spcAft>
                <a:spcPts val="0"/>
              </a:spcAft>
              <a:defRPr/>
            </a:pPr>
            <a:r>
              <a:rPr lang="en-GB" altLang="en-US" sz="1800">
                <a:latin typeface="Arial" charset="0"/>
                <a:cs typeface="Arial" charset="0"/>
              </a:rPr>
              <a:t>Education of all practice staff </a:t>
            </a:r>
          </a:p>
          <a:p>
            <a:pPr>
              <a:spcAft>
                <a:spcPts val="0"/>
              </a:spcAft>
              <a:defRPr/>
            </a:pPr>
            <a:endParaRPr lang="en-GB" altLang="en-US" sz="1800">
              <a:latin typeface="Arial" charset="0"/>
              <a:cs typeface="Arial" charset="0"/>
            </a:endParaRPr>
          </a:p>
          <a:p>
            <a:pPr>
              <a:spcAft>
                <a:spcPts val="0"/>
              </a:spcAft>
              <a:defRPr/>
            </a:pPr>
            <a:r>
              <a:rPr lang="en-GB" altLang="en-US" sz="1800">
                <a:latin typeface="Arial" charset="0"/>
                <a:cs typeface="Arial" charset="0"/>
              </a:rPr>
              <a:t>Regular PCN meetings </a:t>
            </a:r>
          </a:p>
          <a:p>
            <a:pPr>
              <a:spcAft>
                <a:spcPts val="0"/>
              </a:spcAft>
              <a:defRPr/>
            </a:pPr>
            <a:endParaRPr lang="en-GB" altLang="en-US" sz="1800">
              <a:latin typeface="Arial" charset="0"/>
              <a:cs typeface="Arial" charset="0"/>
            </a:endParaRPr>
          </a:p>
          <a:p>
            <a:pPr>
              <a:spcAft>
                <a:spcPts val="0"/>
              </a:spcAft>
              <a:defRPr/>
            </a:pPr>
            <a:r>
              <a:rPr lang="en-GB" altLang="en-US" sz="1800">
                <a:latin typeface="Arial" charset="0"/>
                <a:cs typeface="Arial" charset="0"/>
              </a:rPr>
              <a:t>Regular teams meeting of personalised care team </a:t>
            </a:r>
          </a:p>
          <a:p>
            <a:pPr>
              <a:spcAft>
                <a:spcPts val="0"/>
              </a:spcAft>
              <a:defRPr/>
            </a:pPr>
            <a:endParaRPr lang="en-GB" altLang="en-US" sz="1800">
              <a:latin typeface="Arial" charset="0"/>
              <a:cs typeface="Arial" charset="0"/>
            </a:endParaRPr>
          </a:p>
          <a:p>
            <a:pPr>
              <a:spcAft>
                <a:spcPts val="0"/>
              </a:spcAft>
              <a:defRPr/>
            </a:pPr>
            <a:r>
              <a:rPr lang="en-GB" altLang="en-US" sz="1800">
                <a:latin typeface="Arial" charset="0"/>
                <a:cs typeface="Arial" charset="0"/>
              </a:rPr>
              <a:t>Shared learning and reflection </a:t>
            </a:r>
          </a:p>
          <a:p>
            <a:pPr>
              <a:spcAft>
                <a:spcPts val="0"/>
              </a:spcAft>
              <a:defRPr/>
            </a:pPr>
            <a:endParaRPr lang="en-GB" altLang="en-US" sz="1800">
              <a:latin typeface="Arial" charset="0"/>
              <a:cs typeface="Arial" charset="0"/>
            </a:endParaRPr>
          </a:p>
          <a:p>
            <a:pPr>
              <a:spcAft>
                <a:spcPts val="0"/>
              </a:spcAft>
              <a:defRPr/>
            </a:pPr>
            <a:r>
              <a:rPr lang="en-GB" altLang="en-US" sz="1800">
                <a:latin typeface="Arial" charset="0"/>
                <a:cs typeface="Arial" charset="0"/>
              </a:rPr>
              <a:t>Clear defined job descriptions for each role </a:t>
            </a:r>
          </a:p>
          <a:p>
            <a:pPr>
              <a:spcAft>
                <a:spcPts val="0"/>
              </a:spcAft>
              <a:defRPr/>
            </a:pPr>
            <a:endParaRPr lang="en-GB" altLang="en-US" sz="1800">
              <a:latin typeface="Arial" charset="0"/>
              <a:cs typeface="Arial" charset="0"/>
            </a:endParaRPr>
          </a:p>
          <a:p>
            <a:pPr>
              <a:spcAft>
                <a:spcPts val="0"/>
              </a:spcAft>
              <a:defRPr/>
            </a:pPr>
            <a:endParaRPr lang="en-GB" altLang="en-US" sz="1800">
              <a:latin typeface="Arial" charset="0"/>
              <a:cs typeface="Arial" charset="0"/>
            </a:endParaRPr>
          </a:p>
        </p:txBody>
      </p:sp>
      <p:grpSp>
        <p:nvGrpSpPr>
          <p:cNvPr id="8196" name="Group 3">
            <a:extLst>
              <a:ext uri="{FF2B5EF4-FFF2-40B4-BE49-F238E27FC236}">
                <a16:creationId xmlns:a16="http://schemas.microsoft.com/office/drawing/2014/main" id="{1B46ED38-B2E9-4E9A-8260-60D964C23DF2}"/>
              </a:ext>
            </a:extLst>
          </p:cNvPr>
          <p:cNvGrpSpPr>
            <a:grpSpLocks/>
          </p:cNvGrpSpPr>
          <p:nvPr/>
        </p:nvGrpSpPr>
        <p:grpSpPr bwMode="auto">
          <a:xfrm>
            <a:off x="-13547" y="4416029"/>
            <a:ext cx="8014547" cy="702469"/>
            <a:chOff x="250825" y="3717032"/>
            <a:chExt cx="5905351" cy="936104"/>
          </a:xfrm>
        </p:grpSpPr>
        <p:sp>
          <p:nvSpPr>
            <p:cNvPr id="5" name="Right Triangle 4">
              <a:extLst>
                <a:ext uri="{FF2B5EF4-FFF2-40B4-BE49-F238E27FC236}">
                  <a16:creationId xmlns:a16="http://schemas.microsoft.com/office/drawing/2014/main" id="{708C8A52-77E2-4657-A6C3-4B32FC926708}"/>
                </a:ext>
              </a:extLst>
            </p:cNvPr>
            <p:cNvSpPr/>
            <p:nvPr/>
          </p:nvSpPr>
          <p:spPr>
            <a:xfrm>
              <a:off x="250825" y="3717032"/>
              <a:ext cx="5905351" cy="936104"/>
            </a:xfrm>
            <a:prstGeom prst="rtTriangle">
              <a:avLst/>
            </a:prstGeom>
            <a:solidFill>
              <a:srgbClr val="B529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800"/>
            </a:p>
          </p:txBody>
        </p:sp>
        <p:sp>
          <p:nvSpPr>
            <p:cNvPr id="6" name="Right Triangle 5">
              <a:extLst>
                <a:ext uri="{FF2B5EF4-FFF2-40B4-BE49-F238E27FC236}">
                  <a16:creationId xmlns:a16="http://schemas.microsoft.com/office/drawing/2014/main" id="{C5528177-9F43-472C-895E-9D888445199B}"/>
                </a:ext>
              </a:extLst>
            </p:cNvPr>
            <p:cNvSpPr/>
            <p:nvPr/>
          </p:nvSpPr>
          <p:spPr>
            <a:xfrm>
              <a:off x="250825" y="4005796"/>
              <a:ext cx="5761818" cy="647340"/>
            </a:xfrm>
            <a:prstGeom prst="r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800"/>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74F6F9CD-5797-442C-B955-EC61463C778E}"/>
              </a:ext>
            </a:extLst>
          </p:cNvPr>
          <p:cNvSpPr>
            <a:spLocks noGrp="1"/>
          </p:cNvSpPr>
          <p:nvPr>
            <p:ph type="title"/>
          </p:nvPr>
        </p:nvSpPr>
        <p:spPr>
          <a:xfrm>
            <a:off x="1352550" y="85725"/>
            <a:ext cx="5835254" cy="1042988"/>
          </a:xfrm>
        </p:spPr>
        <p:txBody>
          <a:bodyPr/>
          <a:lstStyle/>
          <a:p>
            <a:r>
              <a:rPr lang="en-GB" altLang="en-US" b="1"/>
              <a:t>Top Tip to take away   </a:t>
            </a:r>
          </a:p>
        </p:txBody>
      </p:sp>
      <p:sp>
        <p:nvSpPr>
          <p:cNvPr id="5123" name="Content Placeholder 2">
            <a:extLst>
              <a:ext uri="{FF2B5EF4-FFF2-40B4-BE49-F238E27FC236}">
                <a16:creationId xmlns:a16="http://schemas.microsoft.com/office/drawing/2014/main" id="{604ACF3D-2894-4E84-AFE0-37F4ED9383F2}"/>
              </a:ext>
            </a:extLst>
          </p:cNvPr>
          <p:cNvSpPr>
            <a:spLocks noGrp="1"/>
          </p:cNvSpPr>
          <p:nvPr>
            <p:ph sz="quarter" idx="10"/>
          </p:nvPr>
        </p:nvSpPr>
        <p:spPr>
          <a:xfrm>
            <a:off x="562571" y="1006079"/>
            <a:ext cx="7271742" cy="4030265"/>
          </a:xfrm>
        </p:spPr>
        <p:txBody>
          <a:bodyPr rtlCol="0">
            <a:normAutofit/>
          </a:bodyPr>
          <a:lstStyle/>
          <a:p>
            <a:pPr>
              <a:spcAft>
                <a:spcPts val="0"/>
              </a:spcAft>
              <a:defRPr/>
            </a:pPr>
            <a:r>
              <a:rPr lang="en-GB" altLang="en-US" sz="2100" b="1">
                <a:solidFill>
                  <a:schemeClr val="accent1"/>
                </a:solidFill>
                <a:latin typeface="Arial" charset="0"/>
                <a:cs typeface="Arial" charset="0"/>
              </a:rPr>
              <a:t>Talk</a:t>
            </a:r>
            <a:r>
              <a:rPr lang="en-GB" altLang="en-US" sz="1800" b="1">
                <a:latin typeface="Arial" charset="0"/>
                <a:cs typeface="Arial" charset="0"/>
              </a:rPr>
              <a:t> </a:t>
            </a:r>
          </a:p>
          <a:p>
            <a:pPr lvl="1">
              <a:spcAft>
                <a:spcPts val="0"/>
              </a:spcAft>
              <a:defRPr/>
            </a:pPr>
            <a:r>
              <a:rPr lang="en-GB" altLang="en-US" sz="1800">
                <a:latin typeface="Arial" charset="0"/>
                <a:cs typeface="Arial" charset="0"/>
              </a:rPr>
              <a:t>To all Practices within your PCN </a:t>
            </a:r>
          </a:p>
          <a:p>
            <a:pPr>
              <a:spcAft>
                <a:spcPts val="0"/>
              </a:spcAft>
              <a:defRPr/>
            </a:pPr>
            <a:endParaRPr lang="en-GB" altLang="en-US" sz="1800">
              <a:latin typeface="Arial" charset="0"/>
              <a:cs typeface="Arial" charset="0"/>
            </a:endParaRPr>
          </a:p>
          <a:p>
            <a:pPr lvl="1">
              <a:spcAft>
                <a:spcPts val="0"/>
              </a:spcAft>
              <a:defRPr/>
            </a:pPr>
            <a:r>
              <a:rPr lang="en-GB" altLang="en-US" sz="1800">
                <a:latin typeface="Arial" charset="0"/>
                <a:cs typeface="Arial" charset="0"/>
              </a:rPr>
              <a:t>To patients which will allow you to understand their needs </a:t>
            </a:r>
          </a:p>
          <a:p>
            <a:pPr lvl="1">
              <a:spcAft>
                <a:spcPts val="0"/>
              </a:spcAft>
              <a:defRPr/>
            </a:pPr>
            <a:endParaRPr lang="en-GB" altLang="en-US" sz="1800">
              <a:latin typeface="Arial" charset="0"/>
              <a:cs typeface="Arial" charset="0"/>
            </a:endParaRPr>
          </a:p>
          <a:p>
            <a:pPr lvl="1">
              <a:spcAft>
                <a:spcPts val="0"/>
              </a:spcAft>
              <a:defRPr/>
            </a:pPr>
            <a:r>
              <a:rPr lang="en-GB" altLang="en-US" sz="1800">
                <a:latin typeface="Arial" charset="0"/>
                <a:cs typeface="Arial" charset="0"/>
              </a:rPr>
              <a:t>To other services and Partners </a:t>
            </a:r>
          </a:p>
          <a:p>
            <a:pPr marL="342900" lvl="1" indent="0">
              <a:spcAft>
                <a:spcPts val="0"/>
              </a:spcAft>
              <a:buNone/>
              <a:defRPr/>
            </a:pPr>
            <a:endParaRPr lang="en-GB" altLang="en-US" sz="1800">
              <a:latin typeface="Arial" charset="0"/>
              <a:cs typeface="Arial" charset="0"/>
            </a:endParaRPr>
          </a:p>
          <a:p>
            <a:pPr lvl="1">
              <a:spcAft>
                <a:spcPts val="0"/>
              </a:spcAft>
              <a:defRPr/>
            </a:pPr>
            <a:r>
              <a:rPr lang="en-GB" altLang="en-US" sz="1800">
                <a:latin typeface="Arial" charset="0"/>
                <a:cs typeface="Arial" charset="0"/>
              </a:rPr>
              <a:t>Talk to the roles allows shared learning and further development </a:t>
            </a:r>
          </a:p>
          <a:p>
            <a:pPr lvl="1">
              <a:spcAft>
                <a:spcPts val="0"/>
              </a:spcAft>
              <a:defRPr/>
            </a:pPr>
            <a:endParaRPr lang="en-GB" altLang="en-US" sz="1800">
              <a:latin typeface="Arial" charset="0"/>
              <a:cs typeface="Arial" charset="0"/>
            </a:endParaRPr>
          </a:p>
          <a:p>
            <a:pPr marL="342900" lvl="1" indent="0">
              <a:spcAft>
                <a:spcPts val="0"/>
              </a:spcAft>
              <a:buNone/>
              <a:defRPr/>
            </a:pPr>
            <a:endParaRPr lang="en-GB" altLang="en-US" sz="1800">
              <a:latin typeface="Arial" charset="0"/>
              <a:cs typeface="Arial" charset="0"/>
            </a:endParaRPr>
          </a:p>
          <a:p>
            <a:pPr>
              <a:spcAft>
                <a:spcPts val="0"/>
              </a:spcAft>
              <a:defRPr/>
            </a:pPr>
            <a:endParaRPr lang="en-GB" altLang="en-US" sz="1800">
              <a:latin typeface="Arial" charset="0"/>
              <a:cs typeface="Arial" charset="0"/>
            </a:endParaRPr>
          </a:p>
        </p:txBody>
      </p:sp>
      <p:grpSp>
        <p:nvGrpSpPr>
          <p:cNvPr id="10244" name="Group 3">
            <a:extLst>
              <a:ext uri="{FF2B5EF4-FFF2-40B4-BE49-F238E27FC236}">
                <a16:creationId xmlns:a16="http://schemas.microsoft.com/office/drawing/2014/main" id="{19FC2AB2-9219-4646-872A-E5BEFBBE7DE4}"/>
              </a:ext>
            </a:extLst>
          </p:cNvPr>
          <p:cNvGrpSpPr>
            <a:grpSpLocks/>
          </p:cNvGrpSpPr>
          <p:nvPr/>
        </p:nvGrpSpPr>
        <p:grpSpPr bwMode="auto">
          <a:xfrm>
            <a:off x="0" y="4416029"/>
            <a:ext cx="8001000" cy="702469"/>
            <a:chOff x="250825" y="3717032"/>
            <a:chExt cx="5905351" cy="936104"/>
          </a:xfrm>
        </p:grpSpPr>
        <p:sp>
          <p:nvSpPr>
            <p:cNvPr id="5" name="Right Triangle 4">
              <a:extLst>
                <a:ext uri="{FF2B5EF4-FFF2-40B4-BE49-F238E27FC236}">
                  <a16:creationId xmlns:a16="http://schemas.microsoft.com/office/drawing/2014/main" id="{6DDEB6A0-BB71-4C1E-965D-BA1D525428B2}"/>
                </a:ext>
              </a:extLst>
            </p:cNvPr>
            <p:cNvSpPr/>
            <p:nvPr/>
          </p:nvSpPr>
          <p:spPr>
            <a:xfrm>
              <a:off x="250825" y="3717032"/>
              <a:ext cx="5905351" cy="936104"/>
            </a:xfrm>
            <a:prstGeom prst="rtTriangle">
              <a:avLst/>
            </a:prstGeom>
            <a:solidFill>
              <a:srgbClr val="B529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800"/>
            </a:p>
          </p:txBody>
        </p:sp>
        <p:sp>
          <p:nvSpPr>
            <p:cNvPr id="6" name="Right Triangle 5">
              <a:extLst>
                <a:ext uri="{FF2B5EF4-FFF2-40B4-BE49-F238E27FC236}">
                  <a16:creationId xmlns:a16="http://schemas.microsoft.com/office/drawing/2014/main" id="{F7B6B685-88A1-466F-9229-4F92463F2F11}"/>
                </a:ext>
              </a:extLst>
            </p:cNvPr>
            <p:cNvSpPr/>
            <p:nvPr/>
          </p:nvSpPr>
          <p:spPr>
            <a:xfrm>
              <a:off x="250825" y="4005796"/>
              <a:ext cx="5761818" cy="647340"/>
            </a:xfrm>
            <a:prstGeom prst="r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800"/>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0DC5242-CF94-4F82-B6DB-3C6CEE598759}"/>
              </a:ext>
            </a:extLst>
          </p:cNvPr>
          <p:cNvSpPr>
            <a:spLocks noGrp="1"/>
          </p:cNvSpPr>
          <p:nvPr>
            <p:ph type="sldNum" sz="quarter" idx="14"/>
          </p:nvPr>
        </p:nvSpPr>
        <p:spPr/>
        <p:txBody>
          <a:bodyPr/>
          <a:lstStyle/>
          <a:p>
            <a:fld id="{8FC524A1-7B6A-464D-B8BC-8FE2E057339E}" type="slidenum">
              <a:rPr lang="en-GB" smtClean="0"/>
              <a:pPr/>
              <a:t>16</a:t>
            </a:fld>
            <a:endParaRPr lang="en-GB"/>
          </a:p>
        </p:txBody>
      </p:sp>
      <p:sp>
        <p:nvSpPr>
          <p:cNvPr id="6" name="Google Shape;298;p52">
            <a:extLst>
              <a:ext uri="{FF2B5EF4-FFF2-40B4-BE49-F238E27FC236}">
                <a16:creationId xmlns:a16="http://schemas.microsoft.com/office/drawing/2014/main" id="{85F26609-8D2C-4E82-8C49-01B51171C4D0}"/>
              </a:ext>
            </a:extLst>
          </p:cNvPr>
          <p:cNvSpPr/>
          <p:nvPr/>
        </p:nvSpPr>
        <p:spPr>
          <a:xfrm>
            <a:off x="-1" y="4572590"/>
            <a:ext cx="9144001" cy="573972"/>
          </a:xfrm>
          <a:prstGeom prst="rect">
            <a:avLst/>
          </a:prstGeom>
          <a:solidFill>
            <a:schemeClr val="tx2"/>
          </a:solidFill>
          <a:ln>
            <a:noFill/>
          </a:ln>
        </p:spPr>
        <p:txBody>
          <a:bodyPr spcFirstLastPara="1" wrap="square" lIns="91425" tIns="45700" rIns="91425" bIns="45700" anchor="ctr" anchorCtr="0">
            <a:noAutofit/>
          </a:bodyPr>
          <a:lstStyle/>
          <a:p>
            <a:pPr algn="ctr" defTabSz="685800" fontAlgn="auto">
              <a:spcBef>
                <a:spcPts val="0"/>
              </a:spcBef>
              <a:spcAft>
                <a:spcPts val="0"/>
              </a:spcAft>
            </a:pPr>
            <a:r>
              <a:rPr lang="en-GB" sz="2000" cap="all">
                <a:solidFill>
                  <a:prstClr val="white"/>
                </a:solidFill>
                <a:latin typeface="Calibri"/>
                <a:ea typeface="Arial"/>
                <a:cs typeface="Arial"/>
              </a:rPr>
              <a:t>Working alongside other ARRS roles</a:t>
            </a:r>
            <a:endParaRPr lang="en-GB" sz="2000" cap="all">
              <a:solidFill>
                <a:prstClr val="white"/>
              </a:solidFill>
              <a:latin typeface="Calibri"/>
              <a:ea typeface="Arial"/>
              <a:cs typeface="Arial"/>
              <a:sym typeface="Arial"/>
            </a:endParaRPr>
          </a:p>
        </p:txBody>
      </p:sp>
      <p:sp>
        <p:nvSpPr>
          <p:cNvPr id="2" name="Title 1">
            <a:extLst>
              <a:ext uri="{FF2B5EF4-FFF2-40B4-BE49-F238E27FC236}">
                <a16:creationId xmlns:a16="http://schemas.microsoft.com/office/drawing/2014/main" id="{E780D0FB-648F-4345-B3B3-C41B15CB9A7E}"/>
              </a:ext>
            </a:extLst>
          </p:cNvPr>
          <p:cNvSpPr>
            <a:spLocks noGrp="1"/>
          </p:cNvSpPr>
          <p:nvPr>
            <p:ph type="title"/>
          </p:nvPr>
        </p:nvSpPr>
        <p:spPr>
          <a:xfrm>
            <a:off x="250826" y="141686"/>
            <a:ext cx="8642350" cy="377837"/>
          </a:xfrm>
          <a:solidFill>
            <a:schemeClr val="tx2"/>
          </a:solidFill>
          <a:ln>
            <a:solidFill>
              <a:schemeClr val="accent4"/>
            </a:solidFill>
          </a:ln>
        </p:spPr>
        <p:txBody>
          <a:bodyPr lIns="68580" tIns="34290" rIns="68580" bIns="34290" anchor="t"/>
          <a:lstStyle/>
          <a:p>
            <a:pPr algn="ctr">
              <a:spcBef>
                <a:spcPts val="0"/>
              </a:spcBef>
            </a:pPr>
            <a:r>
              <a:rPr lang="en-US" sz="2100"/>
              <a:t>Overcoming challenges  </a:t>
            </a:r>
          </a:p>
        </p:txBody>
      </p:sp>
      <p:sp>
        <p:nvSpPr>
          <p:cNvPr id="8" name="TextBox 4">
            <a:extLst>
              <a:ext uri="{FF2B5EF4-FFF2-40B4-BE49-F238E27FC236}">
                <a16:creationId xmlns:a16="http://schemas.microsoft.com/office/drawing/2014/main" id="{BC2987AF-3B46-4854-B525-9BA91B40D498}"/>
              </a:ext>
            </a:extLst>
          </p:cNvPr>
          <p:cNvSpPr txBox="1"/>
          <p:nvPr/>
        </p:nvSpPr>
        <p:spPr>
          <a:xfrm>
            <a:off x="4203143" y="3519634"/>
            <a:ext cx="184731" cy="461665"/>
          </a:xfrm>
          <a:prstGeom prst="rect">
            <a:avLst/>
          </a:prstGeom>
          <a:noFill/>
        </p:spPr>
        <p:txBody>
          <a:bodyPr wrap="none" rtlCol="0">
            <a:spAutoFit/>
          </a:bodyPr>
          <a:lstStyle/>
          <a:p>
            <a:pPr fontAlgn="auto">
              <a:spcBef>
                <a:spcPts val="0"/>
              </a:spcBef>
              <a:spcAft>
                <a:spcPts val="0"/>
              </a:spcAft>
            </a:pPr>
            <a:endParaRPr lang="en-US">
              <a:solidFill>
                <a:prstClr val="black"/>
              </a:solidFill>
              <a:latin typeface="Calibri" panose="020F0502020204030204"/>
              <a:ea typeface="+mn-ea"/>
              <a:cs typeface="+mn-cs"/>
            </a:endParaRPr>
          </a:p>
        </p:txBody>
      </p:sp>
      <p:sp>
        <p:nvSpPr>
          <p:cNvPr id="12" name="TextBox 4">
            <a:extLst>
              <a:ext uri="{FF2B5EF4-FFF2-40B4-BE49-F238E27FC236}">
                <a16:creationId xmlns:a16="http://schemas.microsoft.com/office/drawing/2014/main" id="{BD4BC505-7DA2-4DDE-A11A-4300BC4EFE03}"/>
              </a:ext>
            </a:extLst>
          </p:cNvPr>
          <p:cNvSpPr txBox="1"/>
          <p:nvPr/>
        </p:nvSpPr>
        <p:spPr>
          <a:xfrm>
            <a:off x="5463114" y="4311460"/>
            <a:ext cx="184731" cy="461665"/>
          </a:xfrm>
          <a:prstGeom prst="rect">
            <a:avLst/>
          </a:prstGeom>
          <a:noFill/>
        </p:spPr>
        <p:txBody>
          <a:bodyPr wrap="none" rtlCol="0">
            <a:spAutoFit/>
          </a:bodyPr>
          <a:lstStyle/>
          <a:p>
            <a:pPr fontAlgn="auto">
              <a:spcBef>
                <a:spcPts val="0"/>
              </a:spcBef>
              <a:spcAft>
                <a:spcPts val="0"/>
              </a:spcAft>
            </a:pPr>
            <a:endParaRPr lang="en-US">
              <a:solidFill>
                <a:prstClr val="black"/>
              </a:solidFill>
              <a:latin typeface="Calibri" panose="020F0502020204030204"/>
              <a:ea typeface="+mn-ea"/>
              <a:cs typeface="+mn-cs"/>
            </a:endParaRPr>
          </a:p>
        </p:txBody>
      </p:sp>
      <p:sp>
        <p:nvSpPr>
          <p:cNvPr id="7" name="TextBox 6">
            <a:extLst>
              <a:ext uri="{FF2B5EF4-FFF2-40B4-BE49-F238E27FC236}">
                <a16:creationId xmlns:a16="http://schemas.microsoft.com/office/drawing/2014/main" id="{1E66F4C2-609E-46C8-9635-7498CBD072C6}"/>
              </a:ext>
            </a:extLst>
          </p:cNvPr>
          <p:cNvSpPr txBox="1"/>
          <p:nvPr/>
        </p:nvSpPr>
        <p:spPr>
          <a:xfrm>
            <a:off x="494674" y="989351"/>
            <a:ext cx="7082853" cy="1938992"/>
          </a:xfrm>
          <a:prstGeom prst="rect">
            <a:avLst/>
          </a:prstGeom>
          <a:noFill/>
        </p:spPr>
        <p:txBody>
          <a:bodyPr wrap="square" rtlCol="0">
            <a:spAutoFit/>
          </a:bodyPr>
          <a:lstStyle/>
          <a:p>
            <a:r>
              <a:rPr lang="en-GB"/>
              <a:t>Caitlin Bays</a:t>
            </a:r>
          </a:p>
          <a:p>
            <a:r>
              <a:rPr lang="en-GB"/>
              <a:t>SPLW manager, Barnet</a:t>
            </a:r>
          </a:p>
          <a:p>
            <a:endParaRPr lang="en-GB"/>
          </a:p>
          <a:p>
            <a:r>
              <a:rPr lang="en-GB"/>
              <a:t>Louise </a:t>
            </a:r>
            <a:r>
              <a:rPr lang="en-GB" err="1"/>
              <a:t>McComiskie</a:t>
            </a:r>
            <a:r>
              <a:rPr lang="en-GB"/>
              <a:t>,  </a:t>
            </a:r>
          </a:p>
          <a:p>
            <a:r>
              <a:rPr lang="en-GB"/>
              <a:t>Social Prescribing link worker, Barnet </a:t>
            </a:r>
          </a:p>
        </p:txBody>
      </p:sp>
      <p:pic>
        <p:nvPicPr>
          <p:cNvPr id="9" name="Google Shape;303;p52">
            <a:extLst>
              <a:ext uri="{FF2B5EF4-FFF2-40B4-BE49-F238E27FC236}">
                <a16:creationId xmlns:a16="http://schemas.microsoft.com/office/drawing/2014/main" id="{343C3C6C-23C3-45D9-831D-27831BD75C8D}"/>
              </a:ext>
            </a:extLst>
          </p:cNvPr>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7146393" y="4542292"/>
            <a:ext cx="1810887" cy="611910"/>
          </a:xfrm>
          <a:prstGeom prst="rect">
            <a:avLst/>
          </a:prstGeom>
          <a:noFill/>
          <a:ln>
            <a:noFill/>
          </a:ln>
        </p:spPr>
      </p:pic>
    </p:spTree>
    <p:extLst>
      <p:ext uri="{BB962C8B-B14F-4D97-AF65-F5344CB8AC3E}">
        <p14:creationId xmlns:p14="http://schemas.microsoft.com/office/powerpoint/2010/main" val="2069857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0DC5242-CF94-4F82-B6DB-3C6CEE598759}"/>
              </a:ext>
            </a:extLst>
          </p:cNvPr>
          <p:cNvSpPr>
            <a:spLocks noGrp="1"/>
          </p:cNvSpPr>
          <p:nvPr>
            <p:ph type="sldNum" sz="quarter" idx="14"/>
          </p:nvPr>
        </p:nvSpPr>
        <p:spPr/>
        <p:txBody>
          <a:bodyPr/>
          <a:lstStyle/>
          <a:p>
            <a:fld id="{8FC524A1-7B6A-464D-B8BC-8FE2E057339E}" type="slidenum">
              <a:rPr lang="en-GB" smtClean="0"/>
              <a:pPr/>
              <a:t>17</a:t>
            </a:fld>
            <a:endParaRPr lang="en-GB"/>
          </a:p>
        </p:txBody>
      </p:sp>
      <p:sp>
        <p:nvSpPr>
          <p:cNvPr id="6" name="Google Shape;298;p52">
            <a:extLst>
              <a:ext uri="{FF2B5EF4-FFF2-40B4-BE49-F238E27FC236}">
                <a16:creationId xmlns:a16="http://schemas.microsoft.com/office/drawing/2014/main" id="{85F26609-8D2C-4E82-8C49-01B51171C4D0}"/>
              </a:ext>
            </a:extLst>
          </p:cNvPr>
          <p:cNvSpPr/>
          <p:nvPr/>
        </p:nvSpPr>
        <p:spPr>
          <a:xfrm>
            <a:off x="-1" y="4542292"/>
            <a:ext cx="9144001" cy="604270"/>
          </a:xfrm>
          <a:prstGeom prst="rect">
            <a:avLst/>
          </a:prstGeom>
          <a:solidFill>
            <a:schemeClr val="tx2"/>
          </a:solidFill>
          <a:ln>
            <a:noFill/>
          </a:ln>
        </p:spPr>
        <p:txBody>
          <a:bodyPr spcFirstLastPara="1" wrap="square" lIns="91425" tIns="45700" rIns="91425" bIns="45700" anchor="ctr" anchorCtr="0">
            <a:noAutofit/>
          </a:bodyPr>
          <a:lstStyle/>
          <a:p>
            <a:pPr algn="ctr" defTabSz="685800" fontAlgn="auto">
              <a:spcBef>
                <a:spcPts val="0"/>
              </a:spcBef>
              <a:spcAft>
                <a:spcPts val="0"/>
              </a:spcAft>
            </a:pPr>
            <a:r>
              <a:rPr lang="en-GB" sz="2000" cap="all">
                <a:solidFill>
                  <a:prstClr val="white"/>
                </a:solidFill>
                <a:latin typeface="Calibri"/>
                <a:ea typeface="Arial"/>
                <a:cs typeface="Arial"/>
              </a:rPr>
              <a:t>Working alongside other ARRS roles</a:t>
            </a:r>
            <a:endParaRPr lang="en-GB" sz="2000" cap="all">
              <a:solidFill>
                <a:prstClr val="white"/>
              </a:solidFill>
              <a:latin typeface="Calibri"/>
              <a:ea typeface="Arial"/>
              <a:cs typeface="Arial"/>
              <a:sym typeface="Arial"/>
            </a:endParaRPr>
          </a:p>
        </p:txBody>
      </p:sp>
      <p:sp>
        <p:nvSpPr>
          <p:cNvPr id="2" name="Title 1">
            <a:extLst>
              <a:ext uri="{FF2B5EF4-FFF2-40B4-BE49-F238E27FC236}">
                <a16:creationId xmlns:a16="http://schemas.microsoft.com/office/drawing/2014/main" id="{E780D0FB-648F-4345-B3B3-C41B15CB9A7E}"/>
              </a:ext>
            </a:extLst>
          </p:cNvPr>
          <p:cNvSpPr>
            <a:spLocks noGrp="1"/>
          </p:cNvSpPr>
          <p:nvPr>
            <p:ph type="title"/>
          </p:nvPr>
        </p:nvSpPr>
        <p:spPr>
          <a:xfrm>
            <a:off x="250826" y="141686"/>
            <a:ext cx="8642350" cy="377837"/>
          </a:xfrm>
          <a:solidFill>
            <a:schemeClr val="tx2"/>
          </a:solidFill>
          <a:ln>
            <a:solidFill>
              <a:schemeClr val="accent4"/>
            </a:solidFill>
          </a:ln>
        </p:spPr>
        <p:txBody>
          <a:bodyPr lIns="68580" tIns="34290" rIns="68580" bIns="34290" anchor="t"/>
          <a:lstStyle/>
          <a:p>
            <a:pPr algn="ctr">
              <a:spcBef>
                <a:spcPts val="0"/>
              </a:spcBef>
            </a:pPr>
            <a:r>
              <a:rPr lang="en-US" sz="2100"/>
              <a:t>Embedding the three roles to reduce health inequality</a:t>
            </a:r>
          </a:p>
        </p:txBody>
      </p:sp>
      <p:sp>
        <p:nvSpPr>
          <p:cNvPr id="8" name="TextBox 4">
            <a:extLst>
              <a:ext uri="{FF2B5EF4-FFF2-40B4-BE49-F238E27FC236}">
                <a16:creationId xmlns:a16="http://schemas.microsoft.com/office/drawing/2014/main" id="{BC2987AF-3B46-4854-B525-9BA91B40D498}"/>
              </a:ext>
            </a:extLst>
          </p:cNvPr>
          <p:cNvSpPr txBox="1"/>
          <p:nvPr/>
        </p:nvSpPr>
        <p:spPr>
          <a:xfrm>
            <a:off x="4203143" y="3519634"/>
            <a:ext cx="184731" cy="461665"/>
          </a:xfrm>
          <a:prstGeom prst="rect">
            <a:avLst/>
          </a:prstGeom>
          <a:noFill/>
        </p:spPr>
        <p:txBody>
          <a:bodyPr wrap="none" rtlCol="0">
            <a:spAutoFit/>
          </a:bodyPr>
          <a:lstStyle/>
          <a:p>
            <a:pPr fontAlgn="auto">
              <a:spcBef>
                <a:spcPts val="0"/>
              </a:spcBef>
              <a:spcAft>
                <a:spcPts val="0"/>
              </a:spcAft>
            </a:pPr>
            <a:endParaRPr lang="en-US">
              <a:solidFill>
                <a:prstClr val="black"/>
              </a:solidFill>
              <a:latin typeface="Calibri" panose="020F0502020204030204"/>
              <a:ea typeface="+mn-ea"/>
              <a:cs typeface="+mn-cs"/>
            </a:endParaRPr>
          </a:p>
        </p:txBody>
      </p:sp>
      <p:sp>
        <p:nvSpPr>
          <p:cNvPr id="12" name="TextBox 4">
            <a:extLst>
              <a:ext uri="{FF2B5EF4-FFF2-40B4-BE49-F238E27FC236}">
                <a16:creationId xmlns:a16="http://schemas.microsoft.com/office/drawing/2014/main" id="{BD4BC505-7DA2-4DDE-A11A-4300BC4EFE03}"/>
              </a:ext>
            </a:extLst>
          </p:cNvPr>
          <p:cNvSpPr txBox="1"/>
          <p:nvPr/>
        </p:nvSpPr>
        <p:spPr>
          <a:xfrm>
            <a:off x="5463114" y="4311460"/>
            <a:ext cx="184731" cy="461665"/>
          </a:xfrm>
          <a:prstGeom prst="rect">
            <a:avLst/>
          </a:prstGeom>
          <a:noFill/>
        </p:spPr>
        <p:txBody>
          <a:bodyPr wrap="none" rtlCol="0">
            <a:spAutoFit/>
          </a:bodyPr>
          <a:lstStyle/>
          <a:p>
            <a:pPr fontAlgn="auto">
              <a:spcBef>
                <a:spcPts val="0"/>
              </a:spcBef>
              <a:spcAft>
                <a:spcPts val="0"/>
              </a:spcAft>
            </a:pPr>
            <a:endParaRPr lang="en-US">
              <a:solidFill>
                <a:prstClr val="black"/>
              </a:solidFill>
              <a:latin typeface="Calibri" panose="020F0502020204030204"/>
              <a:ea typeface="+mn-ea"/>
              <a:cs typeface="+mn-cs"/>
            </a:endParaRPr>
          </a:p>
        </p:txBody>
      </p:sp>
      <p:sp>
        <p:nvSpPr>
          <p:cNvPr id="7" name="TextBox 6">
            <a:extLst>
              <a:ext uri="{FF2B5EF4-FFF2-40B4-BE49-F238E27FC236}">
                <a16:creationId xmlns:a16="http://schemas.microsoft.com/office/drawing/2014/main" id="{88E59B6E-931C-43A5-A8D3-07950D946C7A}"/>
              </a:ext>
            </a:extLst>
          </p:cNvPr>
          <p:cNvSpPr txBox="1"/>
          <p:nvPr/>
        </p:nvSpPr>
        <p:spPr>
          <a:xfrm>
            <a:off x="494674" y="989351"/>
            <a:ext cx="7082853" cy="1200329"/>
          </a:xfrm>
          <a:prstGeom prst="rect">
            <a:avLst/>
          </a:prstGeom>
          <a:noFill/>
        </p:spPr>
        <p:txBody>
          <a:bodyPr wrap="square" rtlCol="0">
            <a:spAutoFit/>
          </a:bodyPr>
          <a:lstStyle/>
          <a:p>
            <a:r>
              <a:rPr lang="en-GB"/>
              <a:t>Laura </a:t>
            </a:r>
            <a:r>
              <a:rPr lang="en-GB" err="1"/>
              <a:t>Rodriques</a:t>
            </a:r>
            <a:r>
              <a:rPr lang="en-GB"/>
              <a:t>-Benito,</a:t>
            </a:r>
          </a:p>
          <a:p>
            <a:r>
              <a:rPr lang="en-GB"/>
              <a:t>PCN Clinical director</a:t>
            </a:r>
          </a:p>
          <a:p>
            <a:r>
              <a:rPr lang="en-GB"/>
              <a:t>Sutton</a:t>
            </a:r>
          </a:p>
        </p:txBody>
      </p:sp>
      <p:pic>
        <p:nvPicPr>
          <p:cNvPr id="9" name="Google Shape;303;p52">
            <a:extLst>
              <a:ext uri="{FF2B5EF4-FFF2-40B4-BE49-F238E27FC236}">
                <a16:creationId xmlns:a16="http://schemas.microsoft.com/office/drawing/2014/main" id="{ABF9FD90-B5D2-4A3C-B828-61483FAB0317}"/>
              </a:ext>
            </a:extLst>
          </p:cNvPr>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7146393" y="4542292"/>
            <a:ext cx="1810887" cy="611910"/>
          </a:xfrm>
          <a:prstGeom prst="rect">
            <a:avLst/>
          </a:prstGeom>
          <a:noFill/>
          <a:ln>
            <a:noFill/>
          </a:ln>
        </p:spPr>
      </p:pic>
    </p:spTree>
    <p:extLst>
      <p:ext uri="{BB962C8B-B14F-4D97-AF65-F5344CB8AC3E}">
        <p14:creationId xmlns:p14="http://schemas.microsoft.com/office/powerpoint/2010/main" val="26115504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39"/>
          <p:cNvSpPr txBox="1">
            <a:spLocks noGrp="1"/>
          </p:cNvSpPr>
          <p:nvPr>
            <p:ph type="sldNum" idx="12"/>
          </p:nvPr>
        </p:nvSpPr>
        <p:spPr>
          <a:xfrm>
            <a:off x="6613706" y="4639006"/>
            <a:ext cx="1992033" cy="255648"/>
          </a:xfrm>
          <a:prstGeom prst="rect">
            <a:avLst/>
          </a:prstGeom>
          <a:noFill/>
          <a:ln>
            <a:noFill/>
          </a:ln>
        </p:spPr>
        <p:txBody>
          <a:bodyPr spcFirstLastPara="1" vert="horz" wrap="square" lIns="64017" tIns="32000" rIns="64017" bIns="32000" rtlCol="0" anchor="ctr" anchorCtr="0">
            <a:noAutofit/>
          </a:bodyPr>
          <a:lstStyle/>
          <a:p>
            <a:fld id="{00000000-1234-1234-1234-123412341234}" type="slidenum">
              <a:rPr lang="en-US"/>
              <a:pPr/>
              <a:t>18</a:t>
            </a:fld>
            <a:endParaRPr/>
          </a:p>
        </p:txBody>
      </p:sp>
      <p:sp>
        <p:nvSpPr>
          <p:cNvPr id="274" name="Google Shape;274;p39"/>
          <p:cNvSpPr/>
          <p:nvPr/>
        </p:nvSpPr>
        <p:spPr>
          <a:xfrm>
            <a:off x="0" y="4506201"/>
            <a:ext cx="9144000" cy="637963"/>
          </a:xfrm>
          <a:prstGeom prst="rect">
            <a:avLst/>
          </a:prstGeom>
          <a:solidFill>
            <a:schemeClr val="accent5">
              <a:lumMod val="75000"/>
            </a:schemeClr>
          </a:solidFill>
          <a:ln>
            <a:noFill/>
          </a:ln>
        </p:spPr>
        <p:txBody>
          <a:bodyPr spcFirstLastPara="1" wrap="square" lIns="85356" tIns="42660" rIns="85356" bIns="42660" anchor="ctr" anchorCtr="0">
            <a:noAutofit/>
          </a:bodyPr>
          <a:lstStyle/>
          <a:p>
            <a:pPr algn="r"/>
            <a:endParaRPr lang="en-GB" sz="2000" b="1">
              <a:solidFill>
                <a:schemeClr val="lt1"/>
              </a:solidFill>
              <a:ea typeface="Calibri"/>
              <a:cs typeface="Calibri"/>
              <a:sym typeface="Calibri"/>
            </a:endParaRPr>
          </a:p>
        </p:txBody>
      </p:sp>
      <p:sp>
        <p:nvSpPr>
          <p:cNvPr id="275" name="Google Shape;275;p39"/>
          <p:cNvSpPr txBox="1">
            <a:spLocks noGrp="1"/>
          </p:cNvSpPr>
          <p:nvPr>
            <p:ph type="title"/>
          </p:nvPr>
        </p:nvSpPr>
        <p:spPr>
          <a:xfrm>
            <a:off x="173755" y="97850"/>
            <a:ext cx="8770010" cy="352697"/>
          </a:xfrm>
          <a:prstGeom prst="rect">
            <a:avLst/>
          </a:prstGeom>
          <a:solidFill>
            <a:schemeClr val="accent5">
              <a:lumMod val="75000"/>
            </a:schemeClr>
          </a:solidFill>
          <a:ln w="9525" cap="flat" cmpd="sng">
            <a:noFill/>
            <a:prstDash val="solid"/>
            <a:round/>
            <a:headEnd type="none" w="sm" len="sm"/>
            <a:tailEnd type="none" w="sm" len="sm"/>
          </a:ln>
        </p:spPr>
        <p:txBody>
          <a:bodyPr spcFirstLastPara="1" vert="horz" wrap="square" lIns="64017" tIns="32000" rIns="64017" bIns="32000" rtlCol="0" anchor="ctr" anchorCtr="0">
            <a:noAutofit/>
          </a:bodyPr>
          <a:lstStyle/>
          <a:p>
            <a:pPr algn="ctr">
              <a:spcBef>
                <a:spcPts val="0"/>
              </a:spcBef>
            </a:pPr>
            <a:r>
              <a:rPr lang="en-GB" sz="2000" b="1">
                <a:latin typeface="+mn-lt"/>
                <a:ea typeface="Calibri"/>
                <a:cs typeface="Calibri"/>
              </a:rPr>
              <a:t>Social Prescribing: key resources</a:t>
            </a:r>
          </a:p>
        </p:txBody>
      </p:sp>
      <p:sp>
        <p:nvSpPr>
          <p:cNvPr id="6" name="TextBox 5">
            <a:extLst>
              <a:ext uri="{FF2B5EF4-FFF2-40B4-BE49-F238E27FC236}">
                <a16:creationId xmlns:a16="http://schemas.microsoft.com/office/drawing/2014/main" id="{0D456A07-8A38-4A47-805C-E6E3BF0E30CF}"/>
              </a:ext>
            </a:extLst>
          </p:cNvPr>
          <p:cNvSpPr txBox="1"/>
          <p:nvPr/>
        </p:nvSpPr>
        <p:spPr>
          <a:xfrm>
            <a:off x="634697" y="4590537"/>
            <a:ext cx="2700926" cy="520655"/>
          </a:xfrm>
          <a:prstGeom prst="rect">
            <a:avLst/>
          </a:prstGeom>
          <a:noFill/>
        </p:spPr>
        <p:txBody>
          <a:bodyPr wrap="square" lIns="68580" tIns="34290" rIns="68580" bIns="34290" rtlCol="0" anchor="t">
            <a:spAutoFit/>
          </a:bodyPr>
          <a:lstStyle/>
          <a:p>
            <a:pPr>
              <a:spcAft>
                <a:spcPts val="420"/>
              </a:spcAft>
            </a:pPr>
            <a:r>
              <a:rPr lang="en-GB" sz="1300" b="1">
                <a:solidFill>
                  <a:schemeClr val="bg1"/>
                </a:solidFill>
              </a:rPr>
              <a:t>@SP_LDN</a:t>
            </a:r>
          </a:p>
          <a:p>
            <a:pPr>
              <a:spcAft>
                <a:spcPts val="420"/>
              </a:spcAft>
            </a:pPr>
            <a:r>
              <a:rPr lang="en-GB" sz="1300" b="1">
                <a:solidFill>
                  <a:schemeClr val="bg1"/>
                </a:solidFill>
              </a:rPr>
              <a:t>hlp.socialprescribing@nhs.net</a:t>
            </a:r>
          </a:p>
        </p:txBody>
      </p:sp>
      <p:pic>
        <p:nvPicPr>
          <p:cNvPr id="10" name="Picture 9" descr="A white circle with a black background&#10;&#10;Description automatically generated with low confidence">
            <a:extLst>
              <a:ext uri="{FF2B5EF4-FFF2-40B4-BE49-F238E27FC236}">
                <a16:creationId xmlns:a16="http://schemas.microsoft.com/office/drawing/2014/main" id="{95A5704D-404D-423E-BD3D-3EE80A153342}"/>
              </a:ext>
            </a:extLst>
          </p:cNvPr>
          <p:cNvPicPr>
            <a:picLocks noChangeAspect="1"/>
          </p:cNvPicPr>
          <p:nvPr/>
        </p:nvPicPr>
        <p:blipFill>
          <a:blip r:embed="rId3"/>
          <a:stretch>
            <a:fillRect/>
          </a:stretch>
        </p:blipFill>
        <p:spPr>
          <a:xfrm>
            <a:off x="407303" y="4641652"/>
            <a:ext cx="194052" cy="164483"/>
          </a:xfrm>
          <a:prstGeom prst="rect">
            <a:avLst/>
          </a:prstGeom>
        </p:spPr>
      </p:pic>
      <p:pic>
        <p:nvPicPr>
          <p:cNvPr id="11" name="Picture 10" descr="Icon&#10;&#10;Description automatically generated">
            <a:extLst>
              <a:ext uri="{FF2B5EF4-FFF2-40B4-BE49-F238E27FC236}">
                <a16:creationId xmlns:a16="http://schemas.microsoft.com/office/drawing/2014/main" id="{6687AF67-52BC-4426-ABBF-31F3028731D3}"/>
              </a:ext>
            </a:extLst>
          </p:cNvPr>
          <p:cNvPicPr>
            <a:picLocks noChangeAspect="1"/>
          </p:cNvPicPr>
          <p:nvPr/>
        </p:nvPicPr>
        <p:blipFill>
          <a:blip r:embed="rId4"/>
          <a:stretch>
            <a:fillRect/>
          </a:stretch>
        </p:blipFill>
        <p:spPr>
          <a:xfrm>
            <a:off x="416706" y="4904175"/>
            <a:ext cx="175247" cy="137432"/>
          </a:xfrm>
          <a:prstGeom prst="rect">
            <a:avLst/>
          </a:prstGeom>
        </p:spPr>
      </p:pic>
      <p:pic>
        <p:nvPicPr>
          <p:cNvPr id="13" name="Google Shape;254;p37">
            <a:extLst>
              <a:ext uri="{FF2B5EF4-FFF2-40B4-BE49-F238E27FC236}">
                <a16:creationId xmlns:a16="http://schemas.microsoft.com/office/drawing/2014/main" id="{B698D69A-16E6-4411-9613-47533BB0F867}"/>
              </a:ext>
            </a:extLst>
          </p:cNvPr>
          <p:cNvPicPr preferRelativeResize="0">
            <a:picLocks noChangeAspect="1"/>
          </p:cNvPicPr>
          <p:nvPr/>
        </p:nvPicPr>
        <p:blipFill rotWithShape="1">
          <a:blip r:embed="rId5">
            <a:alphaModFix/>
          </a:blip>
          <a:srcRect t="-1161" b="11763"/>
          <a:stretch/>
        </p:blipFill>
        <p:spPr>
          <a:xfrm>
            <a:off x="7609723" y="4580571"/>
            <a:ext cx="1449773" cy="478945"/>
          </a:xfrm>
          <a:prstGeom prst="rect">
            <a:avLst/>
          </a:prstGeom>
          <a:noFill/>
          <a:ln>
            <a:noFill/>
          </a:ln>
        </p:spPr>
      </p:pic>
      <p:pic>
        <p:nvPicPr>
          <p:cNvPr id="14" name="Google Shape;253;p37">
            <a:extLst>
              <a:ext uri="{FF2B5EF4-FFF2-40B4-BE49-F238E27FC236}">
                <a16:creationId xmlns:a16="http://schemas.microsoft.com/office/drawing/2014/main" id="{BAA1482E-9DEF-4DB6-B1A7-668DFB03E954}"/>
              </a:ext>
            </a:extLst>
          </p:cNvPr>
          <p:cNvPicPr preferRelativeResize="0">
            <a:picLocks noChangeAspect="1"/>
          </p:cNvPicPr>
          <p:nvPr/>
        </p:nvPicPr>
        <p:blipFill rotWithShape="1">
          <a:blip r:embed="rId6">
            <a:alphaModFix/>
          </a:blip>
          <a:srcRect/>
          <a:stretch/>
        </p:blipFill>
        <p:spPr>
          <a:xfrm>
            <a:off x="6869254" y="4600104"/>
            <a:ext cx="618115" cy="437937"/>
          </a:xfrm>
          <a:prstGeom prst="rect">
            <a:avLst/>
          </a:prstGeom>
          <a:noFill/>
          <a:ln>
            <a:noFill/>
          </a:ln>
        </p:spPr>
      </p:pic>
      <p:sp>
        <p:nvSpPr>
          <p:cNvPr id="2" name="Google Shape;276;p39">
            <a:extLst>
              <a:ext uri="{FF2B5EF4-FFF2-40B4-BE49-F238E27FC236}">
                <a16:creationId xmlns:a16="http://schemas.microsoft.com/office/drawing/2014/main" id="{6E607A8D-4AC8-426C-B876-182470D91C5C}"/>
              </a:ext>
            </a:extLst>
          </p:cNvPr>
          <p:cNvSpPr txBox="1"/>
          <p:nvPr/>
        </p:nvSpPr>
        <p:spPr>
          <a:xfrm>
            <a:off x="173755" y="542401"/>
            <a:ext cx="8770010" cy="857432"/>
          </a:xfrm>
          <a:prstGeom prst="rect">
            <a:avLst/>
          </a:prstGeom>
          <a:noFill/>
          <a:ln>
            <a:noFill/>
          </a:ln>
        </p:spPr>
        <p:txBody>
          <a:bodyPr spcFirstLastPara="1" wrap="square" lIns="64017" tIns="64017" rIns="64017" bIns="64017" anchor="t" anchorCtr="0">
            <a:spAutoFit/>
          </a:bodyPr>
          <a:lstStyle/>
          <a:p>
            <a:pPr marL="342900" indent="-171450">
              <a:spcBef>
                <a:spcPts val="450"/>
              </a:spcBef>
            </a:pPr>
            <a:endParaRPr lang="en-GB">
              <a:highlight>
                <a:srgbClr val="FFFFFF"/>
              </a:highlight>
            </a:endParaRPr>
          </a:p>
          <a:p>
            <a:pPr>
              <a:lnSpc>
                <a:spcPct val="114999"/>
              </a:lnSpc>
            </a:pPr>
            <a:endParaRPr lang="en-US" b="1">
              <a:solidFill>
                <a:srgbClr val="007EB0"/>
              </a:solidFill>
              <a:latin typeface="Calibri"/>
            </a:endParaRPr>
          </a:p>
          <a:p>
            <a:pPr>
              <a:spcAft>
                <a:spcPts val="900"/>
              </a:spcAft>
            </a:pPr>
            <a:endParaRPr lang="en-US" sz="1200"/>
          </a:p>
        </p:txBody>
      </p:sp>
      <p:graphicFrame>
        <p:nvGraphicFramePr>
          <p:cNvPr id="4" name="Table 3">
            <a:extLst>
              <a:ext uri="{FF2B5EF4-FFF2-40B4-BE49-F238E27FC236}">
                <a16:creationId xmlns:a16="http://schemas.microsoft.com/office/drawing/2014/main" id="{922E51FD-4CA3-430F-8211-86BCD5660D1C}"/>
              </a:ext>
            </a:extLst>
          </p:cNvPr>
          <p:cNvGraphicFramePr>
            <a:graphicFrameLocks noGrp="1"/>
          </p:cNvGraphicFramePr>
          <p:nvPr>
            <p:extLst>
              <p:ext uri="{D42A27DB-BD31-4B8C-83A1-F6EECF244321}">
                <p14:modId xmlns:p14="http://schemas.microsoft.com/office/powerpoint/2010/main" val="3724615852"/>
              </p:ext>
            </p:extLst>
          </p:nvPr>
        </p:nvGraphicFramePr>
        <p:xfrm>
          <a:off x="190500" y="480061"/>
          <a:ext cx="8742542" cy="4023360"/>
        </p:xfrm>
        <a:graphic>
          <a:graphicData uri="http://schemas.openxmlformats.org/drawingml/2006/table">
            <a:tbl>
              <a:tblPr firstRow="1" bandRow="1"/>
              <a:tblGrid>
                <a:gridCol w="340310">
                  <a:extLst>
                    <a:ext uri="{9D8B030D-6E8A-4147-A177-3AD203B41FA5}">
                      <a16:colId xmlns:a16="http://schemas.microsoft.com/office/drawing/2014/main" val="1385525610"/>
                    </a:ext>
                  </a:extLst>
                </a:gridCol>
                <a:gridCol w="8402232">
                  <a:extLst>
                    <a:ext uri="{9D8B030D-6E8A-4147-A177-3AD203B41FA5}">
                      <a16:colId xmlns:a16="http://schemas.microsoft.com/office/drawing/2014/main" val="4009763927"/>
                    </a:ext>
                  </a:extLst>
                </a:gridCol>
              </a:tblGrid>
              <a:tr h="297180">
                <a:tc>
                  <a:txBody>
                    <a:bodyPr/>
                    <a:lstStyle/>
                    <a:p>
                      <a:pPr algn="l" rtl="0" fontAlgn="base"/>
                      <a:r>
                        <a:rPr lang="en-US" sz="800" dirty="0">
                          <a:solidFill>
                            <a:schemeClr val="tx1"/>
                          </a:solidFill>
                          <a:effectLst/>
                        </a:rPr>
                        <a:t>1. </a:t>
                      </a:r>
                      <a:endParaRPr lang="en-US" sz="1000" b="0" i="0" dirty="0">
                        <a:solidFill>
                          <a:schemeClr val="tx1"/>
                        </a:solidFill>
                        <a:effectLst/>
                      </a:endParaRPr>
                    </a:p>
                  </a:txBody>
                  <a:tcPr marL="68580" marR="68580" marT="34290" marB="34290">
                    <a:solidFill>
                      <a:schemeClr val="accent1">
                        <a:lumMod val="20000"/>
                        <a:lumOff val="80000"/>
                      </a:schemeClr>
                    </a:solidFill>
                  </a:tcPr>
                </a:tc>
                <a:tc>
                  <a:txBody>
                    <a:bodyPr/>
                    <a:lstStyle/>
                    <a:p>
                      <a:pPr algn="l" rtl="0" fontAlgn="base"/>
                      <a:r>
                        <a:rPr lang="en-GB" sz="800" u="sng" strike="noStrike" dirty="0">
                          <a:solidFill>
                            <a:schemeClr val="tx1"/>
                          </a:solidFill>
                          <a:effectLst/>
                          <a:hlinkClick r:id="rId7">
                            <a:extLst>
                              <a:ext uri="{A12FA001-AC4F-418D-AE19-62706E023703}">
                                <ahyp:hlinkClr xmlns:ahyp="http://schemas.microsoft.com/office/drawing/2018/hyperlinkcolor" val="tx"/>
                              </a:ext>
                            </a:extLst>
                          </a:hlinkClick>
                        </a:rPr>
                        <a:t>Summary Guide</a:t>
                      </a:r>
                      <a:r>
                        <a:rPr lang="en-GB" sz="800" dirty="0">
                          <a:solidFill>
                            <a:schemeClr val="tx1"/>
                          </a:solidFill>
                          <a:effectLst/>
                        </a:rPr>
                        <a:t>, which gives a clear picture of what a good social prescribing scheme looks like for everyone - also includes a common outcomes framework to help measure the impact of social prescribing on people, the local system, and the voluntary and community sector.​ </a:t>
                      </a:r>
                    </a:p>
                  </a:txBody>
                  <a:tcPr marL="68580" marR="68580" marT="34290" marB="34290">
                    <a:solidFill>
                      <a:schemeClr val="accent1">
                        <a:lumMod val="20000"/>
                        <a:lumOff val="80000"/>
                      </a:schemeClr>
                    </a:solidFill>
                  </a:tcPr>
                </a:tc>
                <a:extLst>
                  <a:ext uri="{0D108BD9-81ED-4DB2-BD59-A6C34878D82A}">
                    <a16:rowId xmlns:a16="http://schemas.microsoft.com/office/drawing/2014/main" val="932906430"/>
                  </a:ext>
                </a:extLst>
              </a:tr>
              <a:tr h="297180">
                <a:tc>
                  <a:txBody>
                    <a:bodyPr/>
                    <a:lstStyle/>
                    <a:p>
                      <a:pPr algn="l" rtl="0" fontAlgn="base"/>
                      <a:r>
                        <a:rPr lang="en-US" sz="800" dirty="0">
                          <a:effectLst/>
                        </a:rPr>
                        <a:t>2. </a:t>
                      </a:r>
                      <a:endParaRPr lang="en-US" sz="1000" b="0" i="0" dirty="0">
                        <a:effectLst/>
                      </a:endParaRPr>
                    </a:p>
                  </a:txBody>
                  <a:tcPr marL="68580" marR="68580" marT="34290" marB="34290"/>
                </a:tc>
                <a:tc>
                  <a:txBody>
                    <a:bodyPr/>
                    <a:lstStyle/>
                    <a:p>
                      <a:pPr algn="l" rtl="0" fontAlgn="base"/>
                      <a:r>
                        <a:rPr lang="en-GB" sz="800" u="sng" strike="noStrike" dirty="0">
                          <a:effectLst/>
                          <a:hlinkClick r:id="rId8"/>
                        </a:rPr>
                        <a:t>Reference Guide for PCNs</a:t>
                      </a:r>
                      <a:r>
                        <a:rPr lang="en-GB" sz="800" dirty="0">
                          <a:effectLst/>
                        </a:rPr>
                        <a:t> supports PCNs with information on setting up social prescribing services including support for recruitment, induction and supervision - also outlines quality assurance measures, and how info can be gathered to help develop a consistent evidence base for social prescribing. ​ </a:t>
                      </a:r>
                    </a:p>
                  </a:txBody>
                  <a:tcPr marL="68580" marR="68580" marT="34290" marB="34290"/>
                </a:tc>
                <a:extLst>
                  <a:ext uri="{0D108BD9-81ED-4DB2-BD59-A6C34878D82A}">
                    <a16:rowId xmlns:a16="http://schemas.microsoft.com/office/drawing/2014/main" val="3879466332"/>
                  </a:ext>
                </a:extLst>
              </a:tr>
              <a:tr h="182880">
                <a:tc>
                  <a:txBody>
                    <a:bodyPr/>
                    <a:lstStyle/>
                    <a:p>
                      <a:pPr algn="l" rtl="0" fontAlgn="base"/>
                      <a:r>
                        <a:rPr lang="en-US" sz="800" dirty="0">
                          <a:effectLst/>
                        </a:rPr>
                        <a:t>3. </a:t>
                      </a:r>
                      <a:endParaRPr lang="en-US" sz="1000" b="0" i="0" dirty="0">
                        <a:effectLst/>
                      </a:endParaRPr>
                    </a:p>
                  </a:txBody>
                  <a:tcPr marL="68580" marR="68580" marT="34290" marB="34290"/>
                </a:tc>
                <a:tc>
                  <a:txBody>
                    <a:bodyPr/>
                    <a:lstStyle/>
                    <a:p>
                      <a:pPr algn="l" rtl="0" fontAlgn="base"/>
                      <a:r>
                        <a:rPr lang="en-GB" sz="800" u="sng" strike="noStrike" dirty="0">
                          <a:effectLst/>
                          <a:hlinkClick r:id="rId9"/>
                        </a:rPr>
                        <a:t>Welcome and induction pack</a:t>
                      </a:r>
                      <a:r>
                        <a:rPr lang="en-GB" sz="800" dirty="0">
                          <a:effectLst/>
                        </a:rPr>
                        <a:t> for link workers in primary care networks (PCNs).​ </a:t>
                      </a:r>
                      <a:endParaRPr lang="en-US" sz="1000" dirty="0"/>
                    </a:p>
                  </a:txBody>
                  <a:tcPr marL="68580" marR="68580" marT="34290" marB="34290"/>
                </a:tc>
                <a:extLst>
                  <a:ext uri="{0D108BD9-81ED-4DB2-BD59-A6C34878D82A}">
                    <a16:rowId xmlns:a16="http://schemas.microsoft.com/office/drawing/2014/main" val="2704672824"/>
                  </a:ext>
                </a:extLst>
              </a:tr>
              <a:tr h="188594">
                <a:tc>
                  <a:txBody>
                    <a:bodyPr/>
                    <a:lstStyle/>
                    <a:p>
                      <a:pPr algn="l" rtl="0" fontAlgn="base"/>
                      <a:r>
                        <a:rPr lang="en-US" sz="800" dirty="0">
                          <a:effectLst/>
                        </a:rPr>
                        <a:t>4. </a:t>
                      </a:r>
                      <a:endParaRPr lang="en-US" sz="1000" b="0" i="0" dirty="0">
                        <a:effectLst/>
                      </a:endParaRPr>
                    </a:p>
                  </a:txBody>
                  <a:tcPr marL="68580" marR="68580" marT="34290" marB="34290"/>
                </a:tc>
                <a:tc>
                  <a:txBody>
                    <a:bodyPr/>
                    <a:lstStyle/>
                    <a:p>
                      <a:pPr algn="l" rtl="0" fontAlgn="base"/>
                      <a:r>
                        <a:rPr lang="en-GB" sz="800" u="sng" strike="noStrike" dirty="0">
                          <a:effectLst/>
                          <a:hlinkClick r:id="rId10"/>
                        </a:rPr>
                        <a:t>Handout for practice staff</a:t>
                      </a:r>
                      <a:r>
                        <a:rPr lang="en-GB" sz="800" dirty="0">
                          <a:effectLst/>
                        </a:rPr>
                        <a:t> to give to people who are referred to a social prescribing link worker. ​ </a:t>
                      </a:r>
                      <a:endParaRPr lang="en-US" sz="1000" dirty="0"/>
                    </a:p>
                  </a:txBody>
                  <a:tcPr marL="68580" marR="68580" marT="34290" marB="34290"/>
                </a:tc>
                <a:extLst>
                  <a:ext uri="{0D108BD9-81ED-4DB2-BD59-A6C34878D82A}">
                    <a16:rowId xmlns:a16="http://schemas.microsoft.com/office/drawing/2014/main" val="3223496027"/>
                  </a:ext>
                </a:extLst>
              </a:tr>
              <a:tr h="182880">
                <a:tc>
                  <a:txBody>
                    <a:bodyPr/>
                    <a:lstStyle/>
                    <a:p>
                      <a:pPr algn="l" rtl="0" fontAlgn="base"/>
                      <a:r>
                        <a:rPr lang="en-US" sz="800" dirty="0">
                          <a:effectLst/>
                        </a:rPr>
                        <a:t>5. </a:t>
                      </a:r>
                      <a:endParaRPr lang="en-US" sz="1000" b="0" i="0" dirty="0">
                        <a:effectLst/>
                      </a:endParaRPr>
                    </a:p>
                  </a:txBody>
                  <a:tcPr marL="68580" marR="68580" marT="34290" marB="34290"/>
                </a:tc>
                <a:tc>
                  <a:txBody>
                    <a:bodyPr/>
                    <a:lstStyle/>
                    <a:p>
                      <a:pPr algn="l" rtl="0" fontAlgn="base"/>
                      <a:r>
                        <a:rPr lang="en-GB" sz="800" u="sng" strike="noStrike" dirty="0">
                          <a:effectLst/>
                          <a:hlinkClick r:id="rId11"/>
                        </a:rPr>
                        <a:t>Themed fortnightly webinars</a:t>
                      </a:r>
                      <a:r>
                        <a:rPr lang="en-GB" sz="800" dirty="0">
                          <a:effectLst/>
                        </a:rPr>
                        <a:t> for link workers​ </a:t>
                      </a:r>
                      <a:endParaRPr lang="en-US" sz="1000" dirty="0"/>
                    </a:p>
                  </a:txBody>
                  <a:tcPr marL="68580" marR="68580" marT="34290" marB="34290"/>
                </a:tc>
                <a:extLst>
                  <a:ext uri="{0D108BD9-81ED-4DB2-BD59-A6C34878D82A}">
                    <a16:rowId xmlns:a16="http://schemas.microsoft.com/office/drawing/2014/main" val="589121749"/>
                  </a:ext>
                </a:extLst>
              </a:tr>
              <a:tr h="182880">
                <a:tc>
                  <a:txBody>
                    <a:bodyPr/>
                    <a:lstStyle/>
                    <a:p>
                      <a:pPr algn="l" rtl="0" fontAlgn="base"/>
                      <a:r>
                        <a:rPr lang="en-US" sz="800" dirty="0">
                          <a:effectLst/>
                        </a:rPr>
                        <a:t>6. </a:t>
                      </a:r>
                      <a:endParaRPr lang="en-US" sz="1000" b="0" i="0" dirty="0">
                        <a:effectLst/>
                      </a:endParaRPr>
                    </a:p>
                  </a:txBody>
                  <a:tcPr marL="68580" marR="68580" marT="34290" marB="34290"/>
                </a:tc>
                <a:tc>
                  <a:txBody>
                    <a:bodyPr/>
                    <a:lstStyle/>
                    <a:p>
                      <a:pPr algn="l" rtl="0" fontAlgn="base"/>
                      <a:r>
                        <a:rPr lang="en-GB" sz="800" u="sng" strike="noStrike" dirty="0">
                          <a:effectLst/>
                          <a:hlinkClick r:id="rId12"/>
                        </a:rPr>
                        <a:t>Regional Learning coordinators </a:t>
                      </a:r>
                      <a:r>
                        <a:rPr lang="en-GB" sz="800" dirty="0">
                          <a:effectLst/>
                        </a:rPr>
                        <a:t> (London = </a:t>
                      </a:r>
                      <a:r>
                        <a:rPr lang="en-GB" sz="800" dirty="0">
                          <a:effectLst/>
                          <a:hlinkClick r:id="rId13"/>
                        </a:rPr>
                        <a:t>lianna.martin@nhs.net</a:t>
                      </a:r>
                      <a:r>
                        <a:rPr lang="en-GB" sz="800" dirty="0">
                          <a:effectLst/>
                        </a:rPr>
                        <a:t>) provide learning and peer support for link workers (SPLWs) at both a regional and Primary Care Network (PCN) level </a:t>
                      </a:r>
                      <a:endParaRPr lang="en-US" sz="1000" dirty="0"/>
                    </a:p>
                  </a:txBody>
                  <a:tcPr marL="68580" marR="68580" marT="34290" marB="34290"/>
                </a:tc>
                <a:extLst>
                  <a:ext uri="{0D108BD9-81ED-4DB2-BD59-A6C34878D82A}">
                    <a16:rowId xmlns:a16="http://schemas.microsoft.com/office/drawing/2014/main" val="2632154222"/>
                  </a:ext>
                </a:extLst>
              </a:tr>
              <a:tr h="297180">
                <a:tc>
                  <a:txBody>
                    <a:bodyPr/>
                    <a:lstStyle/>
                    <a:p>
                      <a:pPr algn="l" rtl="0" fontAlgn="base"/>
                      <a:r>
                        <a:rPr lang="en-US" sz="800" dirty="0">
                          <a:effectLst/>
                        </a:rPr>
                        <a:t>7. </a:t>
                      </a:r>
                      <a:endParaRPr lang="en-US" sz="1000" b="0" i="0" dirty="0">
                        <a:effectLst/>
                      </a:endParaRPr>
                    </a:p>
                  </a:txBody>
                  <a:tcPr marL="68580" marR="68580" marT="34290" marB="34290"/>
                </a:tc>
                <a:tc>
                  <a:txBody>
                    <a:bodyPr/>
                    <a:lstStyle/>
                    <a:p>
                      <a:pPr algn="l" rtl="0" fontAlgn="base"/>
                      <a:r>
                        <a:rPr lang="en-US" sz="800" u="sng" strike="noStrike">
                          <a:effectLst/>
                          <a:hlinkClick r:id="rId14"/>
                        </a:rPr>
                        <a:t>Regional Facilitators</a:t>
                      </a:r>
                      <a:r>
                        <a:rPr lang="en-US" sz="800">
                          <a:effectLst/>
                        </a:rPr>
                        <a:t> support local system leaders to bring partners together to create and deliver place-based plans across the ICS/STP footprint which support the development of social prescribing and communiy-based approaches and to embed link workers in every Primary Care Network​. </a:t>
                      </a:r>
                      <a:endParaRPr lang="en-US" sz="1000"/>
                    </a:p>
                  </a:txBody>
                  <a:tcPr marL="68580" marR="68580" marT="34290" marB="34290"/>
                </a:tc>
                <a:extLst>
                  <a:ext uri="{0D108BD9-81ED-4DB2-BD59-A6C34878D82A}">
                    <a16:rowId xmlns:a16="http://schemas.microsoft.com/office/drawing/2014/main" val="2070497775"/>
                  </a:ext>
                </a:extLst>
              </a:tr>
              <a:tr h="297180">
                <a:tc>
                  <a:txBody>
                    <a:bodyPr/>
                    <a:lstStyle/>
                    <a:p>
                      <a:pPr algn="l" rtl="0" fontAlgn="base"/>
                      <a:r>
                        <a:rPr lang="en-US" sz="800" dirty="0">
                          <a:effectLst/>
                        </a:rPr>
                        <a:t>8. </a:t>
                      </a:r>
                      <a:endParaRPr lang="en-US" sz="1000" b="0" i="0" dirty="0">
                        <a:effectLst/>
                      </a:endParaRPr>
                    </a:p>
                  </a:txBody>
                  <a:tcPr marL="68580" marR="68580" marT="34290" marB="34290"/>
                </a:tc>
                <a:tc>
                  <a:txBody>
                    <a:bodyPr/>
                    <a:lstStyle/>
                    <a:p>
                      <a:pPr algn="l" rtl="0" fontAlgn="base"/>
                      <a:r>
                        <a:rPr lang="en-US" sz="800" u="sng" strike="noStrike" dirty="0">
                          <a:effectLst/>
                          <a:hlinkClick r:id="rId15"/>
                        </a:rPr>
                        <a:t>Regional PCN Advisors</a:t>
                      </a:r>
                      <a:r>
                        <a:rPr lang="en-US" sz="800" dirty="0">
                          <a:effectLst/>
                        </a:rPr>
                        <a:t> - support PCNs to embed the three personalised care roles within primary care: Social Prescribing Link Workers (SPLWs), Health and Wellbeing Coaches (HWbCs) and Care Coordinators (CCs) (London = </a:t>
                      </a:r>
                      <a:r>
                        <a:rPr lang="en-US" sz="800" dirty="0">
                          <a:effectLst/>
                          <a:hlinkClick r:id="rId16"/>
                        </a:rPr>
                        <a:t>lianna.mrtin@nhs.net</a:t>
                      </a:r>
                      <a:r>
                        <a:rPr lang="en-US" sz="800" dirty="0">
                          <a:effectLst/>
                        </a:rPr>
                        <a:t> + </a:t>
                      </a:r>
                      <a:r>
                        <a:rPr lang="en-US" sz="800" dirty="0">
                          <a:effectLst/>
                          <a:hlinkClick r:id="rId17"/>
                        </a:rPr>
                        <a:t>hina.shahid1@nhs.net)</a:t>
                      </a:r>
                      <a:endParaRPr lang="en-US" sz="800" dirty="0">
                        <a:effectLst/>
                      </a:endParaRPr>
                    </a:p>
                  </a:txBody>
                  <a:tcPr marL="68580" marR="68580" marT="34290" marB="34290"/>
                </a:tc>
                <a:extLst>
                  <a:ext uri="{0D108BD9-81ED-4DB2-BD59-A6C34878D82A}">
                    <a16:rowId xmlns:a16="http://schemas.microsoft.com/office/drawing/2014/main" val="2665000576"/>
                  </a:ext>
                </a:extLst>
              </a:tr>
              <a:tr h="182880">
                <a:tc>
                  <a:txBody>
                    <a:bodyPr/>
                    <a:lstStyle/>
                    <a:p>
                      <a:pPr algn="l" rtl="0" fontAlgn="base"/>
                      <a:r>
                        <a:rPr lang="en-US" sz="800" dirty="0">
                          <a:effectLst/>
                        </a:rPr>
                        <a:t>9. </a:t>
                      </a:r>
                      <a:endParaRPr lang="en-US" sz="1000" b="0" i="0" dirty="0">
                        <a:effectLst/>
                      </a:endParaRPr>
                    </a:p>
                  </a:txBody>
                  <a:tcPr marL="68580" marR="68580" marT="34290" marB="34290"/>
                </a:tc>
                <a:tc>
                  <a:txBody>
                    <a:bodyPr/>
                    <a:lstStyle/>
                    <a:p>
                      <a:pPr algn="l" rtl="0" fontAlgn="base"/>
                      <a:r>
                        <a:rPr lang="en-GB" sz="800" u="sng" strike="noStrike" dirty="0">
                          <a:effectLst/>
                          <a:hlinkClick r:id="rId18"/>
                        </a:rPr>
                        <a:t>Accredited online training</a:t>
                      </a:r>
                      <a:r>
                        <a:rPr lang="en-GB" sz="800" dirty="0">
                          <a:effectLst/>
                        </a:rPr>
                        <a:t> through Health Education England​ </a:t>
                      </a:r>
                    </a:p>
                  </a:txBody>
                  <a:tcPr marL="68580" marR="68580" marT="34290" marB="34290"/>
                </a:tc>
                <a:extLst>
                  <a:ext uri="{0D108BD9-81ED-4DB2-BD59-A6C34878D82A}">
                    <a16:rowId xmlns:a16="http://schemas.microsoft.com/office/drawing/2014/main" val="1489215529"/>
                  </a:ext>
                </a:extLst>
              </a:tr>
              <a:tr h="297180">
                <a:tc>
                  <a:txBody>
                    <a:bodyPr/>
                    <a:lstStyle/>
                    <a:p>
                      <a:pPr algn="l" rtl="0" fontAlgn="base"/>
                      <a:r>
                        <a:rPr lang="en-US" sz="800" dirty="0">
                          <a:effectLst/>
                        </a:rPr>
                        <a:t>10. </a:t>
                      </a:r>
                      <a:endParaRPr lang="en-US" sz="1000" b="0" i="0" dirty="0">
                        <a:effectLst/>
                      </a:endParaRPr>
                    </a:p>
                  </a:txBody>
                  <a:tcPr marL="68580" marR="68580" marT="34290" marB="34290"/>
                </a:tc>
                <a:tc>
                  <a:txBody>
                    <a:bodyPr/>
                    <a:lstStyle/>
                    <a:p>
                      <a:pPr algn="l" rtl="0" fontAlgn="base"/>
                      <a:r>
                        <a:rPr lang="en-GB" sz="800" u="sng" strike="noStrike" dirty="0">
                          <a:effectLst/>
                          <a:hlinkClick r:id="rId19"/>
                        </a:rPr>
                        <a:t>Personalised Care Institute</a:t>
                      </a:r>
                      <a:r>
                        <a:rPr lang="en-GB" sz="800" dirty="0">
                          <a:effectLst/>
                        </a:rPr>
                        <a:t> - Free courses available through the Personalised Care Institute. Core skills training shared decision making and personalised care and support planning training that is available free online from the PCI would be, on the whole, relevant and of benefit to the personalised care roles. </a:t>
                      </a:r>
                    </a:p>
                  </a:txBody>
                  <a:tcPr marL="68580" marR="68580" marT="34290" marB="34290"/>
                </a:tc>
                <a:extLst>
                  <a:ext uri="{0D108BD9-81ED-4DB2-BD59-A6C34878D82A}">
                    <a16:rowId xmlns:a16="http://schemas.microsoft.com/office/drawing/2014/main" val="3849958702"/>
                  </a:ext>
                </a:extLst>
              </a:tr>
              <a:tr h="182880">
                <a:tc>
                  <a:txBody>
                    <a:bodyPr/>
                    <a:lstStyle/>
                    <a:p>
                      <a:pPr algn="l" rtl="0" fontAlgn="base"/>
                      <a:r>
                        <a:rPr lang="en-US" sz="800" dirty="0">
                          <a:effectLst/>
                        </a:rPr>
                        <a:t>11. </a:t>
                      </a:r>
                      <a:endParaRPr lang="en-US" sz="1000" b="0" i="0" dirty="0">
                        <a:effectLst/>
                      </a:endParaRPr>
                    </a:p>
                  </a:txBody>
                  <a:tcPr marL="68580" marR="68580" marT="34290" marB="34290"/>
                </a:tc>
                <a:tc>
                  <a:txBody>
                    <a:bodyPr/>
                    <a:lstStyle/>
                    <a:p>
                      <a:pPr algn="l" rtl="0" fontAlgn="base"/>
                      <a:r>
                        <a:rPr lang="en-GB" sz="800" u="sng" strike="noStrike" dirty="0">
                          <a:effectLst/>
                          <a:hlinkClick r:id="rId20"/>
                        </a:rPr>
                        <a:t>Social Prescribing Slide deck</a:t>
                      </a:r>
                      <a:r>
                        <a:rPr lang="en-GB" sz="800" u="none" strike="noStrike" dirty="0">
                          <a:effectLst/>
                        </a:rPr>
                        <a:t>  </a:t>
                      </a:r>
                      <a:r>
                        <a:rPr lang="en-GB" sz="800" dirty="0">
                          <a:effectLst/>
                        </a:rPr>
                        <a:t>Generic slide deck for social prescribing presentations </a:t>
                      </a:r>
                      <a:endParaRPr lang="en-US" sz="1000" dirty="0"/>
                    </a:p>
                  </a:txBody>
                  <a:tcPr marL="68580" marR="68580" marT="34290" marB="34290"/>
                </a:tc>
                <a:extLst>
                  <a:ext uri="{0D108BD9-81ED-4DB2-BD59-A6C34878D82A}">
                    <a16:rowId xmlns:a16="http://schemas.microsoft.com/office/drawing/2014/main" val="2012080643"/>
                  </a:ext>
                </a:extLst>
              </a:tr>
              <a:tr h="297180">
                <a:tc>
                  <a:txBody>
                    <a:bodyPr/>
                    <a:lstStyle/>
                    <a:p>
                      <a:pPr algn="l" rtl="0" fontAlgn="base"/>
                      <a:r>
                        <a:rPr lang="en-US" sz="800" dirty="0">
                          <a:effectLst/>
                        </a:rPr>
                        <a:t>12. </a:t>
                      </a:r>
                      <a:endParaRPr lang="en-US" sz="1000" b="0" i="0" dirty="0">
                        <a:effectLst/>
                      </a:endParaRPr>
                    </a:p>
                  </a:txBody>
                  <a:tcPr marL="68580" marR="68580" marT="34290" marB="34290"/>
                </a:tc>
                <a:tc>
                  <a:txBody>
                    <a:bodyPr/>
                    <a:lstStyle/>
                    <a:p>
                      <a:pPr algn="l" rtl="0" fontAlgn="base"/>
                      <a:r>
                        <a:rPr lang="en-GB" sz="800" u="sng" strike="noStrike" dirty="0">
                          <a:effectLst/>
                          <a:hlinkClick r:id="rId21"/>
                        </a:rPr>
                        <a:t>Directed Enhanced Service</a:t>
                      </a:r>
                      <a:r>
                        <a:rPr lang="en-GB" sz="800" u="none" strike="noStrike" dirty="0">
                          <a:effectLst/>
                        </a:rPr>
                        <a:t>  </a:t>
                      </a:r>
                      <a:r>
                        <a:rPr lang="en-GB" sz="800" dirty="0">
                          <a:effectLst/>
                        </a:rPr>
                        <a:t>sets out how commissioners must offer to primary medical services contractors the opportunity to participate in the </a:t>
                      </a:r>
                      <a:r>
                        <a:rPr lang="en-GB" sz="800" u="none" strike="noStrike" dirty="0">
                          <a:effectLst/>
                          <a:hlinkClick r:id="rId22"/>
                        </a:rPr>
                        <a:t>Network Contract Directed Enhanced Service (DES)</a:t>
                      </a:r>
                      <a:r>
                        <a:rPr lang="en-GB" sz="800" dirty="0">
                          <a:effectLst/>
                        </a:rPr>
                        <a:t>. It outlines the eligibility requirements and process for primary medical services contractors to participate; and sets out the relevant rights and obligations for PCNs and commissioners. </a:t>
                      </a:r>
                    </a:p>
                  </a:txBody>
                  <a:tcPr marL="68580" marR="68580" marT="34290" marB="34290"/>
                </a:tc>
                <a:extLst>
                  <a:ext uri="{0D108BD9-81ED-4DB2-BD59-A6C34878D82A}">
                    <a16:rowId xmlns:a16="http://schemas.microsoft.com/office/drawing/2014/main" val="3374175214"/>
                  </a:ext>
                </a:extLst>
              </a:tr>
              <a:tr h="182880">
                <a:tc>
                  <a:txBody>
                    <a:bodyPr/>
                    <a:lstStyle/>
                    <a:p>
                      <a:pPr algn="l" rtl="0" fontAlgn="base"/>
                      <a:r>
                        <a:rPr lang="en-US" sz="800" dirty="0">
                          <a:effectLst/>
                        </a:rPr>
                        <a:t>13. </a:t>
                      </a:r>
                      <a:endParaRPr lang="en-US" sz="1000" b="0" i="0" dirty="0">
                        <a:effectLst/>
                      </a:endParaRPr>
                    </a:p>
                  </a:txBody>
                  <a:tcPr marL="68580" marR="68580" marT="34290" marB="34290"/>
                </a:tc>
                <a:tc>
                  <a:txBody>
                    <a:bodyPr/>
                    <a:lstStyle/>
                    <a:p>
                      <a:pPr algn="l" rtl="0" fontAlgn="base"/>
                      <a:r>
                        <a:rPr lang="en-GB" sz="800" u="sng" strike="noStrike" dirty="0">
                          <a:effectLst/>
                          <a:hlinkClick r:id="rId23"/>
                        </a:rPr>
                        <a:t>Network Contract DES – VAT Information</a:t>
                      </a:r>
                      <a:r>
                        <a:rPr lang="en-GB" sz="800" dirty="0">
                          <a:effectLst/>
                        </a:rPr>
                        <a:t>   This document is an information note from NHS England regarding the Network Contract DES and VAT </a:t>
                      </a:r>
                    </a:p>
                  </a:txBody>
                  <a:tcPr marL="68580" marR="68580" marT="34290" marB="34290"/>
                </a:tc>
                <a:extLst>
                  <a:ext uri="{0D108BD9-81ED-4DB2-BD59-A6C34878D82A}">
                    <a16:rowId xmlns:a16="http://schemas.microsoft.com/office/drawing/2014/main" val="1640886911"/>
                  </a:ext>
                </a:extLst>
              </a:tr>
              <a:tr h="297180">
                <a:tc>
                  <a:txBody>
                    <a:bodyPr/>
                    <a:lstStyle/>
                    <a:p>
                      <a:pPr algn="l" rtl="0" fontAlgn="base"/>
                      <a:r>
                        <a:rPr lang="en-US" sz="800" dirty="0">
                          <a:effectLst/>
                        </a:rPr>
                        <a:t>14. </a:t>
                      </a:r>
                      <a:endParaRPr lang="en-US" sz="1000" b="0" i="0" dirty="0">
                        <a:effectLst/>
                      </a:endParaRPr>
                    </a:p>
                  </a:txBody>
                  <a:tcPr marL="68580" marR="68580" marT="34290" marB="34290"/>
                </a:tc>
                <a:tc>
                  <a:txBody>
                    <a:bodyPr/>
                    <a:lstStyle/>
                    <a:p>
                      <a:pPr algn="l" rtl="0" fontAlgn="base"/>
                      <a:r>
                        <a:rPr lang="en-GB" sz="800" u="sng" strike="noStrike" dirty="0">
                          <a:effectLst/>
                          <a:hlinkClick r:id="rId24"/>
                        </a:rPr>
                        <a:t>IIF Implementation Guidance 2021-22</a:t>
                      </a:r>
                      <a:r>
                        <a:rPr lang="en-GB" sz="800" dirty="0">
                          <a:effectLst/>
                        </a:rPr>
                        <a:t>   This document sets out guidance for primary care networks (PCNs) implementing the Investment and Impact Fund, as per the requirements set out in the </a:t>
                      </a:r>
                      <a:r>
                        <a:rPr lang="en-GB" sz="800" u="sng" strike="noStrike" dirty="0">
                          <a:effectLst/>
                          <a:hlinkClick r:id="rId21"/>
                        </a:rPr>
                        <a:t>2021/22 Network Contract Directed Enhanced Service (DES) Specification</a:t>
                      </a:r>
                      <a:r>
                        <a:rPr lang="en-GB" sz="800" dirty="0">
                          <a:effectLst/>
                        </a:rPr>
                        <a:t>. </a:t>
                      </a:r>
                    </a:p>
                  </a:txBody>
                  <a:tcPr marL="68580" marR="68580" marT="34290" marB="34290"/>
                </a:tc>
                <a:extLst>
                  <a:ext uri="{0D108BD9-81ED-4DB2-BD59-A6C34878D82A}">
                    <a16:rowId xmlns:a16="http://schemas.microsoft.com/office/drawing/2014/main" val="2267126215"/>
                  </a:ext>
                </a:extLst>
              </a:tr>
              <a:tr h="182880">
                <a:tc>
                  <a:txBody>
                    <a:bodyPr/>
                    <a:lstStyle/>
                    <a:p>
                      <a:pPr algn="l" rtl="0" fontAlgn="base"/>
                      <a:r>
                        <a:rPr lang="en-US" sz="800" dirty="0">
                          <a:effectLst/>
                        </a:rPr>
                        <a:t>15. </a:t>
                      </a:r>
                      <a:endParaRPr lang="en-US" sz="1000" b="0" i="0" dirty="0">
                        <a:effectLst/>
                      </a:endParaRPr>
                    </a:p>
                  </a:txBody>
                  <a:tcPr marL="68580" marR="68580" marT="34290" marB="34290"/>
                </a:tc>
                <a:tc>
                  <a:txBody>
                    <a:bodyPr/>
                    <a:lstStyle/>
                    <a:p>
                      <a:pPr algn="l" rtl="0" fontAlgn="base"/>
                      <a:r>
                        <a:rPr lang="en-GB" sz="800" u="sng" strike="noStrike" dirty="0">
                          <a:effectLst/>
                          <a:hlinkClick r:id="rId25"/>
                        </a:rPr>
                        <a:t>Key DES-IIF and operating changes 2021-22</a:t>
                      </a:r>
                      <a:r>
                        <a:rPr lang="en-GB" sz="800" dirty="0">
                          <a:effectLst/>
                        </a:rPr>
                        <a:t> </a:t>
                      </a:r>
                    </a:p>
                  </a:txBody>
                  <a:tcPr marL="68580" marR="68580" marT="34290" marB="34290"/>
                </a:tc>
                <a:extLst>
                  <a:ext uri="{0D108BD9-81ED-4DB2-BD59-A6C34878D82A}">
                    <a16:rowId xmlns:a16="http://schemas.microsoft.com/office/drawing/2014/main" val="4170305636"/>
                  </a:ext>
                </a:extLst>
              </a:tr>
              <a:tr h="297180">
                <a:tc>
                  <a:txBody>
                    <a:bodyPr/>
                    <a:lstStyle/>
                    <a:p>
                      <a:pPr algn="l" rtl="0" fontAlgn="base"/>
                      <a:r>
                        <a:rPr lang="en-US" sz="800" dirty="0">
                          <a:effectLst/>
                        </a:rPr>
                        <a:t>16. </a:t>
                      </a:r>
                      <a:endParaRPr lang="en-US" sz="1000" b="0" i="0" dirty="0">
                        <a:effectLst/>
                      </a:endParaRPr>
                    </a:p>
                  </a:txBody>
                  <a:tcPr marL="68580" marR="68580" marT="34290" marB="34290"/>
                </a:tc>
                <a:tc>
                  <a:txBody>
                    <a:bodyPr/>
                    <a:lstStyle/>
                    <a:p>
                      <a:pPr algn="l" rtl="0" fontAlgn="base"/>
                      <a:r>
                        <a:rPr lang="en-GB" sz="800" u="sng" strike="noStrike" dirty="0">
                          <a:effectLst/>
                          <a:hlinkClick r:id="rId26"/>
                        </a:rPr>
                        <a:t>FutureNHS Collaboration Platform</a:t>
                      </a:r>
                      <a:r>
                        <a:rPr lang="en-GB" sz="800" dirty="0">
                          <a:effectLst/>
                        </a:rPr>
                        <a:t> </a:t>
                      </a:r>
                    </a:p>
                    <a:p>
                      <a:pPr algn="l" rtl="0" fontAlgn="base"/>
                      <a:r>
                        <a:rPr lang="en-GB" sz="800" dirty="0">
                          <a:effectLst/>
                        </a:rPr>
                        <a:t>Source of good practice guidance, webinars, updates and more. Something we should be encouraging link workers to join. To join please email: </a:t>
                      </a:r>
                      <a:r>
                        <a:rPr lang="en-GB" sz="800" u="sng" strike="noStrike" dirty="0">
                          <a:effectLst/>
                          <a:hlinkClick r:id="rId27"/>
                        </a:rPr>
                        <a:t>england.socialprescribing@nhs.net</a:t>
                      </a:r>
                      <a:r>
                        <a:rPr lang="en-GB" sz="800" dirty="0">
                          <a:effectLst/>
                        </a:rPr>
                        <a:t> </a:t>
                      </a:r>
                      <a:endParaRPr lang="en-GB" sz="1000">
                        <a:effectLst/>
                      </a:endParaRPr>
                    </a:p>
                  </a:txBody>
                  <a:tcPr marL="68580" marR="68580" marT="34290" marB="34290"/>
                </a:tc>
                <a:extLst>
                  <a:ext uri="{0D108BD9-81ED-4DB2-BD59-A6C34878D82A}">
                    <a16:rowId xmlns:a16="http://schemas.microsoft.com/office/drawing/2014/main" val="2722131313"/>
                  </a:ext>
                </a:extLst>
              </a:tr>
            </a:tbl>
          </a:graphicData>
        </a:graphic>
      </p:graphicFrame>
    </p:spTree>
    <p:extLst>
      <p:ext uri="{BB962C8B-B14F-4D97-AF65-F5344CB8AC3E}">
        <p14:creationId xmlns:p14="http://schemas.microsoft.com/office/powerpoint/2010/main" val="25981456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39"/>
          <p:cNvSpPr txBox="1">
            <a:spLocks noGrp="1"/>
          </p:cNvSpPr>
          <p:nvPr>
            <p:ph type="sldNum" idx="12"/>
          </p:nvPr>
        </p:nvSpPr>
        <p:spPr>
          <a:xfrm>
            <a:off x="6613706" y="4639006"/>
            <a:ext cx="1992033" cy="255648"/>
          </a:xfrm>
          <a:prstGeom prst="rect">
            <a:avLst/>
          </a:prstGeom>
          <a:noFill/>
          <a:ln>
            <a:noFill/>
          </a:ln>
        </p:spPr>
        <p:txBody>
          <a:bodyPr spcFirstLastPara="1" vert="horz" wrap="square" lIns="64017" tIns="32000" rIns="64017" bIns="32000" rtlCol="0" anchor="ctr" anchorCtr="0">
            <a:noAutofit/>
          </a:bodyPr>
          <a:lstStyle/>
          <a:p>
            <a:fld id="{00000000-1234-1234-1234-123412341234}" type="slidenum">
              <a:rPr lang="en-US"/>
              <a:pPr/>
              <a:t>19</a:t>
            </a:fld>
            <a:endParaRPr/>
          </a:p>
        </p:txBody>
      </p:sp>
      <p:sp>
        <p:nvSpPr>
          <p:cNvPr id="274" name="Google Shape;274;p39"/>
          <p:cNvSpPr/>
          <p:nvPr/>
        </p:nvSpPr>
        <p:spPr>
          <a:xfrm>
            <a:off x="0" y="4506201"/>
            <a:ext cx="9144000" cy="637963"/>
          </a:xfrm>
          <a:prstGeom prst="rect">
            <a:avLst/>
          </a:prstGeom>
          <a:solidFill>
            <a:schemeClr val="accent5">
              <a:lumMod val="75000"/>
            </a:schemeClr>
          </a:solidFill>
          <a:ln>
            <a:noFill/>
          </a:ln>
        </p:spPr>
        <p:txBody>
          <a:bodyPr spcFirstLastPara="1" wrap="square" lIns="85356" tIns="42660" rIns="85356" bIns="42660" anchor="ctr" anchorCtr="0">
            <a:noAutofit/>
          </a:bodyPr>
          <a:lstStyle/>
          <a:p>
            <a:pPr algn="r"/>
            <a:endParaRPr lang="en-GB" sz="2000" b="1">
              <a:solidFill>
                <a:schemeClr val="lt1"/>
              </a:solidFill>
              <a:ea typeface="Calibri"/>
              <a:cs typeface="Calibri"/>
              <a:sym typeface="Calibri"/>
            </a:endParaRPr>
          </a:p>
        </p:txBody>
      </p:sp>
      <p:sp>
        <p:nvSpPr>
          <p:cNvPr id="275" name="Google Shape;275;p39"/>
          <p:cNvSpPr txBox="1">
            <a:spLocks noGrp="1"/>
          </p:cNvSpPr>
          <p:nvPr>
            <p:ph type="title"/>
          </p:nvPr>
        </p:nvSpPr>
        <p:spPr>
          <a:xfrm>
            <a:off x="173755" y="97850"/>
            <a:ext cx="8770010" cy="352697"/>
          </a:xfrm>
          <a:prstGeom prst="rect">
            <a:avLst/>
          </a:prstGeom>
          <a:solidFill>
            <a:schemeClr val="accent5">
              <a:lumMod val="75000"/>
            </a:schemeClr>
          </a:solidFill>
          <a:ln w="9525" cap="flat" cmpd="sng">
            <a:noFill/>
            <a:prstDash val="solid"/>
            <a:round/>
            <a:headEnd type="none" w="sm" len="sm"/>
            <a:tailEnd type="none" w="sm" len="sm"/>
          </a:ln>
        </p:spPr>
        <p:txBody>
          <a:bodyPr spcFirstLastPara="1" vert="horz" wrap="square" lIns="64017" tIns="32000" rIns="64017" bIns="32000" rtlCol="0" anchor="ctr" anchorCtr="0">
            <a:noAutofit/>
          </a:bodyPr>
          <a:lstStyle/>
          <a:p>
            <a:pPr algn="ctr">
              <a:spcBef>
                <a:spcPts val="0"/>
              </a:spcBef>
            </a:pPr>
            <a:r>
              <a:rPr lang="en-GB" sz="2000" b="1">
                <a:latin typeface="+mn-lt"/>
                <a:ea typeface="Calibri"/>
                <a:cs typeface="Calibri"/>
              </a:rPr>
              <a:t>Supportive Self-Management: key resources</a:t>
            </a:r>
          </a:p>
        </p:txBody>
      </p:sp>
      <p:sp>
        <p:nvSpPr>
          <p:cNvPr id="6" name="TextBox 5">
            <a:extLst>
              <a:ext uri="{FF2B5EF4-FFF2-40B4-BE49-F238E27FC236}">
                <a16:creationId xmlns:a16="http://schemas.microsoft.com/office/drawing/2014/main" id="{0D456A07-8A38-4A47-805C-E6E3BF0E30CF}"/>
              </a:ext>
            </a:extLst>
          </p:cNvPr>
          <p:cNvSpPr txBox="1"/>
          <p:nvPr/>
        </p:nvSpPr>
        <p:spPr>
          <a:xfrm>
            <a:off x="634697" y="4590537"/>
            <a:ext cx="2700926" cy="520655"/>
          </a:xfrm>
          <a:prstGeom prst="rect">
            <a:avLst/>
          </a:prstGeom>
          <a:noFill/>
        </p:spPr>
        <p:txBody>
          <a:bodyPr wrap="square" lIns="68580" tIns="34290" rIns="68580" bIns="34290" rtlCol="0" anchor="t">
            <a:spAutoFit/>
          </a:bodyPr>
          <a:lstStyle/>
          <a:p>
            <a:pPr>
              <a:spcAft>
                <a:spcPts val="420"/>
              </a:spcAft>
            </a:pPr>
            <a:r>
              <a:rPr lang="en-GB" sz="1300" b="1">
                <a:solidFill>
                  <a:schemeClr val="bg1"/>
                </a:solidFill>
              </a:rPr>
              <a:t>@SP_LDN</a:t>
            </a:r>
          </a:p>
          <a:p>
            <a:pPr>
              <a:spcAft>
                <a:spcPts val="420"/>
              </a:spcAft>
            </a:pPr>
            <a:r>
              <a:rPr lang="en-GB" sz="1300" b="1">
                <a:solidFill>
                  <a:schemeClr val="bg1"/>
                </a:solidFill>
              </a:rPr>
              <a:t>hlp.socialprescribing@nhs.net</a:t>
            </a:r>
          </a:p>
        </p:txBody>
      </p:sp>
      <p:pic>
        <p:nvPicPr>
          <p:cNvPr id="10" name="Picture 9" descr="A white circle with a black background&#10;&#10;Description automatically generated with low confidence">
            <a:extLst>
              <a:ext uri="{FF2B5EF4-FFF2-40B4-BE49-F238E27FC236}">
                <a16:creationId xmlns:a16="http://schemas.microsoft.com/office/drawing/2014/main" id="{95A5704D-404D-423E-BD3D-3EE80A153342}"/>
              </a:ext>
            </a:extLst>
          </p:cNvPr>
          <p:cNvPicPr>
            <a:picLocks noChangeAspect="1"/>
          </p:cNvPicPr>
          <p:nvPr/>
        </p:nvPicPr>
        <p:blipFill>
          <a:blip r:embed="rId3"/>
          <a:stretch>
            <a:fillRect/>
          </a:stretch>
        </p:blipFill>
        <p:spPr>
          <a:xfrm>
            <a:off x="407303" y="4641652"/>
            <a:ext cx="194052" cy="164483"/>
          </a:xfrm>
          <a:prstGeom prst="rect">
            <a:avLst/>
          </a:prstGeom>
        </p:spPr>
      </p:pic>
      <p:pic>
        <p:nvPicPr>
          <p:cNvPr id="11" name="Picture 10" descr="Icon&#10;&#10;Description automatically generated">
            <a:extLst>
              <a:ext uri="{FF2B5EF4-FFF2-40B4-BE49-F238E27FC236}">
                <a16:creationId xmlns:a16="http://schemas.microsoft.com/office/drawing/2014/main" id="{6687AF67-52BC-4426-ABBF-31F3028731D3}"/>
              </a:ext>
            </a:extLst>
          </p:cNvPr>
          <p:cNvPicPr>
            <a:picLocks noChangeAspect="1"/>
          </p:cNvPicPr>
          <p:nvPr/>
        </p:nvPicPr>
        <p:blipFill>
          <a:blip r:embed="rId4"/>
          <a:stretch>
            <a:fillRect/>
          </a:stretch>
        </p:blipFill>
        <p:spPr>
          <a:xfrm>
            <a:off x="416706" y="4904175"/>
            <a:ext cx="175247" cy="137432"/>
          </a:xfrm>
          <a:prstGeom prst="rect">
            <a:avLst/>
          </a:prstGeom>
        </p:spPr>
      </p:pic>
      <p:pic>
        <p:nvPicPr>
          <p:cNvPr id="13" name="Google Shape;254;p37">
            <a:extLst>
              <a:ext uri="{FF2B5EF4-FFF2-40B4-BE49-F238E27FC236}">
                <a16:creationId xmlns:a16="http://schemas.microsoft.com/office/drawing/2014/main" id="{B698D69A-16E6-4411-9613-47533BB0F867}"/>
              </a:ext>
            </a:extLst>
          </p:cNvPr>
          <p:cNvPicPr preferRelativeResize="0">
            <a:picLocks noChangeAspect="1"/>
          </p:cNvPicPr>
          <p:nvPr/>
        </p:nvPicPr>
        <p:blipFill rotWithShape="1">
          <a:blip r:embed="rId5">
            <a:alphaModFix/>
          </a:blip>
          <a:srcRect t="-1161" b="11763"/>
          <a:stretch/>
        </p:blipFill>
        <p:spPr>
          <a:xfrm>
            <a:off x="7609723" y="4580571"/>
            <a:ext cx="1449773" cy="478945"/>
          </a:xfrm>
          <a:prstGeom prst="rect">
            <a:avLst/>
          </a:prstGeom>
          <a:noFill/>
          <a:ln>
            <a:noFill/>
          </a:ln>
        </p:spPr>
      </p:pic>
      <p:pic>
        <p:nvPicPr>
          <p:cNvPr id="14" name="Google Shape;253;p37">
            <a:extLst>
              <a:ext uri="{FF2B5EF4-FFF2-40B4-BE49-F238E27FC236}">
                <a16:creationId xmlns:a16="http://schemas.microsoft.com/office/drawing/2014/main" id="{BAA1482E-9DEF-4DB6-B1A7-668DFB03E954}"/>
              </a:ext>
            </a:extLst>
          </p:cNvPr>
          <p:cNvPicPr preferRelativeResize="0">
            <a:picLocks noChangeAspect="1"/>
          </p:cNvPicPr>
          <p:nvPr/>
        </p:nvPicPr>
        <p:blipFill rotWithShape="1">
          <a:blip r:embed="rId6">
            <a:alphaModFix/>
          </a:blip>
          <a:srcRect/>
          <a:stretch/>
        </p:blipFill>
        <p:spPr>
          <a:xfrm>
            <a:off x="6869254" y="4600104"/>
            <a:ext cx="618115" cy="437937"/>
          </a:xfrm>
          <a:prstGeom prst="rect">
            <a:avLst/>
          </a:prstGeom>
          <a:noFill/>
          <a:ln>
            <a:noFill/>
          </a:ln>
        </p:spPr>
      </p:pic>
      <p:sp>
        <p:nvSpPr>
          <p:cNvPr id="2" name="Google Shape;276;p39">
            <a:extLst>
              <a:ext uri="{FF2B5EF4-FFF2-40B4-BE49-F238E27FC236}">
                <a16:creationId xmlns:a16="http://schemas.microsoft.com/office/drawing/2014/main" id="{6E607A8D-4AC8-426C-B876-182470D91C5C}"/>
              </a:ext>
            </a:extLst>
          </p:cNvPr>
          <p:cNvSpPr txBox="1"/>
          <p:nvPr/>
        </p:nvSpPr>
        <p:spPr>
          <a:xfrm>
            <a:off x="173755" y="542401"/>
            <a:ext cx="8770010" cy="857432"/>
          </a:xfrm>
          <a:prstGeom prst="rect">
            <a:avLst/>
          </a:prstGeom>
          <a:noFill/>
          <a:ln>
            <a:noFill/>
          </a:ln>
        </p:spPr>
        <p:txBody>
          <a:bodyPr spcFirstLastPara="1" wrap="square" lIns="64017" tIns="64017" rIns="64017" bIns="64017" anchor="t" anchorCtr="0">
            <a:spAutoFit/>
          </a:bodyPr>
          <a:lstStyle/>
          <a:p>
            <a:pPr marL="342900" indent="-171450">
              <a:spcBef>
                <a:spcPts val="450"/>
              </a:spcBef>
            </a:pPr>
            <a:endParaRPr lang="en-GB">
              <a:highlight>
                <a:srgbClr val="FFFFFF"/>
              </a:highlight>
            </a:endParaRPr>
          </a:p>
          <a:p>
            <a:pPr>
              <a:lnSpc>
                <a:spcPct val="114999"/>
              </a:lnSpc>
            </a:pPr>
            <a:endParaRPr lang="en-US" b="1">
              <a:solidFill>
                <a:srgbClr val="007EB0"/>
              </a:solidFill>
              <a:latin typeface="Calibri"/>
            </a:endParaRPr>
          </a:p>
          <a:p>
            <a:pPr>
              <a:spcAft>
                <a:spcPts val="900"/>
              </a:spcAft>
            </a:pPr>
            <a:endParaRPr lang="en-US" sz="1200"/>
          </a:p>
        </p:txBody>
      </p:sp>
      <p:graphicFrame>
        <p:nvGraphicFramePr>
          <p:cNvPr id="5" name="Table 4">
            <a:extLst>
              <a:ext uri="{FF2B5EF4-FFF2-40B4-BE49-F238E27FC236}">
                <a16:creationId xmlns:a16="http://schemas.microsoft.com/office/drawing/2014/main" id="{203D59FC-E1BD-4D02-BF7A-BACB9E357A31}"/>
              </a:ext>
            </a:extLst>
          </p:cNvPr>
          <p:cNvGraphicFramePr>
            <a:graphicFrameLocks noGrp="1"/>
          </p:cNvGraphicFramePr>
          <p:nvPr>
            <p:extLst>
              <p:ext uri="{D42A27DB-BD31-4B8C-83A1-F6EECF244321}">
                <p14:modId xmlns:p14="http://schemas.microsoft.com/office/powerpoint/2010/main" val="1729930993"/>
              </p:ext>
            </p:extLst>
          </p:nvPr>
        </p:nvGraphicFramePr>
        <p:xfrm>
          <a:off x="192317" y="515720"/>
          <a:ext cx="8742519" cy="3991928"/>
        </p:xfrm>
        <a:graphic>
          <a:graphicData uri="http://schemas.openxmlformats.org/drawingml/2006/table">
            <a:tbl>
              <a:tblPr firstRow="1" bandRow="1"/>
              <a:tblGrid>
                <a:gridCol w="350099">
                  <a:extLst>
                    <a:ext uri="{9D8B030D-6E8A-4147-A177-3AD203B41FA5}">
                      <a16:colId xmlns:a16="http://schemas.microsoft.com/office/drawing/2014/main" val="2436244964"/>
                    </a:ext>
                  </a:extLst>
                </a:gridCol>
                <a:gridCol w="8392420">
                  <a:extLst>
                    <a:ext uri="{9D8B030D-6E8A-4147-A177-3AD203B41FA5}">
                      <a16:colId xmlns:a16="http://schemas.microsoft.com/office/drawing/2014/main" val="2298987879"/>
                    </a:ext>
                  </a:extLst>
                </a:gridCol>
              </a:tblGrid>
              <a:tr h="297180">
                <a:tc>
                  <a:txBody>
                    <a:bodyPr/>
                    <a:lstStyle/>
                    <a:p>
                      <a:pPr rtl="0" fontAlgn="base"/>
                      <a:r>
                        <a:rPr lang="en-US" sz="800">
                          <a:solidFill>
                            <a:schemeClr val="tx1"/>
                          </a:solidFill>
                          <a:effectLst/>
                        </a:rPr>
                        <a:t>1. </a:t>
                      </a:r>
                      <a:endParaRPr lang="en-US" sz="1000">
                        <a:solidFill>
                          <a:schemeClr val="tx1"/>
                        </a:solidFill>
                        <a:effectLst/>
                      </a:endParaRPr>
                    </a:p>
                  </a:txBody>
                  <a:tcPr marL="68580" marR="68580" marT="34290" marB="34290">
                    <a:solidFill>
                      <a:schemeClr val="accent1">
                        <a:lumMod val="20000"/>
                        <a:lumOff val="80000"/>
                      </a:schemeClr>
                    </a:solidFill>
                  </a:tcPr>
                </a:tc>
                <a:tc>
                  <a:txBody>
                    <a:bodyPr/>
                    <a:lstStyle/>
                    <a:p>
                      <a:pPr rtl="0" fontAlgn="base"/>
                      <a:r>
                        <a:rPr lang="en-US" sz="800">
                          <a:solidFill>
                            <a:schemeClr val="tx1"/>
                          </a:solidFill>
                          <a:effectLst/>
                          <a:hlinkClick r:id="rId7">
                            <a:extLst>
                              <a:ext uri="{A12FA001-AC4F-418D-AE19-62706E023703}">
                                <ahyp:hlinkClr xmlns:ahyp="http://schemas.microsoft.com/office/drawing/2018/hyperlinkcolor" val="tx"/>
                              </a:ext>
                            </a:extLst>
                          </a:hlinkClick>
                        </a:rPr>
                        <a:t>Measurement and evaluation within supported self-management</a:t>
                      </a:r>
                      <a:r>
                        <a:rPr lang="en-US" sz="800">
                          <a:solidFill>
                            <a:schemeClr val="tx1"/>
                          </a:solidFill>
                          <a:effectLst/>
                        </a:rPr>
                        <a:t>  </a:t>
                      </a:r>
                    </a:p>
                    <a:p>
                      <a:pPr rtl="0" fontAlgn="base"/>
                      <a:r>
                        <a:rPr lang="en-US" sz="800">
                          <a:solidFill>
                            <a:schemeClr val="tx1"/>
                          </a:solidFill>
                          <a:effectLst/>
                        </a:rPr>
                        <a:t>This guide describes the steps for planning hot to use measurement within supported self-management, based on evidence and good practice. </a:t>
                      </a:r>
                      <a:endParaRPr lang="en-US" sz="1000">
                        <a:solidFill>
                          <a:schemeClr val="tx1"/>
                        </a:solidFill>
                        <a:effectLst/>
                      </a:endParaRPr>
                    </a:p>
                  </a:txBody>
                  <a:tcPr marL="68580" marR="68580" marT="34290" marB="34290">
                    <a:solidFill>
                      <a:schemeClr val="accent1">
                        <a:lumMod val="20000"/>
                        <a:lumOff val="80000"/>
                      </a:schemeClr>
                    </a:solidFill>
                  </a:tcPr>
                </a:tc>
                <a:extLst>
                  <a:ext uri="{0D108BD9-81ED-4DB2-BD59-A6C34878D82A}">
                    <a16:rowId xmlns:a16="http://schemas.microsoft.com/office/drawing/2014/main" val="3623126438"/>
                  </a:ext>
                </a:extLst>
              </a:tr>
              <a:tr h="182880">
                <a:tc>
                  <a:txBody>
                    <a:bodyPr/>
                    <a:lstStyle/>
                    <a:p>
                      <a:pPr rtl="0" fontAlgn="base"/>
                      <a:r>
                        <a:rPr lang="en-US" sz="800">
                          <a:effectLst/>
                        </a:rPr>
                        <a:t>2. </a:t>
                      </a:r>
                      <a:endParaRPr lang="en-US" sz="1000">
                        <a:effectLst/>
                      </a:endParaRPr>
                    </a:p>
                  </a:txBody>
                  <a:tcPr marL="68580" marR="68580" marT="34290" marB="34290"/>
                </a:tc>
                <a:tc>
                  <a:txBody>
                    <a:bodyPr/>
                    <a:lstStyle/>
                    <a:p>
                      <a:pPr rtl="0" fontAlgn="base"/>
                      <a:r>
                        <a:rPr lang="en-GB" sz="800">
                          <a:effectLst/>
                          <a:hlinkClick r:id="rId8"/>
                        </a:rPr>
                        <a:t>Health &amp; Wellbeing Coach Welcome pack</a:t>
                      </a:r>
                      <a:r>
                        <a:rPr lang="en-GB" sz="800">
                          <a:effectLst/>
                        </a:rPr>
                        <a:t> - The welcome pack is designed for newly appointed health and wellbeing coaches in primary care networks. </a:t>
                      </a:r>
                      <a:endParaRPr lang="en-GB" sz="1000">
                        <a:effectLst/>
                      </a:endParaRPr>
                    </a:p>
                  </a:txBody>
                  <a:tcPr marL="68580" marR="68580" marT="34290" marB="34290"/>
                </a:tc>
                <a:extLst>
                  <a:ext uri="{0D108BD9-81ED-4DB2-BD59-A6C34878D82A}">
                    <a16:rowId xmlns:a16="http://schemas.microsoft.com/office/drawing/2014/main" val="2263604224"/>
                  </a:ext>
                </a:extLst>
              </a:tr>
              <a:tr h="182880">
                <a:tc>
                  <a:txBody>
                    <a:bodyPr/>
                    <a:lstStyle/>
                    <a:p>
                      <a:pPr rtl="0" fontAlgn="base"/>
                      <a:r>
                        <a:rPr lang="en-US" sz="800">
                          <a:effectLst/>
                        </a:rPr>
                        <a:t>3. </a:t>
                      </a:r>
                      <a:endParaRPr lang="en-US" sz="1000">
                        <a:effectLst/>
                      </a:endParaRPr>
                    </a:p>
                  </a:txBody>
                  <a:tcPr marL="68580" marR="68580" marT="34290" marB="34290"/>
                </a:tc>
                <a:tc>
                  <a:txBody>
                    <a:bodyPr/>
                    <a:lstStyle/>
                    <a:p>
                      <a:pPr rtl="0" fontAlgn="base"/>
                      <a:r>
                        <a:rPr lang="en-GB" sz="800">
                          <a:effectLst/>
                          <a:hlinkClick r:id="rId8"/>
                        </a:rPr>
                        <a:t>Care Coordinator workers Welcome pack</a:t>
                      </a:r>
                      <a:r>
                        <a:rPr lang="en-GB" sz="800">
                          <a:effectLst/>
                        </a:rPr>
                        <a:t> - The welcome pack is designed for newly appointed care coordinators in primary care networks. </a:t>
                      </a:r>
                      <a:endParaRPr lang="en-GB" sz="1000">
                        <a:effectLst/>
                      </a:endParaRPr>
                    </a:p>
                  </a:txBody>
                  <a:tcPr marL="68580" marR="68580" marT="34290" marB="34290"/>
                </a:tc>
                <a:extLst>
                  <a:ext uri="{0D108BD9-81ED-4DB2-BD59-A6C34878D82A}">
                    <a16:rowId xmlns:a16="http://schemas.microsoft.com/office/drawing/2014/main" val="2446351282"/>
                  </a:ext>
                </a:extLst>
              </a:tr>
              <a:tr h="411480">
                <a:tc>
                  <a:txBody>
                    <a:bodyPr/>
                    <a:lstStyle/>
                    <a:p>
                      <a:pPr rtl="0" fontAlgn="base"/>
                      <a:r>
                        <a:rPr lang="en-US" sz="800">
                          <a:effectLst/>
                        </a:rPr>
                        <a:t>4. </a:t>
                      </a:r>
                      <a:endParaRPr lang="en-US" sz="1000">
                        <a:effectLst/>
                      </a:endParaRPr>
                    </a:p>
                  </a:txBody>
                  <a:tcPr marL="68580" marR="68580" marT="34290" marB="34290"/>
                </a:tc>
                <a:tc>
                  <a:txBody>
                    <a:bodyPr/>
                    <a:lstStyle/>
                    <a:p>
                      <a:pPr rtl="0" fontAlgn="base"/>
                      <a:r>
                        <a:rPr lang="en-GB" sz="800">
                          <a:effectLst/>
                          <a:hlinkClick r:id="rId9"/>
                        </a:rPr>
                        <a:t>Health Coaching guide and technical annex</a:t>
                      </a:r>
                      <a:r>
                        <a:rPr lang="en-GB" sz="800">
                          <a:effectLst/>
                        </a:rPr>
                        <a:t> </a:t>
                      </a:r>
                    </a:p>
                    <a:p>
                      <a:pPr rtl="0" fontAlgn="base"/>
                      <a:r>
                        <a:rPr lang="en-GB" sz="800">
                          <a:effectLst/>
                        </a:rPr>
                        <a:t> Designed to support the delivery of health coaching. This guide should be used when commission and when deciding what can or should be counted and reported as health coaching in a local area.  </a:t>
                      </a:r>
                      <a:endParaRPr lang="en-GB" sz="1000">
                        <a:effectLst/>
                      </a:endParaRPr>
                    </a:p>
                  </a:txBody>
                  <a:tcPr marL="68580" marR="68580" marT="34290" marB="34290"/>
                </a:tc>
                <a:extLst>
                  <a:ext uri="{0D108BD9-81ED-4DB2-BD59-A6C34878D82A}">
                    <a16:rowId xmlns:a16="http://schemas.microsoft.com/office/drawing/2014/main" val="979922867"/>
                  </a:ext>
                </a:extLst>
              </a:tr>
              <a:tr h="754380">
                <a:tc>
                  <a:txBody>
                    <a:bodyPr/>
                    <a:lstStyle/>
                    <a:p>
                      <a:pPr rtl="0" fontAlgn="base"/>
                      <a:r>
                        <a:rPr lang="en-US" sz="800">
                          <a:effectLst/>
                        </a:rPr>
                        <a:t>5. </a:t>
                      </a:r>
                      <a:endParaRPr lang="en-US" sz="1000">
                        <a:effectLst/>
                      </a:endParaRPr>
                    </a:p>
                  </a:txBody>
                  <a:tcPr marL="68580" marR="68580" marT="34290" marB="34290"/>
                </a:tc>
                <a:tc>
                  <a:txBody>
                    <a:bodyPr/>
                    <a:lstStyle/>
                    <a:p>
                      <a:pPr rtl="0" fontAlgn="base"/>
                      <a:r>
                        <a:rPr lang="en-US" sz="800">
                          <a:effectLst/>
                          <a:hlinkClick r:id="rId10"/>
                        </a:rPr>
                        <a:t>Care Coordinator recruitment pack</a:t>
                      </a:r>
                      <a:r>
                        <a:rPr lang="en-US" sz="800">
                          <a:effectLst/>
                        </a:rPr>
                        <a:t>  </a:t>
                      </a:r>
                    </a:p>
                    <a:p>
                      <a:pPr rtl="0" fontAlgn="base"/>
                      <a:r>
                        <a:rPr lang="en-US" sz="800">
                          <a:effectLst/>
                        </a:rPr>
                        <a:t>An optional resource to provide support to PCN’s in the recruitment or engagement of care coordinators. The resource includes: </a:t>
                      </a:r>
                      <a:endParaRPr lang="en-US" sz="1000">
                        <a:effectLst/>
                      </a:endParaRPr>
                    </a:p>
                    <a:p>
                      <a:pPr marL="342900" lvl="0" indent="-342900" rtl="0" fontAlgn="base">
                        <a:buFont typeface="Arial" panose="020B0604020202020204" pitchFamily="34" charset="0"/>
                        <a:buChar char="•"/>
                      </a:pPr>
                      <a:r>
                        <a:rPr lang="en-US" sz="800">
                          <a:effectLst/>
                        </a:rPr>
                        <a:t>Sample job description  </a:t>
                      </a:r>
                    </a:p>
                    <a:p>
                      <a:pPr marL="342900" lvl="0" indent="-342900" rtl="0" fontAlgn="base">
                        <a:buFont typeface="Arial" panose="020B0604020202020204" pitchFamily="34" charset="0"/>
                        <a:buChar char="•"/>
                      </a:pPr>
                      <a:r>
                        <a:rPr lang="en-US" sz="800">
                          <a:effectLst/>
                        </a:rPr>
                        <a:t>Sample person specification  </a:t>
                      </a:r>
                    </a:p>
                    <a:p>
                      <a:pPr marL="342900" lvl="0" indent="-342900" rtl="0" fontAlgn="base">
                        <a:buFont typeface="Arial" panose="020B0604020202020204" pitchFamily="34" charset="0"/>
                        <a:buChar char="•"/>
                      </a:pPr>
                      <a:r>
                        <a:rPr lang="en-US" sz="800">
                          <a:effectLst/>
                        </a:rPr>
                        <a:t>Sample job advert  </a:t>
                      </a:r>
                    </a:p>
                    <a:p>
                      <a:pPr marL="342900" lvl="0" indent="-342900" rtl="0" fontAlgn="base">
                        <a:buFont typeface="Arial" panose="020B0604020202020204" pitchFamily="34" charset="0"/>
                        <a:buChar char="•"/>
                      </a:pPr>
                      <a:r>
                        <a:rPr lang="en-US" sz="800">
                          <a:effectLst/>
                        </a:rPr>
                        <a:t>Sample interview questions </a:t>
                      </a:r>
                    </a:p>
                  </a:txBody>
                  <a:tcPr marL="68580" marR="68580" marT="34290" marB="34290"/>
                </a:tc>
                <a:extLst>
                  <a:ext uri="{0D108BD9-81ED-4DB2-BD59-A6C34878D82A}">
                    <a16:rowId xmlns:a16="http://schemas.microsoft.com/office/drawing/2014/main" val="2733034768"/>
                  </a:ext>
                </a:extLst>
              </a:tr>
              <a:tr h="754380">
                <a:tc>
                  <a:txBody>
                    <a:bodyPr/>
                    <a:lstStyle/>
                    <a:p>
                      <a:pPr rtl="0" fontAlgn="base"/>
                      <a:r>
                        <a:rPr lang="en-US" sz="800">
                          <a:effectLst/>
                        </a:rPr>
                        <a:t>6. </a:t>
                      </a:r>
                      <a:endParaRPr lang="en-US" sz="1000">
                        <a:effectLst/>
                      </a:endParaRPr>
                    </a:p>
                  </a:txBody>
                  <a:tcPr marL="68580" marR="68580" marT="34290" marB="34290"/>
                </a:tc>
                <a:tc>
                  <a:txBody>
                    <a:bodyPr/>
                    <a:lstStyle/>
                    <a:p>
                      <a:pPr rtl="0" fontAlgn="base"/>
                      <a:r>
                        <a:rPr lang="en-US" sz="800">
                          <a:effectLst/>
                          <a:hlinkClick r:id="rId11"/>
                        </a:rPr>
                        <a:t>Health &amp; Wellbeing Coach recruitment pack</a:t>
                      </a:r>
                      <a:r>
                        <a:rPr lang="en-US" sz="800">
                          <a:effectLst/>
                        </a:rPr>
                        <a:t>  </a:t>
                      </a:r>
                    </a:p>
                    <a:p>
                      <a:pPr rtl="0" fontAlgn="base"/>
                      <a:r>
                        <a:rPr lang="en-US" sz="800">
                          <a:effectLst/>
                        </a:rPr>
                        <a:t>An optional resource to provide support to PCN’s in the recruitment or engagement of care coordinators. The resource includes: </a:t>
                      </a:r>
                      <a:endParaRPr lang="en-US" sz="1000">
                        <a:effectLst/>
                      </a:endParaRPr>
                    </a:p>
                    <a:p>
                      <a:pPr marL="342900" lvl="0" indent="-342900" rtl="0" fontAlgn="base">
                        <a:buFont typeface="Arial" panose="020B0604020202020204" pitchFamily="34" charset="0"/>
                        <a:buChar char="•"/>
                      </a:pPr>
                      <a:r>
                        <a:rPr lang="en-US" sz="800">
                          <a:effectLst/>
                        </a:rPr>
                        <a:t>Sample job description  </a:t>
                      </a:r>
                    </a:p>
                    <a:p>
                      <a:pPr marL="342900" lvl="0" indent="-342900" rtl="0" fontAlgn="base">
                        <a:buFont typeface="Arial" panose="020B0604020202020204" pitchFamily="34" charset="0"/>
                        <a:buChar char="•"/>
                      </a:pPr>
                      <a:r>
                        <a:rPr lang="en-US" sz="800">
                          <a:effectLst/>
                        </a:rPr>
                        <a:t>Sample person specification  </a:t>
                      </a:r>
                    </a:p>
                    <a:p>
                      <a:pPr marL="342900" lvl="0" indent="-342900" rtl="0" fontAlgn="base">
                        <a:buFont typeface="Arial" panose="020B0604020202020204" pitchFamily="34" charset="0"/>
                        <a:buChar char="•"/>
                      </a:pPr>
                      <a:r>
                        <a:rPr lang="en-US" sz="800">
                          <a:effectLst/>
                        </a:rPr>
                        <a:t>Sample job advert  </a:t>
                      </a:r>
                    </a:p>
                    <a:p>
                      <a:pPr marL="342900" lvl="0" indent="-342900" rtl="0" fontAlgn="base">
                        <a:buFont typeface="Arial" panose="020B0604020202020204" pitchFamily="34" charset="0"/>
                        <a:buChar char="•"/>
                      </a:pPr>
                      <a:r>
                        <a:rPr lang="en-US" sz="800">
                          <a:effectLst/>
                        </a:rPr>
                        <a:t>Sample interview questions </a:t>
                      </a:r>
                    </a:p>
                  </a:txBody>
                  <a:tcPr marL="68580" marR="68580" marT="34290" marB="34290"/>
                </a:tc>
                <a:extLst>
                  <a:ext uri="{0D108BD9-81ED-4DB2-BD59-A6C34878D82A}">
                    <a16:rowId xmlns:a16="http://schemas.microsoft.com/office/drawing/2014/main" val="3465759429"/>
                  </a:ext>
                </a:extLst>
              </a:tr>
              <a:tr h="182880">
                <a:tc>
                  <a:txBody>
                    <a:bodyPr/>
                    <a:lstStyle/>
                    <a:p>
                      <a:pPr rtl="0" fontAlgn="base"/>
                      <a:r>
                        <a:rPr lang="en-US" sz="800">
                          <a:effectLst/>
                        </a:rPr>
                        <a:t>7. </a:t>
                      </a:r>
                      <a:endParaRPr lang="en-US" sz="1000">
                        <a:effectLst/>
                      </a:endParaRPr>
                    </a:p>
                  </a:txBody>
                  <a:tcPr marL="68580" marR="68580" marT="34290" marB="34290"/>
                </a:tc>
                <a:tc>
                  <a:txBody>
                    <a:bodyPr/>
                    <a:lstStyle/>
                    <a:p>
                      <a:pPr rtl="0" fontAlgn="base"/>
                      <a:r>
                        <a:rPr lang="en-US" sz="800">
                          <a:effectLst/>
                          <a:hlinkClick r:id="rId12"/>
                        </a:rPr>
                        <a:t>Care Co-ordination practice leaflet</a:t>
                      </a:r>
                      <a:r>
                        <a:rPr lang="en-US" sz="800">
                          <a:effectLst/>
                        </a:rPr>
                        <a:t> - Primary Care practice leaflet to explain the role of Care Coordinators to patients   </a:t>
                      </a:r>
                      <a:endParaRPr lang="en-US" sz="1000">
                        <a:effectLst/>
                      </a:endParaRPr>
                    </a:p>
                  </a:txBody>
                  <a:tcPr marL="68580" marR="68580" marT="34290" marB="34290"/>
                </a:tc>
                <a:extLst>
                  <a:ext uri="{0D108BD9-81ED-4DB2-BD59-A6C34878D82A}">
                    <a16:rowId xmlns:a16="http://schemas.microsoft.com/office/drawing/2014/main" val="2370346263"/>
                  </a:ext>
                </a:extLst>
              </a:tr>
              <a:tr h="182880">
                <a:tc>
                  <a:txBody>
                    <a:bodyPr/>
                    <a:lstStyle/>
                    <a:p>
                      <a:pPr rtl="0" fontAlgn="base"/>
                      <a:r>
                        <a:rPr lang="en-US" sz="800">
                          <a:effectLst/>
                        </a:rPr>
                        <a:t>8. </a:t>
                      </a:r>
                      <a:endParaRPr lang="en-US" sz="1000">
                        <a:effectLst/>
                      </a:endParaRPr>
                    </a:p>
                  </a:txBody>
                  <a:tcPr marL="68580" marR="68580" marT="34290" marB="34290"/>
                </a:tc>
                <a:tc>
                  <a:txBody>
                    <a:bodyPr/>
                    <a:lstStyle/>
                    <a:p>
                      <a:pPr rtl="0" fontAlgn="base"/>
                      <a:r>
                        <a:rPr lang="en-US" sz="800">
                          <a:effectLst/>
                          <a:hlinkClick r:id="rId13"/>
                        </a:rPr>
                        <a:t>Health and Wellbeing FAQ’s</a:t>
                      </a:r>
                      <a:r>
                        <a:rPr lang="en-US" sz="800">
                          <a:effectLst/>
                        </a:rPr>
                        <a:t> </a:t>
                      </a:r>
                    </a:p>
                  </a:txBody>
                  <a:tcPr marL="68580" marR="68580" marT="34290" marB="34290"/>
                </a:tc>
                <a:extLst>
                  <a:ext uri="{0D108BD9-81ED-4DB2-BD59-A6C34878D82A}">
                    <a16:rowId xmlns:a16="http://schemas.microsoft.com/office/drawing/2014/main" val="2016035922"/>
                  </a:ext>
                </a:extLst>
              </a:tr>
              <a:tr h="182880">
                <a:tc>
                  <a:txBody>
                    <a:bodyPr/>
                    <a:lstStyle/>
                    <a:p>
                      <a:pPr rtl="0" fontAlgn="base"/>
                      <a:r>
                        <a:rPr lang="en-US" sz="800">
                          <a:effectLst/>
                        </a:rPr>
                        <a:t>9. </a:t>
                      </a:r>
                      <a:endParaRPr lang="en-US" sz="1000">
                        <a:effectLst/>
                      </a:endParaRPr>
                    </a:p>
                  </a:txBody>
                  <a:tcPr marL="68580" marR="68580" marT="34290" marB="34290"/>
                </a:tc>
                <a:tc>
                  <a:txBody>
                    <a:bodyPr/>
                    <a:lstStyle/>
                    <a:p>
                      <a:pPr rtl="0" fontAlgn="base"/>
                      <a:r>
                        <a:rPr lang="en-GB" sz="800">
                          <a:effectLst/>
                          <a:hlinkClick r:id="rId14"/>
                        </a:rPr>
                        <a:t>Care Coordination- Primary Care leaflet</a:t>
                      </a:r>
                      <a:r>
                        <a:rPr lang="en-GB" sz="800">
                          <a:effectLst/>
                        </a:rPr>
                        <a:t>  - This document provides an in-depth summary of the roles and application of the Care Coordinator within primary care. </a:t>
                      </a:r>
                      <a:endParaRPr lang="en-GB" sz="1000">
                        <a:effectLst/>
                      </a:endParaRPr>
                    </a:p>
                  </a:txBody>
                  <a:tcPr marL="68580" marR="68580" marT="34290" marB="34290"/>
                </a:tc>
                <a:extLst>
                  <a:ext uri="{0D108BD9-81ED-4DB2-BD59-A6C34878D82A}">
                    <a16:rowId xmlns:a16="http://schemas.microsoft.com/office/drawing/2014/main" val="4232122087"/>
                  </a:ext>
                </a:extLst>
              </a:tr>
              <a:tr h="188594">
                <a:tc>
                  <a:txBody>
                    <a:bodyPr/>
                    <a:lstStyle/>
                    <a:p>
                      <a:pPr lvl="0" rtl="0">
                        <a:buNone/>
                      </a:pPr>
                      <a:r>
                        <a:rPr lang="en-US" sz="800">
                          <a:effectLst/>
                        </a:rPr>
                        <a:t>10.</a:t>
                      </a:r>
                    </a:p>
                  </a:txBody>
                  <a:tcPr marL="68580" marR="68580" marT="34290" marB="34290"/>
                </a:tc>
                <a:tc>
                  <a:txBody>
                    <a:bodyPr/>
                    <a:lstStyle/>
                    <a:p>
                      <a:pPr lvl="0" rtl="0">
                        <a:buNone/>
                      </a:pPr>
                      <a:r>
                        <a:rPr lang="en-GB" sz="800">
                          <a:effectLst/>
                        </a:rPr>
                        <a:t>Health &amp; Wellbeing Coach Mentor: Caroline Haines, </a:t>
                      </a:r>
                      <a:r>
                        <a:rPr lang="en-GB" sz="800" b="0" i="0" u="none" strike="noStrike" noProof="0">
                          <a:effectLst/>
                          <a:latin typeface="Arial"/>
                        </a:rPr>
                        <a:t>caroline.haines1@nhs.net</a:t>
                      </a:r>
                      <a:endParaRPr lang="en-GB" sz="1000">
                        <a:effectLst/>
                      </a:endParaRPr>
                    </a:p>
                  </a:txBody>
                  <a:tcPr marL="68580" marR="68580" marT="34290" marB="34290"/>
                </a:tc>
                <a:extLst>
                  <a:ext uri="{0D108BD9-81ED-4DB2-BD59-A6C34878D82A}">
                    <a16:rowId xmlns:a16="http://schemas.microsoft.com/office/drawing/2014/main" val="115873151"/>
                  </a:ext>
                </a:extLst>
              </a:tr>
              <a:tr h="182880">
                <a:tc>
                  <a:txBody>
                    <a:bodyPr/>
                    <a:lstStyle/>
                    <a:p>
                      <a:pPr lvl="0" rtl="0">
                        <a:buNone/>
                      </a:pPr>
                      <a:r>
                        <a:rPr lang="en-US" sz="800">
                          <a:effectLst/>
                        </a:rPr>
                        <a:t>11. </a:t>
                      </a:r>
                      <a:endParaRPr lang="en-US" sz="1000">
                        <a:effectLst/>
                      </a:endParaRPr>
                    </a:p>
                  </a:txBody>
                  <a:tcPr marL="68580" marR="68580" marT="34290" marB="34290"/>
                </a:tc>
                <a:tc>
                  <a:txBody>
                    <a:bodyPr/>
                    <a:lstStyle/>
                    <a:p>
                      <a:pPr lvl="0" rtl="0">
                        <a:buNone/>
                      </a:pPr>
                      <a:r>
                        <a:rPr lang="en-GB" sz="800">
                          <a:effectLst/>
                        </a:rPr>
                        <a:t>Care Coordinator Mentor: Dr Ali Hassas, </a:t>
                      </a:r>
                      <a:r>
                        <a:rPr lang="en-GB" sz="800" b="0" i="0" u="none" strike="noStrike" noProof="0">
                          <a:effectLst/>
                          <a:latin typeface="Arial"/>
                        </a:rPr>
                        <a:t>alihassas@nhs.net</a:t>
                      </a:r>
                      <a:endParaRPr lang="en-GB" sz="1000">
                        <a:effectLst/>
                      </a:endParaRPr>
                    </a:p>
                  </a:txBody>
                  <a:tcPr marL="68580" marR="68580" marT="34290" marB="34290"/>
                </a:tc>
                <a:extLst>
                  <a:ext uri="{0D108BD9-81ED-4DB2-BD59-A6C34878D82A}">
                    <a16:rowId xmlns:a16="http://schemas.microsoft.com/office/drawing/2014/main" val="2027499478"/>
                  </a:ext>
                </a:extLst>
              </a:tr>
              <a:tr h="334328">
                <a:tc>
                  <a:txBody>
                    <a:bodyPr/>
                    <a:lstStyle/>
                    <a:p>
                      <a:pPr rtl="0" fontAlgn="base"/>
                      <a:r>
                        <a:rPr lang="en-US" sz="800">
                          <a:effectLst/>
                        </a:rPr>
                        <a:t>12. </a:t>
                      </a:r>
                      <a:endParaRPr lang="en-US" sz="1000">
                        <a:effectLst/>
                      </a:endParaRPr>
                    </a:p>
                  </a:txBody>
                  <a:tcPr marL="68580" marR="68580" marT="34290" marB="34290"/>
                </a:tc>
                <a:tc>
                  <a:txBody>
                    <a:bodyPr/>
                    <a:lstStyle/>
                    <a:p>
                      <a:pPr rtl="0" fontAlgn="base"/>
                      <a:r>
                        <a:rPr lang="en-GB" sz="800">
                          <a:effectLst/>
                          <a:hlinkClick r:id="rId15"/>
                        </a:rPr>
                        <a:t>FutureNHS Collaboration Platform</a:t>
                      </a:r>
                      <a:r>
                        <a:rPr lang="en-GB" sz="800">
                          <a:effectLst/>
                        </a:rPr>
                        <a:t> - Source of good practice guidance, webinars, updates and more. Something we should be encouraging link workers to join. </a:t>
                      </a:r>
                      <a:endParaRPr lang="en-GB" sz="1000">
                        <a:effectLst/>
                      </a:endParaRPr>
                    </a:p>
                    <a:p>
                      <a:pPr rtl="0" fontAlgn="base"/>
                      <a:r>
                        <a:rPr lang="en-GB" sz="800">
                          <a:effectLst/>
                        </a:rPr>
                        <a:t>To join please email: england.supportedselfmangement@nhs.net </a:t>
                      </a:r>
                      <a:endParaRPr lang="en-GB" sz="1000">
                        <a:effectLst/>
                      </a:endParaRPr>
                    </a:p>
                  </a:txBody>
                  <a:tcPr marL="68580" marR="68580" marT="34290" marB="34290"/>
                </a:tc>
                <a:extLst>
                  <a:ext uri="{0D108BD9-81ED-4DB2-BD59-A6C34878D82A}">
                    <a16:rowId xmlns:a16="http://schemas.microsoft.com/office/drawing/2014/main" val="1051331157"/>
                  </a:ext>
                </a:extLst>
              </a:tr>
            </a:tbl>
          </a:graphicData>
        </a:graphic>
      </p:graphicFrame>
    </p:spTree>
    <p:extLst>
      <p:ext uri="{BB962C8B-B14F-4D97-AF65-F5344CB8AC3E}">
        <p14:creationId xmlns:p14="http://schemas.microsoft.com/office/powerpoint/2010/main" val="1005914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5" descr="Logo&#10;&#10;Description automatically generated">
            <a:extLst>
              <a:ext uri="{FF2B5EF4-FFF2-40B4-BE49-F238E27FC236}">
                <a16:creationId xmlns:a16="http://schemas.microsoft.com/office/drawing/2014/main" id="{DD935B4D-2048-4F0E-A549-9DC3C8EE1472}"/>
              </a:ext>
            </a:extLst>
          </p:cNvPr>
          <p:cNvPicPr>
            <a:picLocks noChangeAspect="1"/>
          </p:cNvPicPr>
          <p:nvPr/>
        </p:nvPicPr>
        <p:blipFill>
          <a:blip r:embed="rId3"/>
          <a:stretch>
            <a:fillRect/>
          </a:stretch>
        </p:blipFill>
        <p:spPr>
          <a:xfrm>
            <a:off x="13703" y="2626944"/>
            <a:ext cx="1893094" cy="1357313"/>
          </a:xfrm>
          <a:prstGeom prst="rect">
            <a:avLst/>
          </a:prstGeom>
        </p:spPr>
      </p:pic>
      <p:sp>
        <p:nvSpPr>
          <p:cNvPr id="4" name="Slide Number Placeholder 3">
            <a:extLst>
              <a:ext uri="{FF2B5EF4-FFF2-40B4-BE49-F238E27FC236}">
                <a16:creationId xmlns:a16="http://schemas.microsoft.com/office/drawing/2014/main" id="{00DC5242-CF94-4F82-B6DB-3C6CEE598759}"/>
              </a:ext>
            </a:extLst>
          </p:cNvPr>
          <p:cNvSpPr>
            <a:spLocks noGrp="1"/>
          </p:cNvSpPr>
          <p:nvPr>
            <p:ph type="sldNum" sz="quarter" idx="14"/>
          </p:nvPr>
        </p:nvSpPr>
        <p:spPr/>
        <p:txBody>
          <a:bodyPr/>
          <a:lstStyle/>
          <a:p>
            <a:pPr defTabSz="685800" fontAlgn="auto">
              <a:spcBef>
                <a:spcPts val="0"/>
              </a:spcBef>
              <a:spcAft>
                <a:spcPts val="0"/>
              </a:spcAft>
            </a:pPr>
            <a:fld id="{8FC524A1-7B6A-464D-B8BC-8FE2E057339E}" type="slidenum">
              <a:rPr lang="en-GB">
                <a:solidFill>
                  <a:srgbClr val="3F3F3F">
                    <a:lumMod val="50000"/>
                  </a:srgbClr>
                </a:solidFill>
                <a:latin typeface="Arial"/>
                <a:ea typeface="+mn-ea"/>
                <a:cs typeface="+mn-cs"/>
              </a:rPr>
              <a:pPr defTabSz="685800" fontAlgn="auto">
                <a:spcBef>
                  <a:spcPts val="0"/>
                </a:spcBef>
                <a:spcAft>
                  <a:spcPts val="0"/>
                </a:spcAft>
              </a:pPr>
              <a:t>2</a:t>
            </a:fld>
            <a:endParaRPr lang="en-GB">
              <a:solidFill>
                <a:srgbClr val="3F3F3F">
                  <a:lumMod val="50000"/>
                </a:srgbClr>
              </a:solidFill>
              <a:latin typeface="Arial"/>
              <a:ea typeface="+mn-ea"/>
              <a:cs typeface="+mn-cs"/>
            </a:endParaRPr>
          </a:p>
        </p:txBody>
      </p:sp>
      <p:sp>
        <p:nvSpPr>
          <p:cNvPr id="6" name="Google Shape;298;p52">
            <a:extLst>
              <a:ext uri="{FF2B5EF4-FFF2-40B4-BE49-F238E27FC236}">
                <a16:creationId xmlns:a16="http://schemas.microsoft.com/office/drawing/2014/main" id="{85F26609-8D2C-4E82-8C49-01B51171C4D0}"/>
              </a:ext>
            </a:extLst>
          </p:cNvPr>
          <p:cNvSpPr/>
          <p:nvPr/>
        </p:nvSpPr>
        <p:spPr>
          <a:xfrm>
            <a:off x="-1" y="4535690"/>
            <a:ext cx="9144001" cy="610872"/>
          </a:xfrm>
          <a:prstGeom prst="rect">
            <a:avLst/>
          </a:prstGeom>
          <a:solidFill>
            <a:schemeClr val="tx2"/>
          </a:solidFill>
          <a:ln>
            <a:noFill/>
          </a:ln>
        </p:spPr>
        <p:txBody>
          <a:bodyPr spcFirstLastPara="1" wrap="square" lIns="91425" tIns="45700" rIns="91425" bIns="45700" anchor="ctr" anchorCtr="0">
            <a:noAutofit/>
          </a:bodyPr>
          <a:lstStyle/>
          <a:p>
            <a:pPr algn="ctr" defTabSz="685800" fontAlgn="auto">
              <a:spcBef>
                <a:spcPts val="0"/>
              </a:spcBef>
              <a:spcAft>
                <a:spcPts val="0"/>
              </a:spcAft>
            </a:pPr>
            <a:r>
              <a:rPr lang="en-GB" sz="2000" cap="all">
                <a:solidFill>
                  <a:prstClr val="white"/>
                </a:solidFill>
                <a:latin typeface="Calibri"/>
                <a:ea typeface="Arial"/>
                <a:cs typeface="Arial"/>
              </a:rPr>
              <a:t>Working alongside other ARRS roles</a:t>
            </a:r>
            <a:endParaRPr sz="2000" cap="all">
              <a:solidFill>
                <a:prstClr val="white"/>
              </a:solidFill>
              <a:latin typeface="Calibri"/>
              <a:ea typeface="Arial"/>
              <a:cs typeface="Arial"/>
              <a:sym typeface="Arial"/>
            </a:endParaRPr>
          </a:p>
        </p:txBody>
      </p:sp>
      <p:sp>
        <p:nvSpPr>
          <p:cNvPr id="2" name="Title 1">
            <a:extLst>
              <a:ext uri="{FF2B5EF4-FFF2-40B4-BE49-F238E27FC236}">
                <a16:creationId xmlns:a16="http://schemas.microsoft.com/office/drawing/2014/main" id="{ADF629DB-CF70-4455-89EC-7AF1A2E4A478}"/>
              </a:ext>
            </a:extLst>
          </p:cNvPr>
          <p:cNvSpPr>
            <a:spLocks noGrp="1"/>
          </p:cNvSpPr>
          <p:nvPr>
            <p:ph type="title"/>
          </p:nvPr>
        </p:nvSpPr>
        <p:spPr>
          <a:xfrm>
            <a:off x="250826" y="141686"/>
            <a:ext cx="8642350" cy="377837"/>
          </a:xfrm>
          <a:solidFill>
            <a:schemeClr val="tx2"/>
          </a:solidFill>
          <a:ln>
            <a:solidFill>
              <a:schemeClr val="accent4"/>
            </a:solidFill>
          </a:ln>
        </p:spPr>
        <p:txBody>
          <a:bodyPr lIns="68580" tIns="34290" rIns="68580" bIns="34290" anchor="t"/>
          <a:lstStyle/>
          <a:p>
            <a:pPr algn="ctr">
              <a:spcBef>
                <a:spcPts val="0"/>
              </a:spcBef>
            </a:pPr>
            <a:r>
              <a:rPr lang="en-GB" sz="2100" b="1">
                <a:sym typeface="Arial"/>
              </a:rPr>
              <a:t>Plan for today </a:t>
            </a:r>
            <a:br>
              <a:rPr lang="en-GB" sz="2100">
                <a:latin typeface="Arial"/>
                <a:ea typeface="Arial"/>
                <a:cs typeface="Arial"/>
              </a:rPr>
            </a:br>
            <a:endParaRPr lang="en-GB" sz="2100"/>
          </a:p>
        </p:txBody>
      </p:sp>
      <p:pic>
        <p:nvPicPr>
          <p:cNvPr id="7" name="Picture 12" descr="Icon&#10;&#10;Description automatically generated">
            <a:extLst>
              <a:ext uri="{FF2B5EF4-FFF2-40B4-BE49-F238E27FC236}">
                <a16:creationId xmlns:a16="http://schemas.microsoft.com/office/drawing/2014/main" id="{6ADED57B-2968-4E88-9F0D-4AA9D4FF854B}"/>
              </a:ext>
            </a:extLst>
          </p:cNvPr>
          <p:cNvPicPr>
            <a:picLocks noChangeAspect="1"/>
          </p:cNvPicPr>
          <p:nvPr/>
        </p:nvPicPr>
        <p:blipFill>
          <a:blip r:embed="rId4"/>
          <a:stretch>
            <a:fillRect/>
          </a:stretch>
        </p:blipFill>
        <p:spPr>
          <a:xfrm>
            <a:off x="154295" y="1138962"/>
            <a:ext cx="1679787" cy="1687836"/>
          </a:xfrm>
          <a:prstGeom prst="rect">
            <a:avLst/>
          </a:prstGeom>
        </p:spPr>
      </p:pic>
      <p:sp>
        <p:nvSpPr>
          <p:cNvPr id="13" name="TextBox 12">
            <a:extLst>
              <a:ext uri="{FF2B5EF4-FFF2-40B4-BE49-F238E27FC236}">
                <a16:creationId xmlns:a16="http://schemas.microsoft.com/office/drawing/2014/main" id="{A8E1FB94-7353-48F2-BC25-19DF0D1A65AD}"/>
              </a:ext>
            </a:extLst>
          </p:cNvPr>
          <p:cNvSpPr txBox="1"/>
          <p:nvPr/>
        </p:nvSpPr>
        <p:spPr>
          <a:xfrm>
            <a:off x="2075970" y="1270425"/>
            <a:ext cx="1337790" cy="1315745"/>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algn="just" defTabSz="685800" fontAlgn="auto">
              <a:spcBef>
                <a:spcPts val="0"/>
              </a:spcBef>
              <a:spcAft>
                <a:spcPts val="0"/>
              </a:spcAft>
            </a:pPr>
            <a:r>
              <a:rPr lang="en-US" sz="1350">
                <a:solidFill>
                  <a:srgbClr val="3F3F3F"/>
                </a:solidFill>
                <a:latin typeface="Arial"/>
                <a:ea typeface="+mn-lt"/>
                <a:cs typeface="Arial"/>
              </a:rPr>
              <a:t>It is an informal session </a:t>
            </a:r>
          </a:p>
          <a:p>
            <a:pPr algn="just" defTabSz="685800" fontAlgn="auto">
              <a:spcBef>
                <a:spcPts val="0"/>
              </a:spcBef>
              <a:spcAft>
                <a:spcPts val="0"/>
              </a:spcAft>
            </a:pPr>
            <a:r>
              <a:rPr lang="en-US" sz="1350">
                <a:solidFill>
                  <a:srgbClr val="3F3F3F"/>
                </a:solidFill>
                <a:latin typeface="Arial"/>
                <a:ea typeface="+mn-lt"/>
                <a:cs typeface="Arial"/>
              </a:rPr>
              <a:t>– talk to each other &amp; share resources in the chat</a:t>
            </a:r>
            <a:endParaRPr lang="en-US" sz="1350">
              <a:solidFill>
                <a:srgbClr val="3F3F3F"/>
              </a:solidFill>
              <a:latin typeface="Arial"/>
              <a:ea typeface="+mn-ea"/>
              <a:cs typeface="Arial"/>
            </a:endParaRPr>
          </a:p>
        </p:txBody>
      </p:sp>
      <p:sp>
        <p:nvSpPr>
          <p:cNvPr id="14" name="TextBox 13">
            <a:extLst>
              <a:ext uri="{FF2B5EF4-FFF2-40B4-BE49-F238E27FC236}">
                <a16:creationId xmlns:a16="http://schemas.microsoft.com/office/drawing/2014/main" id="{4A2D73A8-ED58-40DD-8F4A-054FD3D43EBF}"/>
              </a:ext>
            </a:extLst>
          </p:cNvPr>
          <p:cNvSpPr txBox="1"/>
          <p:nvPr/>
        </p:nvSpPr>
        <p:spPr>
          <a:xfrm>
            <a:off x="276014" y="663083"/>
            <a:ext cx="3377483" cy="346249"/>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defTabSz="685800" fontAlgn="auto">
              <a:spcBef>
                <a:spcPts val="0"/>
              </a:spcBef>
              <a:spcAft>
                <a:spcPts val="0"/>
              </a:spcAft>
            </a:pPr>
            <a:r>
              <a:rPr lang="en-US" sz="1800" b="1">
                <a:solidFill>
                  <a:srgbClr val="0091C9"/>
                </a:solidFill>
                <a:latin typeface="Arial"/>
                <a:ea typeface="+mn-ea"/>
                <a:cs typeface="+mn-cs"/>
              </a:rPr>
              <a:t>JOIN THE CONVERSATION</a:t>
            </a:r>
            <a:endParaRPr lang="en-US" sz="1800" b="1">
              <a:solidFill>
                <a:srgbClr val="0091C9"/>
              </a:solidFill>
              <a:latin typeface="Arial"/>
              <a:ea typeface="+mn-ea"/>
              <a:cs typeface="Arial"/>
            </a:endParaRPr>
          </a:p>
        </p:txBody>
      </p:sp>
      <p:sp>
        <p:nvSpPr>
          <p:cNvPr id="16" name="TextBox 15">
            <a:extLst>
              <a:ext uri="{FF2B5EF4-FFF2-40B4-BE49-F238E27FC236}">
                <a16:creationId xmlns:a16="http://schemas.microsoft.com/office/drawing/2014/main" id="{12136108-A1FC-461C-A578-0B5ABAA30B61}"/>
              </a:ext>
            </a:extLst>
          </p:cNvPr>
          <p:cNvSpPr txBox="1"/>
          <p:nvPr/>
        </p:nvSpPr>
        <p:spPr>
          <a:xfrm>
            <a:off x="475545" y="3725999"/>
            <a:ext cx="2059151" cy="484748"/>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algn="just" defTabSz="685800" fontAlgn="auto">
              <a:spcBef>
                <a:spcPts val="0"/>
              </a:spcBef>
              <a:spcAft>
                <a:spcPts val="0"/>
              </a:spcAft>
            </a:pPr>
            <a:r>
              <a:rPr lang="en-US" sz="1350">
                <a:solidFill>
                  <a:srgbClr val="3F3F3F"/>
                </a:solidFill>
                <a:latin typeface="Arial"/>
                <a:ea typeface="+mn-lt"/>
                <a:cs typeface="Arial"/>
              </a:rPr>
              <a:t>The presentations will be recorded &amp; circulated</a:t>
            </a:r>
            <a:endParaRPr lang="en-US" sz="1350">
              <a:solidFill>
                <a:srgbClr val="3F3F3F"/>
              </a:solidFill>
              <a:latin typeface="Arial"/>
              <a:ea typeface="+mn-ea"/>
              <a:cs typeface="Arial"/>
            </a:endParaRPr>
          </a:p>
        </p:txBody>
      </p:sp>
      <p:graphicFrame>
        <p:nvGraphicFramePr>
          <p:cNvPr id="18" name="Table 18">
            <a:extLst>
              <a:ext uri="{FF2B5EF4-FFF2-40B4-BE49-F238E27FC236}">
                <a16:creationId xmlns:a16="http://schemas.microsoft.com/office/drawing/2014/main" id="{1E6C47AB-011A-4A9F-B0BA-4994FE55EA89}"/>
              </a:ext>
            </a:extLst>
          </p:cNvPr>
          <p:cNvGraphicFramePr>
            <a:graphicFrameLocks noGrp="1"/>
          </p:cNvGraphicFramePr>
          <p:nvPr>
            <p:extLst>
              <p:ext uri="{D42A27DB-BD31-4B8C-83A1-F6EECF244321}">
                <p14:modId xmlns:p14="http://schemas.microsoft.com/office/powerpoint/2010/main" val="145629676"/>
              </p:ext>
            </p:extLst>
          </p:nvPr>
        </p:nvGraphicFramePr>
        <p:xfrm>
          <a:off x="3512804" y="724911"/>
          <a:ext cx="5490503" cy="3542729"/>
        </p:xfrm>
        <a:graphic>
          <a:graphicData uri="http://schemas.openxmlformats.org/drawingml/2006/table">
            <a:tbl>
              <a:tblPr firstRow="1" bandRow="1">
                <a:tableStyleId>{5C22544A-7EE6-4342-B048-85BDC9FD1C3A}</a:tableStyleId>
              </a:tblPr>
              <a:tblGrid>
                <a:gridCol w="634314">
                  <a:extLst>
                    <a:ext uri="{9D8B030D-6E8A-4147-A177-3AD203B41FA5}">
                      <a16:colId xmlns:a16="http://schemas.microsoft.com/office/drawing/2014/main" val="3636418603"/>
                    </a:ext>
                  </a:extLst>
                </a:gridCol>
                <a:gridCol w="4856189">
                  <a:extLst>
                    <a:ext uri="{9D8B030D-6E8A-4147-A177-3AD203B41FA5}">
                      <a16:colId xmlns:a16="http://schemas.microsoft.com/office/drawing/2014/main" val="865326900"/>
                    </a:ext>
                  </a:extLst>
                </a:gridCol>
              </a:tblGrid>
              <a:tr h="337293">
                <a:tc>
                  <a:txBody>
                    <a:bodyPr/>
                    <a:lstStyle/>
                    <a:p>
                      <a:r>
                        <a:rPr lang="en-US" sz="1000"/>
                        <a:t>TIME</a:t>
                      </a:r>
                    </a:p>
                  </a:txBody>
                  <a:tcPr marL="68580" marR="68580" marT="34290" marB="34290">
                    <a:solidFill>
                      <a:schemeClr val="tx2"/>
                    </a:solidFill>
                  </a:tcPr>
                </a:tc>
                <a:tc>
                  <a:txBody>
                    <a:bodyPr/>
                    <a:lstStyle/>
                    <a:p>
                      <a:r>
                        <a:rPr lang="en-US" sz="1000"/>
                        <a:t>ITEM</a:t>
                      </a:r>
                    </a:p>
                  </a:txBody>
                  <a:tcPr marL="68580" marR="68580" marT="34290" marB="34290">
                    <a:solidFill>
                      <a:schemeClr val="tx2"/>
                    </a:solidFill>
                  </a:tcPr>
                </a:tc>
                <a:extLst>
                  <a:ext uri="{0D108BD9-81ED-4DB2-BD59-A6C34878D82A}">
                    <a16:rowId xmlns:a16="http://schemas.microsoft.com/office/drawing/2014/main" val="1695839792"/>
                  </a:ext>
                </a:extLst>
              </a:tr>
              <a:tr h="284696">
                <a:tc>
                  <a:txBody>
                    <a:bodyPr/>
                    <a:lstStyle/>
                    <a:p>
                      <a:r>
                        <a:rPr lang="en-US" sz="1200">
                          <a:latin typeface="+mn-lt"/>
                        </a:rPr>
                        <a:t>12:30</a:t>
                      </a:r>
                    </a:p>
                  </a:txBody>
                  <a:tcPr marL="68580" marR="68580" marT="34290" marB="34290">
                    <a:solidFill>
                      <a:schemeClr val="bg1">
                        <a:lumMod val="95000"/>
                      </a:schemeClr>
                    </a:solidFill>
                  </a:tcPr>
                </a:tc>
                <a:tc>
                  <a:txBody>
                    <a:bodyPr/>
                    <a:lstStyle/>
                    <a:p>
                      <a:r>
                        <a:rPr lang="en-US" sz="1200">
                          <a:latin typeface="+mn-lt"/>
                        </a:rPr>
                        <a:t>Welcome and introduction</a:t>
                      </a:r>
                    </a:p>
                  </a:txBody>
                  <a:tcPr marL="68580" marR="68580" marT="34290" marB="34290">
                    <a:solidFill>
                      <a:schemeClr val="bg1">
                        <a:lumMod val="95000"/>
                      </a:schemeClr>
                    </a:solidFill>
                  </a:tcPr>
                </a:tc>
                <a:extLst>
                  <a:ext uri="{0D108BD9-81ED-4DB2-BD59-A6C34878D82A}">
                    <a16:rowId xmlns:a16="http://schemas.microsoft.com/office/drawing/2014/main" val="2169326247"/>
                  </a:ext>
                </a:extLst>
              </a:tr>
              <a:tr h="807033">
                <a:tc>
                  <a:txBody>
                    <a:bodyPr/>
                    <a:lstStyle/>
                    <a:p>
                      <a:r>
                        <a:rPr lang="en-US" sz="1200">
                          <a:latin typeface="+mn-lt"/>
                        </a:rPr>
                        <a:t>12:40</a:t>
                      </a:r>
                    </a:p>
                  </a:txBody>
                  <a:tcPr marL="68580" marR="68580" marT="34290" marB="34290">
                    <a:solidFill>
                      <a:schemeClr val="bg1">
                        <a:lumMod val="95000"/>
                      </a:schemeClr>
                    </a:solidFill>
                  </a:tcPr>
                </a:tc>
                <a:tc>
                  <a:txBody>
                    <a:bodyPr/>
                    <a:lstStyle/>
                    <a:p>
                      <a:r>
                        <a:rPr lang="en-US" sz="1200">
                          <a:latin typeface="+mn-lt"/>
                        </a:rPr>
                        <a:t>Overview of the roles:</a:t>
                      </a:r>
                    </a:p>
                    <a:p>
                      <a:pPr marL="171450" indent="-171450">
                        <a:buFont typeface="Arial" panose="020B0604020202020204" pitchFamily="34" charset="0"/>
                        <a:buChar char="•"/>
                      </a:pPr>
                      <a:r>
                        <a:rPr lang="en-US" sz="1200">
                          <a:latin typeface="+mn-lt"/>
                        </a:rPr>
                        <a:t>SPLW and Care Coordinator: Lianna Martin (RLC/PCN Advisor)</a:t>
                      </a:r>
                    </a:p>
                    <a:p>
                      <a:pPr marL="171450" indent="-171450">
                        <a:buFont typeface="Arial" panose="020B0604020202020204" pitchFamily="34" charset="0"/>
                        <a:buChar char="•"/>
                      </a:pPr>
                      <a:r>
                        <a:rPr lang="en-US" sz="1200">
                          <a:latin typeface="+mn-lt"/>
                        </a:rPr>
                        <a:t>Health and Wellbeing Coach: Caroline Haines (London Mentor for HWBCs)</a:t>
                      </a:r>
                    </a:p>
                  </a:txBody>
                  <a:tcPr marL="68580" marR="68580" marT="34290" marB="34290">
                    <a:solidFill>
                      <a:schemeClr val="bg1">
                        <a:lumMod val="95000"/>
                      </a:schemeClr>
                    </a:solidFill>
                  </a:tcPr>
                </a:tc>
                <a:extLst>
                  <a:ext uri="{0D108BD9-81ED-4DB2-BD59-A6C34878D82A}">
                    <a16:rowId xmlns:a16="http://schemas.microsoft.com/office/drawing/2014/main" val="4077502420"/>
                  </a:ext>
                </a:extLst>
              </a:tr>
              <a:tr h="438103">
                <a:tc>
                  <a:txBody>
                    <a:bodyPr/>
                    <a:lstStyle/>
                    <a:p>
                      <a:pPr lvl="0">
                        <a:buNone/>
                      </a:pPr>
                      <a:r>
                        <a:rPr lang="en-US" sz="1200">
                          <a:latin typeface="+mn-lt"/>
                        </a:rPr>
                        <a:t>1:00</a:t>
                      </a:r>
                    </a:p>
                  </a:txBody>
                  <a:tcPr marL="68580" marR="68580" marT="34290" marB="34290">
                    <a:solidFill>
                      <a:schemeClr val="bg1">
                        <a:lumMod val="95000"/>
                      </a:schemeClr>
                    </a:solidFill>
                  </a:tcPr>
                </a:tc>
                <a:tc>
                  <a:txBody>
                    <a:bodyPr/>
                    <a:lstStyle/>
                    <a:p>
                      <a:pPr lvl="0">
                        <a:buNone/>
                      </a:pPr>
                      <a:r>
                        <a:rPr lang="en-US" sz="1200">
                          <a:latin typeface="+mn-lt"/>
                        </a:rPr>
                        <a:t>How a link worker can work with the two roles – Barnsley case study: Janie Wike (PCN manager and </a:t>
                      </a:r>
                      <a:r>
                        <a:rPr lang="en-US" sz="1200" err="1">
                          <a:latin typeface="+mn-lt"/>
                        </a:rPr>
                        <a:t>personalised</a:t>
                      </a:r>
                      <a:r>
                        <a:rPr lang="en-US" sz="1200">
                          <a:latin typeface="+mn-lt"/>
                        </a:rPr>
                        <a:t> care lead)</a:t>
                      </a:r>
                    </a:p>
                  </a:txBody>
                  <a:tcPr marL="68580" marR="68580" marT="34290" marB="34290">
                    <a:solidFill>
                      <a:schemeClr val="bg1">
                        <a:lumMod val="95000"/>
                      </a:schemeClr>
                    </a:solidFill>
                  </a:tcPr>
                </a:tc>
                <a:extLst>
                  <a:ext uri="{0D108BD9-81ED-4DB2-BD59-A6C34878D82A}">
                    <a16:rowId xmlns:a16="http://schemas.microsoft.com/office/drawing/2014/main" val="663495471"/>
                  </a:ext>
                </a:extLst>
              </a:tr>
              <a:tr h="4381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mn-lt"/>
                        </a:rPr>
                        <a:t>1:10</a:t>
                      </a:r>
                    </a:p>
                  </a:txBody>
                  <a:tcPr marL="68580" marR="68580" marT="34290" marB="34290">
                    <a:solidFill>
                      <a:schemeClr val="bg1">
                        <a:lumMod val="95000"/>
                      </a:schemeClr>
                    </a:solidFill>
                  </a:tcPr>
                </a:tc>
                <a:tc>
                  <a:txBody>
                    <a:bodyPr/>
                    <a:lstStyle/>
                    <a:p>
                      <a:pPr lvl="0" algn="l">
                        <a:lnSpc>
                          <a:spcPct val="100000"/>
                        </a:lnSpc>
                        <a:spcBef>
                          <a:spcPts val="0"/>
                        </a:spcBef>
                        <a:spcAft>
                          <a:spcPts val="0"/>
                        </a:spcAft>
                        <a:buNone/>
                      </a:pPr>
                      <a:r>
                        <a:rPr lang="en-US" sz="1200" b="0" i="0" u="none" strike="noStrike" noProof="0">
                          <a:latin typeface="+mn-lt"/>
                        </a:rPr>
                        <a:t>Overcoming the challenges – how to work closer together – Barnet case study: Caitlin Bays; Louise </a:t>
                      </a:r>
                      <a:r>
                        <a:rPr lang="en-US" sz="1200" b="0" i="0" u="none" strike="noStrike" noProof="0" err="1">
                          <a:latin typeface="+mn-lt"/>
                        </a:rPr>
                        <a:t>McComiskie</a:t>
                      </a:r>
                      <a:r>
                        <a:rPr lang="en-US" sz="1200" b="0" i="0" u="none" strike="noStrike" noProof="0">
                          <a:latin typeface="+mn-lt"/>
                        </a:rPr>
                        <a:t> (SPLW </a:t>
                      </a:r>
                      <a:r>
                        <a:rPr lang="en-US" sz="1200" b="0" i="0" u="none" strike="noStrike" noProof="0" err="1">
                          <a:latin typeface="+mn-lt"/>
                        </a:rPr>
                        <a:t>manager</a:t>
                      </a:r>
                      <a:r>
                        <a:rPr lang="en-US" sz="1200" b="0" i="0" u="none" strike="noStrike" noProof="0">
                          <a:latin typeface="+mn-lt"/>
                        </a:rPr>
                        <a:t>; SPLW – Barnet)</a:t>
                      </a:r>
                    </a:p>
                  </a:txBody>
                  <a:tcPr marL="68580" marR="68580" marT="34290" marB="34290">
                    <a:solidFill>
                      <a:schemeClr val="bg1">
                        <a:lumMod val="95000"/>
                      </a:schemeClr>
                    </a:solidFill>
                  </a:tcPr>
                </a:tc>
                <a:extLst>
                  <a:ext uri="{0D108BD9-81ED-4DB2-BD59-A6C34878D82A}">
                    <a16:rowId xmlns:a16="http://schemas.microsoft.com/office/drawing/2014/main" val="2489845027"/>
                  </a:ext>
                </a:extLst>
              </a:tr>
              <a:tr h="488992">
                <a:tc>
                  <a:txBody>
                    <a:bodyPr/>
                    <a:lstStyle/>
                    <a:p>
                      <a:pPr lvl="0">
                        <a:buNone/>
                      </a:pPr>
                      <a:r>
                        <a:rPr lang="en-US" sz="1200">
                          <a:latin typeface="+mn-lt"/>
                        </a:rPr>
                        <a:t>1.20</a:t>
                      </a:r>
                    </a:p>
                  </a:txBody>
                  <a:tcPr marL="68580" marR="68580" marT="34290" marB="34290">
                    <a:solidFill>
                      <a:schemeClr val="bg1">
                        <a:lumMod val="95000"/>
                      </a:schemeClr>
                    </a:solidFill>
                  </a:tcPr>
                </a:tc>
                <a:tc>
                  <a:txBody>
                    <a:bodyPr/>
                    <a:lstStyle/>
                    <a:p>
                      <a:pPr lvl="0">
                        <a:buNone/>
                      </a:pPr>
                      <a:r>
                        <a:rPr lang="en-US" sz="1200">
                          <a:latin typeface="+mn-lt"/>
                        </a:rPr>
                        <a:t>Embedding the roles to reduce health inequalities: Laura </a:t>
                      </a:r>
                      <a:r>
                        <a:rPr lang="en-US" sz="1200" err="1">
                          <a:latin typeface="+mn-lt"/>
                        </a:rPr>
                        <a:t>Rodriques</a:t>
                      </a:r>
                      <a:r>
                        <a:rPr lang="en-US" sz="1200">
                          <a:latin typeface="+mn-lt"/>
                        </a:rPr>
                        <a:t>-Benito (PCN CD – Sutton)</a:t>
                      </a:r>
                    </a:p>
                  </a:txBody>
                  <a:tcPr marL="68580" marR="68580" marT="34290" marB="34290">
                    <a:solidFill>
                      <a:schemeClr val="bg1">
                        <a:lumMod val="95000"/>
                      </a:schemeClr>
                    </a:solidFill>
                  </a:tcPr>
                </a:tc>
                <a:extLst>
                  <a:ext uri="{0D108BD9-81ED-4DB2-BD59-A6C34878D82A}">
                    <a16:rowId xmlns:a16="http://schemas.microsoft.com/office/drawing/2014/main" val="3267515864"/>
                  </a:ext>
                </a:extLst>
              </a:tr>
              <a:tr h="284696">
                <a:tc>
                  <a:txBody>
                    <a:bodyPr/>
                    <a:lstStyle/>
                    <a:p>
                      <a:r>
                        <a:rPr lang="en-US" sz="1200">
                          <a:latin typeface="+mn-lt"/>
                        </a:rPr>
                        <a:t>1.30</a:t>
                      </a:r>
                    </a:p>
                  </a:txBody>
                  <a:tcPr marL="68580" marR="68580" marT="34290" marB="34290">
                    <a:solidFill>
                      <a:schemeClr val="bg1">
                        <a:lumMod val="95000"/>
                      </a:schemeClr>
                    </a:solidFill>
                  </a:tcPr>
                </a:tc>
                <a:tc>
                  <a:txBody>
                    <a:bodyPr/>
                    <a:lstStyle/>
                    <a:p>
                      <a:r>
                        <a:rPr lang="en-US" sz="1200">
                          <a:latin typeface="+mn-lt"/>
                        </a:rPr>
                        <a:t>Q&amp;A</a:t>
                      </a:r>
                    </a:p>
                  </a:txBody>
                  <a:tcPr marL="68580" marR="68580" marT="34290" marB="34290">
                    <a:solidFill>
                      <a:schemeClr val="bg1">
                        <a:lumMod val="95000"/>
                      </a:schemeClr>
                    </a:solidFill>
                  </a:tcPr>
                </a:tc>
                <a:extLst>
                  <a:ext uri="{0D108BD9-81ED-4DB2-BD59-A6C34878D82A}">
                    <a16:rowId xmlns:a16="http://schemas.microsoft.com/office/drawing/2014/main" val="820115827"/>
                  </a:ext>
                </a:extLst>
              </a:tr>
              <a:tr h="284696">
                <a:tc>
                  <a:txBody>
                    <a:bodyPr/>
                    <a:lstStyle/>
                    <a:p>
                      <a:r>
                        <a:rPr lang="en-US" sz="1200">
                          <a:latin typeface="+mn-lt"/>
                        </a:rPr>
                        <a:t>1.55</a:t>
                      </a:r>
                    </a:p>
                  </a:txBody>
                  <a:tcPr marL="68580" marR="68580" marT="34290" marB="34290">
                    <a:solidFill>
                      <a:schemeClr val="bg1">
                        <a:lumMod val="95000"/>
                      </a:schemeClr>
                    </a:solidFill>
                  </a:tcPr>
                </a:tc>
                <a:tc>
                  <a:txBody>
                    <a:bodyPr/>
                    <a:lstStyle/>
                    <a:p>
                      <a:r>
                        <a:rPr lang="en-US" sz="1200">
                          <a:latin typeface="+mn-lt"/>
                        </a:rPr>
                        <a:t>Wrap up and thank you!</a:t>
                      </a:r>
                    </a:p>
                  </a:txBody>
                  <a:tcPr marL="68580" marR="68580" marT="34290" marB="34290">
                    <a:solidFill>
                      <a:schemeClr val="bg1">
                        <a:lumMod val="95000"/>
                      </a:schemeClr>
                    </a:solidFill>
                  </a:tcPr>
                </a:tc>
                <a:extLst>
                  <a:ext uri="{0D108BD9-81ED-4DB2-BD59-A6C34878D82A}">
                    <a16:rowId xmlns:a16="http://schemas.microsoft.com/office/drawing/2014/main" val="1392854417"/>
                  </a:ext>
                </a:extLst>
              </a:tr>
            </a:tbl>
          </a:graphicData>
        </a:graphic>
      </p:graphicFrame>
      <p:pic>
        <p:nvPicPr>
          <p:cNvPr id="11" name="Google Shape;303;p52">
            <a:extLst>
              <a:ext uri="{FF2B5EF4-FFF2-40B4-BE49-F238E27FC236}">
                <a16:creationId xmlns:a16="http://schemas.microsoft.com/office/drawing/2014/main" id="{98779BF5-566C-46E9-9872-1BBEEF22C359}"/>
              </a:ext>
            </a:extLst>
          </p:cNvPr>
          <p:cNvPicPr preferRelativeResize="0"/>
          <p:nvPr/>
        </p:nvPicPr>
        <p:blipFill rotWithShape="1">
          <a:blip r:embed="rId5" cstate="email">
            <a:alphaModFix/>
            <a:extLst>
              <a:ext uri="{28A0092B-C50C-407E-A947-70E740481C1C}">
                <a14:useLocalDpi xmlns:a14="http://schemas.microsoft.com/office/drawing/2010/main"/>
              </a:ext>
            </a:extLst>
          </a:blip>
          <a:srcRect/>
          <a:stretch/>
        </p:blipFill>
        <p:spPr>
          <a:xfrm>
            <a:off x="7207353" y="4531590"/>
            <a:ext cx="1810887" cy="611910"/>
          </a:xfrm>
          <a:prstGeom prst="rect">
            <a:avLst/>
          </a:prstGeom>
          <a:noFill/>
          <a:ln>
            <a:noFill/>
          </a:ln>
        </p:spPr>
      </p:pic>
    </p:spTree>
    <p:extLst>
      <p:ext uri="{BB962C8B-B14F-4D97-AF65-F5344CB8AC3E}">
        <p14:creationId xmlns:p14="http://schemas.microsoft.com/office/powerpoint/2010/main" val="1845795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0DC5242-CF94-4F82-B6DB-3C6CEE598759}"/>
              </a:ext>
            </a:extLst>
          </p:cNvPr>
          <p:cNvSpPr>
            <a:spLocks noGrp="1"/>
          </p:cNvSpPr>
          <p:nvPr>
            <p:ph type="sldNum" sz="quarter" idx="14"/>
          </p:nvPr>
        </p:nvSpPr>
        <p:spPr/>
        <p:txBody>
          <a:bodyPr/>
          <a:lstStyle/>
          <a:p>
            <a:pPr defTabSz="685800" fontAlgn="auto">
              <a:spcBef>
                <a:spcPts val="0"/>
              </a:spcBef>
              <a:spcAft>
                <a:spcPts val="0"/>
              </a:spcAft>
            </a:pPr>
            <a:fld id="{8FC524A1-7B6A-464D-B8BC-8FE2E057339E}" type="slidenum">
              <a:rPr lang="en-GB">
                <a:solidFill>
                  <a:srgbClr val="3F3F3F">
                    <a:lumMod val="50000"/>
                  </a:srgbClr>
                </a:solidFill>
                <a:latin typeface="Arial"/>
                <a:ea typeface="+mn-ea"/>
                <a:cs typeface="+mn-cs"/>
              </a:rPr>
              <a:pPr defTabSz="685800" fontAlgn="auto">
                <a:spcBef>
                  <a:spcPts val="0"/>
                </a:spcBef>
                <a:spcAft>
                  <a:spcPts val="0"/>
                </a:spcAft>
              </a:pPr>
              <a:t>3</a:t>
            </a:fld>
            <a:endParaRPr lang="en-GB">
              <a:solidFill>
                <a:srgbClr val="3F3F3F">
                  <a:lumMod val="50000"/>
                </a:srgbClr>
              </a:solidFill>
              <a:latin typeface="Arial"/>
              <a:ea typeface="+mn-ea"/>
              <a:cs typeface="+mn-cs"/>
            </a:endParaRPr>
          </a:p>
        </p:txBody>
      </p:sp>
      <p:sp>
        <p:nvSpPr>
          <p:cNvPr id="6" name="Google Shape;298;p52">
            <a:extLst>
              <a:ext uri="{FF2B5EF4-FFF2-40B4-BE49-F238E27FC236}">
                <a16:creationId xmlns:a16="http://schemas.microsoft.com/office/drawing/2014/main" id="{85F26609-8D2C-4E82-8C49-01B51171C4D0}"/>
              </a:ext>
            </a:extLst>
          </p:cNvPr>
          <p:cNvSpPr/>
          <p:nvPr/>
        </p:nvSpPr>
        <p:spPr>
          <a:xfrm>
            <a:off x="-1" y="4546879"/>
            <a:ext cx="9144001" cy="599683"/>
          </a:xfrm>
          <a:prstGeom prst="rect">
            <a:avLst/>
          </a:prstGeom>
          <a:solidFill>
            <a:schemeClr val="tx2"/>
          </a:solidFill>
          <a:ln>
            <a:noFill/>
          </a:ln>
        </p:spPr>
        <p:txBody>
          <a:bodyPr spcFirstLastPara="1" wrap="square" lIns="91425" tIns="45700" rIns="91425" bIns="45700" anchor="ctr" anchorCtr="0">
            <a:noAutofit/>
          </a:bodyPr>
          <a:lstStyle/>
          <a:p>
            <a:pPr algn="ctr" defTabSz="685800" fontAlgn="auto">
              <a:spcBef>
                <a:spcPts val="0"/>
              </a:spcBef>
              <a:spcAft>
                <a:spcPts val="0"/>
              </a:spcAft>
            </a:pPr>
            <a:r>
              <a:rPr lang="en-GB" sz="2000" cap="all">
                <a:solidFill>
                  <a:prstClr val="white"/>
                </a:solidFill>
                <a:latin typeface="Calibri"/>
                <a:ea typeface="Arial"/>
                <a:cs typeface="Arial"/>
              </a:rPr>
              <a:t>Working alongside other ARRS roles</a:t>
            </a:r>
            <a:endParaRPr lang="en-GB" sz="2000" cap="all">
              <a:solidFill>
                <a:prstClr val="white"/>
              </a:solidFill>
              <a:latin typeface="Calibri"/>
              <a:ea typeface="Arial"/>
              <a:cs typeface="Arial"/>
              <a:sym typeface="Arial"/>
            </a:endParaRPr>
          </a:p>
        </p:txBody>
      </p:sp>
      <p:sp>
        <p:nvSpPr>
          <p:cNvPr id="2" name="Title 1">
            <a:extLst>
              <a:ext uri="{FF2B5EF4-FFF2-40B4-BE49-F238E27FC236}">
                <a16:creationId xmlns:a16="http://schemas.microsoft.com/office/drawing/2014/main" id="{E780D0FB-648F-4345-B3B3-C41B15CB9A7E}"/>
              </a:ext>
            </a:extLst>
          </p:cNvPr>
          <p:cNvSpPr>
            <a:spLocks noGrp="1"/>
          </p:cNvSpPr>
          <p:nvPr>
            <p:ph type="title"/>
          </p:nvPr>
        </p:nvSpPr>
        <p:spPr>
          <a:xfrm>
            <a:off x="250826" y="141686"/>
            <a:ext cx="8642350" cy="377837"/>
          </a:xfrm>
          <a:solidFill>
            <a:schemeClr val="tx2"/>
          </a:solidFill>
          <a:ln>
            <a:solidFill>
              <a:schemeClr val="accent4"/>
            </a:solidFill>
          </a:ln>
        </p:spPr>
        <p:txBody>
          <a:bodyPr lIns="68580" tIns="34290" rIns="68580" bIns="34290" anchor="t"/>
          <a:lstStyle/>
          <a:p>
            <a:pPr algn="ctr">
              <a:spcBef>
                <a:spcPts val="0"/>
              </a:spcBef>
            </a:pPr>
            <a:r>
              <a:rPr lang="en-US" sz="2100"/>
              <a:t>Overview – what will you leave with...</a:t>
            </a:r>
          </a:p>
        </p:txBody>
      </p:sp>
      <p:sp>
        <p:nvSpPr>
          <p:cNvPr id="7" name="TextBox 6">
            <a:extLst>
              <a:ext uri="{FF2B5EF4-FFF2-40B4-BE49-F238E27FC236}">
                <a16:creationId xmlns:a16="http://schemas.microsoft.com/office/drawing/2014/main" id="{A838422D-0D6D-4701-96E8-B0C4E19C3E8D}"/>
              </a:ext>
            </a:extLst>
          </p:cNvPr>
          <p:cNvSpPr txBox="1"/>
          <p:nvPr/>
        </p:nvSpPr>
        <p:spPr>
          <a:xfrm>
            <a:off x="241797" y="915566"/>
            <a:ext cx="8638969" cy="3531736"/>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defTabSz="685800" fontAlgn="auto">
              <a:spcBef>
                <a:spcPts val="0"/>
              </a:spcBef>
              <a:spcAft>
                <a:spcPts val="0"/>
              </a:spcAft>
            </a:pPr>
            <a:r>
              <a:rPr lang="en-US" sz="1800" b="1">
                <a:solidFill>
                  <a:srgbClr val="3F3F3F"/>
                </a:solidFill>
                <a:latin typeface="Arial"/>
                <a:ea typeface="+mn-ea"/>
                <a:cs typeface="+mn-cs"/>
              </a:rPr>
              <a:t>By the end of this session, you will be able to:</a:t>
            </a:r>
          </a:p>
          <a:p>
            <a:pPr defTabSz="685800" fontAlgn="auto">
              <a:spcBef>
                <a:spcPts val="0"/>
              </a:spcBef>
              <a:spcAft>
                <a:spcPts val="0"/>
              </a:spcAft>
            </a:pPr>
            <a:endParaRPr lang="en-US" sz="1800">
              <a:solidFill>
                <a:srgbClr val="3F3F3F"/>
              </a:solidFill>
              <a:latin typeface="Arial"/>
              <a:ea typeface="+mn-ea"/>
              <a:cs typeface="Arial"/>
            </a:endParaRPr>
          </a:p>
          <a:p>
            <a:pPr marL="285750" indent="-285750" defTabSz="685800" fontAlgn="auto">
              <a:lnSpc>
                <a:spcPct val="150000"/>
              </a:lnSpc>
              <a:spcBef>
                <a:spcPts val="0"/>
              </a:spcBef>
              <a:spcAft>
                <a:spcPts val="0"/>
              </a:spcAft>
              <a:buFont typeface="Wingdings" panose="05000000000000000000" pitchFamily="2" charset="2"/>
              <a:buChar char="ü"/>
            </a:pPr>
            <a:r>
              <a:rPr lang="en-US" sz="1800">
                <a:solidFill>
                  <a:srgbClr val="3F3F3F"/>
                </a:solidFill>
                <a:latin typeface="Arial"/>
                <a:ea typeface="+mn-ea"/>
                <a:cs typeface="Arial"/>
              </a:rPr>
              <a:t>Understand the possible work scopes of SPLWs, CCs and HWBCs </a:t>
            </a:r>
          </a:p>
          <a:p>
            <a:pPr marL="285750" indent="-285750" defTabSz="685800" fontAlgn="auto">
              <a:lnSpc>
                <a:spcPct val="150000"/>
              </a:lnSpc>
              <a:spcBef>
                <a:spcPts val="0"/>
              </a:spcBef>
              <a:spcAft>
                <a:spcPts val="0"/>
              </a:spcAft>
              <a:buFont typeface="Wingdings" panose="05000000000000000000" pitchFamily="2" charset="2"/>
              <a:buChar char="ü"/>
            </a:pPr>
            <a:r>
              <a:rPr lang="en-US" sz="1800">
                <a:solidFill>
                  <a:srgbClr val="3F3F3F"/>
                </a:solidFill>
                <a:latin typeface="Arial"/>
                <a:ea typeface="+mn-ea"/>
                <a:cs typeface="Arial"/>
              </a:rPr>
              <a:t>Increase your confidence in explaining the remit of your role and how it may differ</a:t>
            </a:r>
          </a:p>
          <a:p>
            <a:pPr marL="285750" indent="-285750" defTabSz="685800" fontAlgn="auto">
              <a:lnSpc>
                <a:spcPct val="150000"/>
              </a:lnSpc>
              <a:spcBef>
                <a:spcPts val="0"/>
              </a:spcBef>
              <a:spcAft>
                <a:spcPts val="0"/>
              </a:spcAft>
              <a:buFont typeface="Wingdings" panose="05000000000000000000" pitchFamily="2" charset="2"/>
              <a:buChar char="ü"/>
            </a:pPr>
            <a:r>
              <a:rPr lang="en-US" sz="1800">
                <a:solidFill>
                  <a:srgbClr val="3F3F3F"/>
                </a:solidFill>
                <a:latin typeface="Arial"/>
                <a:ea typeface="+mn-ea"/>
                <a:cs typeface="Arial"/>
              </a:rPr>
              <a:t>Identify different models of working between the three roles</a:t>
            </a:r>
          </a:p>
          <a:p>
            <a:pPr marL="285750" indent="-285750" defTabSz="685800" fontAlgn="auto">
              <a:lnSpc>
                <a:spcPct val="150000"/>
              </a:lnSpc>
              <a:spcBef>
                <a:spcPts val="0"/>
              </a:spcBef>
              <a:spcAft>
                <a:spcPts val="0"/>
              </a:spcAft>
              <a:buFont typeface="Wingdings" panose="05000000000000000000" pitchFamily="2" charset="2"/>
              <a:buChar char="ü"/>
            </a:pPr>
            <a:r>
              <a:rPr lang="en-US" sz="1800">
                <a:solidFill>
                  <a:srgbClr val="3F3F3F"/>
                </a:solidFill>
                <a:latin typeface="Arial"/>
                <a:ea typeface="+mn-ea"/>
                <a:cs typeface="Arial"/>
              </a:rPr>
              <a:t>Learn about ways of working that can help you work more effectively with different roles</a:t>
            </a:r>
          </a:p>
          <a:p>
            <a:pPr marL="285750" indent="-285750" defTabSz="685800" fontAlgn="auto">
              <a:lnSpc>
                <a:spcPct val="150000"/>
              </a:lnSpc>
              <a:spcBef>
                <a:spcPts val="0"/>
              </a:spcBef>
              <a:spcAft>
                <a:spcPts val="0"/>
              </a:spcAft>
              <a:buFont typeface="Wingdings" panose="05000000000000000000" pitchFamily="2" charset="2"/>
              <a:buChar char="ü"/>
            </a:pPr>
            <a:r>
              <a:rPr lang="en-US" sz="1800">
                <a:solidFill>
                  <a:srgbClr val="3F3F3F"/>
                </a:solidFill>
                <a:latin typeface="Arial"/>
                <a:ea typeface="+mn-ea"/>
                <a:cs typeface="Arial"/>
              </a:rPr>
              <a:t>Connect with SPLWs, CCs and HWBCs in your area</a:t>
            </a:r>
            <a:endParaRPr lang="en-US" sz="1350" b="1">
              <a:solidFill>
                <a:srgbClr val="3F3F3F"/>
              </a:solidFill>
              <a:latin typeface="Arial"/>
              <a:ea typeface="+mn-ea"/>
              <a:cs typeface="Arial"/>
            </a:endParaRPr>
          </a:p>
          <a:p>
            <a:pPr marL="285750" indent="-285750" defTabSz="685800" fontAlgn="auto">
              <a:spcBef>
                <a:spcPts val="0"/>
              </a:spcBef>
              <a:spcAft>
                <a:spcPts val="0"/>
              </a:spcAft>
              <a:buFont typeface="Wingdings" panose="05000000000000000000" pitchFamily="2" charset="2"/>
              <a:buChar char="ü"/>
            </a:pPr>
            <a:endParaRPr lang="en-US" sz="1350" b="1">
              <a:solidFill>
                <a:srgbClr val="3F3F3F"/>
              </a:solidFill>
              <a:latin typeface="Arial"/>
              <a:ea typeface="+mn-ea"/>
              <a:cs typeface="Arial"/>
            </a:endParaRPr>
          </a:p>
          <a:p>
            <a:pPr defTabSz="685800" fontAlgn="auto">
              <a:spcBef>
                <a:spcPts val="0"/>
              </a:spcBef>
              <a:spcAft>
                <a:spcPts val="0"/>
              </a:spcAft>
            </a:pPr>
            <a:endParaRPr lang="en-US" sz="1350" b="1">
              <a:solidFill>
                <a:srgbClr val="3F3F3F"/>
              </a:solidFill>
              <a:latin typeface="Arial"/>
              <a:ea typeface="+mn-ea"/>
              <a:cs typeface="Arial"/>
            </a:endParaRPr>
          </a:p>
        </p:txBody>
      </p:sp>
      <p:pic>
        <p:nvPicPr>
          <p:cNvPr id="8" name="Google Shape;303;p52">
            <a:extLst>
              <a:ext uri="{FF2B5EF4-FFF2-40B4-BE49-F238E27FC236}">
                <a16:creationId xmlns:a16="http://schemas.microsoft.com/office/drawing/2014/main" id="{995287A5-8B8E-47AD-8B89-1B08E5224A3D}"/>
              </a:ext>
            </a:extLst>
          </p:cNvPr>
          <p:cNvPicPr preferRelativeResize="0"/>
          <p:nvPr/>
        </p:nvPicPr>
        <p:blipFill rotWithShape="1">
          <a:blip r:embed="rId2" cstate="email">
            <a:alphaModFix/>
            <a:extLst>
              <a:ext uri="{28A0092B-C50C-407E-A947-70E740481C1C}">
                <a14:useLocalDpi xmlns:a14="http://schemas.microsoft.com/office/drawing/2010/main"/>
              </a:ext>
            </a:extLst>
          </a:blip>
          <a:srcRect/>
          <a:stretch/>
        </p:blipFill>
        <p:spPr>
          <a:xfrm>
            <a:off x="7207353" y="4546879"/>
            <a:ext cx="1810887" cy="611910"/>
          </a:xfrm>
          <a:prstGeom prst="rect">
            <a:avLst/>
          </a:prstGeom>
          <a:noFill/>
          <a:ln>
            <a:noFill/>
          </a:ln>
        </p:spPr>
      </p:pic>
    </p:spTree>
    <p:extLst>
      <p:ext uri="{BB962C8B-B14F-4D97-AF65-F5344CB8AC3E}">
        <p14:creationId xmlns:p14="http://schemas.microsoft.com/office/powerpoint/2010/main" val="2531332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0DC5242-CF94-4F82-B6DB-3C6CEE598759}"/>
              </a:ext>
            </a:extLst>
          </p:cNvPr>
          <p:cNvSpPr>
            <a:spLocks noGrp="1"/>
          </p:cNvSpPr>
          <p:nvPr>
            <p:ph type="sldNum" sz="quarter" idx="14"/>
          </p:nvPr>
        </p:nvSpPr>
        <p:spPr/>
        <p:txBody>
          <a:bodyPr/>
          <a:lstStyle/>
          <a:p>
            <a:fld id="{8FC524A1-7B6A-464D-B8BC-8FE2E057339E}" type="slidenum">
              <a:rPr lang="en-GB" smtClean="0"/>
              <a:pPr/>
              <a:t>4</a:t>
            </a:fld>
            <a:endParaRPr lang="en-GB"/>
          </a:p>
        </p:txBody>
      </p:sp>
      <p:sp>
        <p:nvSpPr>
          <p:cNvPr id="6" name="Google Shape;298;p52">
            <a:extLst>
              <a:ext uri="{FF2B5EF4-FFF2-40B4-BE49-F238E27FC236}">
                <a16:creationId xmlns:a16="http://schemas.microsoft.com/office/drawing/2014/main" id="{85F26609-8D2C-4E82-8C49-01B51171C4D0}"/>
              </a:ext>
            </a:extLst>
          </p:cNvPr>
          <p:cNvSpPr/>
          <p:nvPr/>
        </p:nvSpPr>
        <p:spPr>
          <a:xfrm>
            <a:off x="-1" y="4563291"/>
            <a:ext cx="9144001" cy="583270"/>
          </a:xfrm>
          <a:prstGeom prst="rect">
            <a:avLst/>
          </a:prstGeom>
          <a:solidFill>
            <a:schemeClr val="tx2"/>
          </a:solidFill>
          <a:ln>
            <a:noFill/>
          </a:ln>
        </p:spPr>
        <p:txBody>
          <a:bodyPr spcFirstLastPara="1" wrap="square" lIns="91425" tIns="45700" rIns="91425" bIns="45700" anchor="ctr" anchorCtr="0">
            <a:noAutofit/>
          </a:bodyPr>
          <a:lstStyle/>
          <a:p>
            <a:pPr algn="ctr" defTabSz="685800" fontAlgn="auto">
              <a:spcBef>
                <a:spcPts val="0"/>
              </a:spcBef>
              <a:spcAft>
                <a:spcPts val="0"/>
              </a:spcAft>
            </a:pPr>
            <a:r>
              <a:rPr lang="en-GB" sz="2000" cap="all">
                <a:solidFill>
                  <a:prstClr val="white"/>
                </a:solidFill>
                <a:latin typeface="Calibri"/>
                <a:ea typeface="Arial"/>
                <a:cs typeface="Arial"/>
              </a:rPr>
              <a:t>Working alongside other ARRS roles</a:t>
            </a:r>
            <a:endParaRPr lang="en-GB" sz="2000" cap="all">
              <a:solidFill>
                <a:prstClr val="white"/>
              </a:solidFill>
              <a:latin typeface="Calibri"/>
              <a:ea typeface="Arial"/>
              <a:cs typeface="Arial"/>
              <a:sym typeface="Arial"/>
            </a:endParaRPr>
          </a:p>
        </p:txBody>
      </p:sp>
      <p:sp>
        <p:nvSpPr>
          <p:cNvPr id="2" name="Title 1">
            <a:extLst>
              <a:ext uri="{FF2B5EF4-FFF2-40B4-BE49-F238E27FC236}">
                <a16:creationId xmlns:a16="http://schemas.microsoft.com/office/drawing/2014/main" id="{E780D0FB-648F-4345-B3B3-C41B15CB9A7E}"/>
              </a:ext>
            </a:extLst>
          </p:cNvPr>
          <p:cNvSpPr>
            <a:spLocks noGrp="1"/>
          </p:cNvSpPr>
          <p:nvPr>
            <p:ph type="title"/>
          </p:nvPr>
        </p:nvSpPr>
        <p:spPr>
          <a:xfrm>
            <a:off x="250826" y="141686"/>
            <a:ext cx="8642350" cy="377837"/>
          </a:xfrm>
          <a:solidFill>
            <a:schemeClr val="tx2"/>
          </a:solidFill>
          <a:ln>
            <a:solidFill>
              <a:schemeClr val="accent4"/>
            </a:solidFill>
          </a:ln>
        </p:spPr>
        <p:txBody>
          <a:bodyPr lIns="68580" tIns="34290" rIns="68580" bIns="34290" anchor="t"/>
          <a:lstStyle/>
          <a:p>
            <a:pPr algn="ctr">
              <a:spcBef>
                <a:spcPts val="0"/>
              </a:spcBef>
            </a:pPr>
            <a:r>
              <a:rPr lang="en-US" sz="2100"/>
              <a:t>The role of a  SPLW and Care Coordinator</a:t>
            </a:r>
          </a:p>
        </p:txBody>
      </p:sp>
      <p:sp>
        <p:nvSpPr>
          <p:cNvPr id="8" name="TextBox 4">
            <a:extLst>
              <a:ext uri="{FF2B5EF4-FFF2-40B4-BE49-F238E27FC236}">
                <a16:creationId xmlns:a16="http://schemas.microsoft.com/office/drawing/2014/main" id="{BC2987AF-3B46-4854-B525-9BA91B40D498}"/>
              </a:ext>
            </a:extLst>
          </p:cNvPr>
          <p:cNvSpPr txBox="1"/>
          <p:nvPr/>
        </p:nvSpPr>
        <p:spPr>
          <a:xfrm>
            <a:off x="4203143" y="3519634"/>
            <a:ext cx="184731" cy="461665"/>
          </a:xfrm>
          <a:prstGeom prst="rect">
            <a:avLst/>
          </a:prstGeom>
          <a:noFill/>
        </p:spPr>
        <p:txBody>
          <a:bodyPr wrap="none" rtlCol="0">
            <a:spAutoFit/>
          </a:bodyPr>
          <a:lstStyle/>
          <a:p>
            <a:pPr fontAlgn="auto">
              <a:spcBef>
                <a:spcPts val="0"/>
              </a:spcBef>
              <a:spcAft>
                <a:spcPts val="0"/>
              </a:spcAft>
            </a:pPr>
            <a:endParaRPr lang="en-US">
              <a:solidFill>
                <a:prstClr val="black"/>
              </a:solidFill>
              <a:latin typeface="Calibri" panose="020F0502020204030204"/>
              <a:ea typeface="+mn-ea"/>
              <a:cs typeface="+mn-cs"/>
            </a:endParaRPr>
          </a:p>
        </p:txBody>
      </p:sp>
      <p:sp>
        <p:nvSpPr>
          <p:cNvPr id="12" name="TextBox 4">
            <a:extLst>
              <a:ext uri="{FF2B5EF4-FFF2-40B4-BE49-F238E27FC236}">
                <a16:creationId xmlns:a16="http://schemas.microsoft.com/office/drawing/2014/main" id="{BD4BC505-7DA2-4DDE-A11A-4300BC4EFE03}"/>
              </a:ext>
            </a:extLst>
          </p:cNvPr>
          <p:cNvSpPr txBox="1"/>
          <p:nvPr/>
        </p:nvSpPr>
        <p:spPr>
          <a:xfrm>
            <a:off x="5463114" y="4311460"/>
            <a:ext cx="184731" cy="461665"/>
          </a:xfrm>
          <a:prstGeom prst="rect">
            <a:avLst/>
          </a:prstGeom>
          <a:noFill/>
        </p:spPr>
        <p:txBody>
          <a:bodyPr wrap="none" rtlCol="0">
            <a:spAutoFit/>
          </a:bodyPr>
          <a:lstStyle/>
          <a:p>
            <a:pPr fontAlgn="auto">
              <a:spcBef>
                <a:spcPts val="0"/>
              </a:spcBef>
              <a:spcAft>
                <a:spcPts val="0"/>
              </a:spcAft>
            </a:pPr>
            <a:endParaRPr lang="en-US">
              <a:solidFill>
                <a:prstClr val="black"/>
              </a:solidFill>
              <a:latin typeface="Calibri" panose="020F0502020204030204"/>
              <a:ea typeface="+mn-ea"/>
              <a:cs typeface="+mn-cs"/>
            </a:endParaRPr>
          </a:p>
        </p:txBody>
      </p:sp>
      <p:sp>
        <p:nvSpPr>
          <p:cNvPr id="7" name="TextBox 6">
            <a:extLst>
              <a:ext uri="{FF2B5EF4-FFF2-40B4-BE49-F238E27FC236}">
                <a16:creationId xmlns:a16="http://schemas.microsoft.com/office/drawing/2014/main" id="{80746B33-5E3C-438D-855C-58B4A7E715BB}"/>
              </a:ext>
            </a:extLst>
          </p:cNvPr>
          <p:cNvSpPr txBox="1"/>
          <p:nvPr/>
        </p:nvSpPr>
        <p:spPr>
          <a:xfrm>
            <a:off x="494674" y="989351"/>
            <a:ext cx="7082853" cy="830997"/>
          </a:xfrm>
          <a:prstGeom prst="rect">
            <a:avLst/>
          </a:prstGeom>
          <a:noFill/>
        </p:spPr>
        <p:txBody>
          <a:bodyPr wrap="square" rtlCol="0">
            <a:spAutoFit/>
          </a:bodyPr>
          <a:lstStyle/>
          <a:p>
            <a:r>
              <a:rPr lang="en-GB"/>
              <a:t>Lianna Martin, </a:t>
            </a:r>
          </a:p>
          <a:p>
            <a:r>
              <a:rPr lang="en-GB"/>
              <a:t>Regional Learning Coordinator/ PCN advisor</a:t>
            </a:r>
          </a:p>
        </p:txBody>
      </p:sp>
      <p:pic>
        <p:nvPicPr>
          <p:cNvPr id="9" name="Google Shape;303;p52">
            <a:extLst>
              <a:ext uri="{FF2B5EF4-FFF2-40B4-BE49-F238E27FC236}">
                <a16:creationId xmlns:a16="http://schemas.microsoft.com/office/drawing/2014/main" id="{A15319B4-F86A-4121-95B2-CA5673EE403B}"/>
              </a:ext>
            </a:extLst>
          </p:cNvPr>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7146393" y="4542292"/>
            <a:ext cx="1810887" cy="611910"/>
          </a:xfrm>
          <a:prstGeom prst="rect">
            <a:avLst/>
          </a:prstGeom>
          <a:noFill/>
          <a:ln>
            <a:noFill/>
          </a:ln>
        </p:spPr>
      </p:pic>
    </p:spTree>
    <p:extLst>
      <p:ext uri="{BB962C8B-B14F-4D97-AF65-F5344CB8AC3E}">
        <p14:creationId xmlns:p14="http://schemas.microsoft.com/office/powerpoint/2010/main" val="2584765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39"/>
          <p:cNvSpPr txBox="1">
            <a:spLocks noGrp="1"/>
          </p:cNvSpPr>
          <p:nvPr>
            <p:ph type="sldNum" idx="12"/>
          </p:nvPr>
        </p:nvSpPr>
        <p:spPr>
          <a:xfrm>
            <a:off x="6613706" y="4639006"/>
            <a:ext cx="1992033" cy="255648"/>
          </a:xfrm>
          <a:prstGeom prst="rect">
            <a:avLst/>
          </a:prstGeom>
          <a:noFill/>
          <a:ln>
            <a:noFill/>
          </a:ln>
        </p:spPr>
        <p:txBody>
          <a:bodyPr spcFirstLastPara="1" vert="horz" wrap="square" lIns="64017" tIns="32000" rIns="64017" bIns="32000" rtlCol="0" anchor="ctr" anchorCtr="0">
            <a:noAutofit/>
          </a:bodyPr>
          <a:lstStyle/>
          <a:p>
            <a:fld id="{00000000-1234-1234-1234-123412341234}" type="slidenum">
              <a:rPr lang="en-US"/>
              <a:pPr/>
              <a:t>5</a:t>
            </a:fld>
            <a:endParaRPr/>
          </a:p>
        </p:txBody>
      </p:sp>
      <p:sp>
        <p:nvSpPr>
          <p:cNvPr id="274" name="Google Shape;274;p39"/>
          <p:cNvSpPr/>
          <p:nvPr/>
        </p:nvSpPr>
        <p:spPr>
          <a:xfrm>
            <a:off x="0" y="4588373"/>
            <a:ext cx="9144000" cy="555791"/>
          </a:xfrm>
          <a:prstGeom prst="rect">
            <a:avLst/>
          </a:prstGeom>
          <a:solidFill>
            <a:schemeClr val="accent5">
              <a:lumMod val="75000"/>
            </a:schemeClr>
          </a:solidFill>
          <a:ln>
            <a:noFill/>
          </a:ln>
        </p:spPr>
        <p:txBody>
          <a:bodyPr spcFirstLastPara="1" wrap="square" lIns="85356" tIns="42660" rIns="85356" bIns="42660" anchor="ctr" anchorCtr="0">
            <a:noAutofit/>
          </a:bodyPr>
          <a:lstStyle/>
          <a:p>
            <a:pPr algn="r"/>
            <a:endParaRPr lang="en-GB" sz="2000" b="1">
              <a:solidFill>
                <a:schemeClr val="lt1"/>
              </a:solidFill>
              <a:ea typeface="Calibri"/>
              <a:cs typeface="Calibri"/>
              <a:sym typeface="Calibri"/>
            </a:endParaRPr>
          </a:p>
        </p:txBody>
      </p:sp>
      <p:sp>
        <p:nvSpPr>
          <p:cNvPr id="275" name="Google Shape;275;p39"/>
          <p:cNvSpPr txBox="1">
            <a:spLocks noGrp="1"/>
          </p:cNvSpPr>
          <p:nvPr>
            <p:ph type="title"/>
          </p:nvPr>
        </p:nvSpPr>
        <p:spPr>
          <a:xfrm>
            <a:off x="173755" y="97850"/>
            <a:ext cx="8770010" cy="352697"/>
          </a:xfrm>
          <a:prstGeom prst="rect">
            <a:avLst/>
          </a:prstGeom>
          <a:solidFill>
            <a:schemeClr val="accent5">
              <a:lumMod val="75000"/>
            </a:schemeClr>
          </a:solidFill>
          <a:ln w="9525" cap="flat" cmpd="sng">
            <a:noFill/>
            <a:prstDash val="solid"/>
            <a:round/>
            <a:headEnd type="none" w="sm" len="sm"/>
            <a:tailEnd type="none" w="sm" len="sm"/>
          </a:ln>
        </p:spPr>
        <p:txBody>
          <a:bodyPr spcFirstLastPara="1" vert="horz" wrap="square" lIns="64017" tIns="32000" rIns="64017" bIns="32000" rtlCol="0" anchor="ctr" anchorCtr="0">
            <a:noAutofit/>
          </a:bodyPr>
          <a:lstStyle/>
          <a:p>
            <a:pPr algn="ctr">
              <a:spcBef>
                <a:spcPts val="0"/>
              </a:spcBef>
            </a:pPr>
            <a:r>
              <a:rPr lang="en-GB" sz="2000" b="1">
                <a:latin typeface="+mn-lt"/>
              </a:rPr>
              <a:t>What do the roles do</a:t>
            </a:r>
            <a:endParaRPr lang="en-US" b="1"/>
          </a:p>
        </p:txBody>
      </p:sp>
      <p:sp>
        <p:nvSpPr>
          <p:cNvPr id="6" name="TextBox 5">
            <a:extLst>
              <a:ext uri="{FF2B5EF4-FFF2-40B4-BE49-F238E27FC236}">
                <a16:creationId xmlns:a16="http://schemas.microsoft.com/office/drawing/2014/main" id="{0D456A07-8A38-4A47-805C-E6E3BF0E30CF}"/>
              </a:ext>
            </a:extLst>
          </p:cNvPr>
          <p:cNvSpPr txBox="1"/>
          <p:nvPr/>
        </p:nvSpPr>
        <p:spPr>
          <a:xfrm>
            <a:off x="634697" y="4590537"/>
            <a:ext cx="2700926" cy="520655"/>
          </a:xfrm>
          <a:prstGeom prst="rect">
            <a:avLst/>
          </a:prstGeom>
          <a:noFill/>
        </p:spPr>
        <p:txBody>
          <a:bodyPr wrap="square" lIns="68580" tIns="34290" rIns="68580" bIns="34290" rtlCol="0" anchor="t">
            <a:spAutoFit/>
          </a:bodyPr>
          <a:lstStyle/>
          <a:p>
            <a:pPr>
              <a:spcAft>
                <a:spcPts val="420"/>
              </a:spcAft>
            </a:pPr>
            <a:r>
              <a:rPr lang="en-GB" sz="1300" b="1">
                <a:solidFill>
                  <a:schemeClr val="bg1"/>
                </a:solidFill>
                <a:latin typeface="Calibri"/>
                <a:ea typeface="ヒラギノ角ゴ Pro W3"/>
              </a:rPr>
              <a:t>@SP_LDN</a:t>
            </a:r>
          </a:p>
          <a:p>
            <a:pPr>
              <a:spcAft>
                <a:spcPts val="420"/>
              </a:spcAft>
            </a:pPr>
            <a:r>
              <a:rPr lang="en-GB" sz="1300" b="1">
                <a:solidFill>
                  <a:schemeClr val="bg1"/>
                </a:solidFill>
                <a:latin typeface="Calibri"/>
                <a:ea typeface="ヒラギノ角ゴ Pro W3"/>
              </a:rPr>
              <a:t>hlp.socialprescribing@nhs.net</a:t>
            </a:r>
          </a:p>
        </p:txBody>
      </p:sp>
      <p:pic>
        <p:nvPicPr>
          <p:cNvPr id="10" name="Picture 9" descr="A white circle with a black background&#10;&#10;Description automatically generated with low confidence">
            <a:extLst>
              <a:ext uri="{FF2B5EF4-FFF2-40B4-BE49-F238E27FC236}">
                <a16:creationId xmlns:a16="http://schemas.microsoft.com/office/drawing/2014/main" id="{95A5704D-404D-423E-BD3D-3EE80A153342}"/>
              </a:ext>
            </a:extLst>
          </p:cNvPr>
          <p:cNvPicPr>
            <a:picLocks noChangeAspect="1"/>
          </p:cNvPicPr>
          <p:nvPr/>
        </p:nvPicPr>
        <p:blipFill>
          <a:blip r:embed="rId3"/>
          <a:stretch>
            <a:fillRect/>
          </a:stretch>
        </p:blipFill>
        <p:spPr>
          <a:xfrm>
            <a:off x="407303" y="4641652"/>
            <a:ext cx="194052" cy="164483"/>
          </a:xfrm>
          <a:prstGeom prst="rect">
            <a:avLst/>
          </a:prstGeom>
        </p:spPr>
      </p:pic>
      <p:pic>
        <p:nvPicPr>
          <p:cNvPr id="11" name="Picture 10" descr="Icon&#10;&#10;Description automatically generated">
            <a:extLst>
              <a:ext uri="{FF2B5EF4-FFF2-40B4-BE49-F238E27FC236}">
                <a16:creationId xmlns:a16="http://schemas.microsoft.com/office/drawing/2014/main" id="{6687AF67-52BC-4426-ABBF-31F3028731D3}"/>
              </a:ext>
            </a:extLst>
          </p:cNvPr>
          <p:cNvPicPr>
            <a:picLocks noChangeAspect="1"/>
          </p:cNvPicPr>
          <p:nvPr/>
        </p:nvPicPr>
        <p:blipFill>
          <a:blip r:embed="rId4"/>
          <a:stretch>
            <a:fillRect/>
          </a:stretch>
        </p:blipFill>
        <p:spPr>
          <a:xfrm>
            <a:off x="416706" y="4904175"/>
            <a:ext cx="175247" cy="137432"/>
          </a:xfrm>
          <a:prstGeom prst="rect">
            <a:avLst/>
          </a:prstGeom>
        </p:spPr>
      </p:pic>
      <p:pic>
        <p:nvPicPr>
          <p:cNvPr id="13" name="Google Shape;254;p37">
            <a:extLst>
              <a:ext uri="{FF2B5EF4-FFF2-40B4-BE49-F238E27FC236}">
                <a16:creationId xmlns:a16="http://schemas.microsoft.com/office/drawing/2014/main" id="{B698D69A-16E6-4411-9613-47533BB0F867}"/>
              </a:ext>
            </a:extLst>
          </p:cNvPr>
          <p:cNvPicPr preferRelativeResize="0">
            <a:picLocks noChangeAspect="1"/>
          </p:cNvPicPr>
          <p:nvPr/>
        </p:nvPicPr>
        <p:blipFill rotWithShape="1">
          <a:blip r:embed="rId5">
            <a:alphaModFix/>
          </a:blip>
          <a:srcRect t="-1161" b="11763"/>
          <a:stretch/>
        </p:blipFill>
        <p:spPr>
          <a:xfrm>
            <a:off x="7421950" y="4620110"/>
            <a:ext cx="1515459" cy="494285"/>
          </a:xfrm>
          <a:prstGeom prst="rect">
            <a:avLst/>
          </a:prstGeom>
          <a:noFill/>
          <a:ln>
            <a:noFill/>
          </a:ln>
        </p:spPr>
      </p:pic>
      <p:graphicFrame>
        <p:nvGraphicFramePr>
          <p:cNvPr id="2" name="Table 1">
            <a:extLst>
              <a:ext uri="{FF2B5EF4-FFF2-40B4-BE49-F238E27FC236}">
                <a16:creationId xmlns:a16="http://schemas.microsoft.com/office/drawing/2014/main" id="{C25F69A8-D7A3-4151-82A6-57FF173D3E97}"/>
              </a:ext>
            </a:extLst>
          </p:cNvPr>
          <p:cNvGraphicFramePr>
            <a:graphicFrameLocks noGrp="1"/>
          </p:cNvGraphicFramePr>
          <p:nvPr>
            <p:extLst>
              <p:ext uri="{D42A27DB-BD31-4B8C-83A1-F6EECF244321}">
                <p14:modId xmlns:p14="http://schemas.microsoft.com/office/powerpoint/2010/main" val="2407325410"/>
              </p:ext>
            </p:extLst>
          </p:nvPr>
        </p:nvGraphicFramePr>
        <p:xfrm>
          <a:off x="173755" y="491627"/>
          <a:ext cx="8770004" cy="4006992"/>
        </p:xfrm>
        <a:graphic>
          <a:graphicData uri="http://schemas.openxmlformats.org/drawingml/2006/table">
            <a:tbl>
              <a:tblPr firstRow="1" bandRow="1">
                <a:tableStyleId>{93296810-A885-4BE3-A3E7-6D5BEEA58F35}</a:tableStyleId>
              </a:tblPr>
              <a:tblGrid>
                <a:gridCol w="3152179">
                  <a:extLst>
                    <a:ext uri="{9D8B030D-6E8A-4147-A177-3AD203B41FA5}">
                      <a16:colId xmlns:a16="http://schemas.microsoft.com/office/drawing/2014/main" val="3765461475"/>
                    </a:ext>
                  </a:extLst>
                </a:gridCol>
                <a:gridCol w="2508384">
                  <a:extLst>
                    <a:ext uri="{9D8B030D-6E8A-4147-A177-3AD203B41FA5}">
                      <a16:colId xmlns:a16="http://schemas.microsoft.com/office/drawing/2014/main" val="2244288024"/>
                    </a:ext>
                  </a:extLst>
                </a:gridCol>
                <a:gridCol w="3109441">
                  <a:extLst>
                    <a:ext uri="{9D8B030D-6E8A-4147-A177-3AD203B41FA5}">
                      <a16:colId xmlns:a16="http://schemas.microsoft.com/office/drawing/2014/main" val="673554403"/>
                    </a:ext>
                  </a:extLst>
                </a:gridCol>
              </a:tblGrid>
              <a:tr h="225005">
                <a:tc>
                  <a:txBody>
                    <a:bodyPr/>
                    <a:lstStyle/>
                    <a:p>
                      <a:pPr algn="ctr">
                        <a:spcBef>
                          <a:spcPts val="400"/>
                        </a:spcBef>
                        <a:spcAft>
                          <a:spcPts val="400"/>
                        </a:spcAft>
                      </a:pPr>
                      <a:r>
                        <a:rPr lang="en-GB" sz="1100" dirty="0"/>
                        <a:t>Social Prescribing Link Workers</a:t>
                      </a:r>
                    </a:p>
                  </a:txBody>
                  <a:tcPr marL="45298" marR="45298" marT="30198" marB="30198"/>
                </a:tc>
                <a:tc>
                  <a:txBody>
                    <a:bodyPr/>
                    <a:lstStyle/>
                    <a:p>
                      <a:pPr algn="ctr">
                        <a:spcBef>
                          <a:spcPts val="400"/>
                        </a:spcBef>
                        <a:spcAft>
                          <a:spcPts val="400"/>
                        </a:spcAft>
                      </a:pPr>
                      <a:r>
                        <a:rPr lang="en-GB" sz="1100" dirty="0"/>
                        <a:t>Health &amp; Wellbeing Coaches</a:t>
                      </a:r>
                    </a:p>
                  </a:txBody>
                  <a:tcPr marL="45298" marR="45298" marT="30198" marB="30198"/>
                </a:tc>
                <a:tc>
                  <a:txBody>
                    <a:bodyPr/>
                    <a:lstStyle/>
                    <a:p>
                      <a:pPr algn="ctr">
                        <a:spcBef>
                          <a:spcPts val="400"/>
                        </a:spcBef>
                        <a:spcAft>
                          <a:spcPts val="400"/>
                        </a:spcAft>
                      </a:pPr>
                      <a:r>
                        <a:rPr lang="en-GB" sz="1100" dirty="0"/>
                        <a:t>Care Coordinators</a:t>
                      </a:r>
                    </a:p>
                  </a:txBody>
                  <a:tcPr marL="45298" marR="45298" marT="30198" marB="30198"/>
                </a:tc>
                <a:extLst>
                  <a:ext uri="{0D108BD9-81ED-4DB2-BD59-A6C34878D82A}">
                    <a16:rowId xmlns:a16="http://schemas.microsoft.com/office/drawing/2014/main" val="3112582303"/>
                  </a:ext>
                </a:extLst>
              </a:tr>
              <a:tr h="3580836">
                <a:tc>
                  <a:txBody>
                    <a:bodyPr/>
                    <a:lstStyle/>
                    <a:p>
                      <a:pPr>
                        <a:spcBef>
                          <a:spcPts val="0"/>
                        </a:spcBef>
                        <a:spcAft>
                          <a:spcPts val="0"/>
                        </a:spcAft>
                      </a:pPr>
                      <a:endParaRPr lang="en-GB" sz="100" kern="1200" dirty="0">
                        <a:effectLst/>
                      </a:endParaRPr>
                    </a:p>
                    <a:p>
                      <a:pPr>
                        <a:spcBef>
                          <a:spcPts val="600"/>
                        </a:spcBef>
                        <a:spcAft>
                          <a:spcPts val="1200"/>
                        </a:spcAft>
                      </a:pPr>
                      <a:r>
                        <a:rPr lang="en-GB" sz="1100" b="1" kern="1200" dirty="0">
                          <a:effectLst/>
                        </a:rPr>
                        <a:t>Address wider issues (social determinants of health) </a:t>
                      </a:r>
                      <a:r>
                        <a:rPr lang="en-GB" sz="1100" kern="1200" dirty="0">
                          <a:effectLst/>
                        </a:rPr>
                        <a:t>that impact people’s health &amp; wellbeing.</a:t>
                      </a:r>
                    </a:p>
                    <a:p>
                      <a:pPr>
                        <a:spcBef>
                          <a:spcPts val="600"/>
                        </a:spcBef>
                        <a:spcAft>
                          <a:spcPts val="1200"/>
                        </a:spcAft>
                      </a:pPr>
                      <a:r>
                        <a:rPr lang="en-GB" sz="1100" b="1" kern="1200" dirty="0">
                          <a:effectLst/>
                        </a:rPr>
                        <a:t>Take time with patient</a:t>
                      </a:r>
                      <a:r>
                        <a:rPr lang="en-GB" sz="1100" b="0" kern="1200" dirty="0">
                          <a:effectLst/>
                        </a:rPr>
                        <a:t>, using personalised care support planning, motivational interviewing &amp; health coaching approaches</a:t>
                      </a:r>
                      <a:r>
                        <a:rPr lang="en-GB" sz="1100" kern="1200" dirty="0">
                          <a:effectLst/>
                        </a:rPr>
                        <a:t>,</a:t>
                      </a:r>
                      <a:r>
                        <a:rPr lang="en-GB" sz="1100" b="1" kern="1200" dirty="0">
                          <a:effectLst/>
                        </a:rPr>
                        <a:t> over several sessions to identify what matters to the person and connect them with</a:t>
                      </a:r>
                      <a:r>
                        <a:rPr lang="en-GB" sz="1100" kern="1200" dirty="0">
                          <a:effectLst/>
                        </a:rPr>
                        <a:t>;</a:t>
                      </a:r>
                    </a:p>
                    <a:p>
                      <a:pPr marL="215900" lvl="0" indent="-215900">
                        <a:spcAft>
                          <a:spcPts val="600"/>
                        </a:spcAft>
                        <a:buFont typeface="Arial" panose="020B0604020202020204" pitchFamily="34" charset="0"/>
                        <a:buChar char="•"/>
                      </a:pPr>
                      <a:r>
                        <a:rPr lang="en-GB" sz="1100" kern="1200" dirty="0">
                          <a:effectLst/>
                        </a:rPr>
                        <a:t>practical, social and emotional support within their community</a:t>
                      </a:r>
                    </a:p>
                    <a:p>
                      <a:pPr marL="215900" lvl="0" indent="-215900">
                        <a:spcAft>
                          <a:spcPts val="1200"/>
                        </a:spcAft>
                        <a:buFont typeface="Arial" panose="020B0604020202020204" pitchFamily="34" charset="0"/>
                        <a:buChar char="•"/>
                      </a:pPr>
                      <a:r>
                        <a:rPr lang="en-GB" sz="1100" kern="1200" dirty="0">
                          <a:effectLst/>
                        </a:rPr>
                        <a:t>activities that promote wellbeing e.g.  arts, sports, natural environment.</a:t>
                      </a:r>
                    </a:p>
                    <a:p>
                      <a:pPr marL="0" marR="0" lvl="0" indent="0" algn="l" rtl="0" eaLnBrk="1" fontAlgn="auto" latinLnBrk="0" hangingPunct="1">
                        <a:lnSpc>
                          <a:spcPct val="100000"/>
                        </a:lnSpc>
                        <a:spcBef>
                          <a:spcPts val="0"/>
                        </a:spcBef>
                        <a:spcAft>
                          <a:spcPts val="1200"/>
                        </a:spcAft>
                        <a:buClrTx/>
                        <a:buSzTx/>
                        <a:buFont typeface="Arial" panose="020B0604020202020204" pitchFamily="34" charset="0"/>
                        <a:buNone/>
                      </a:pPr>
                      <a:r>
                        <a:rPr lang="en-GB" sz="1100" b="1" kern="1200" dirty="0">
                          <a:effectLst/>
                        </a:rPr>
                        <a:t>Act as a bridge between primary care and the community</a:t>
                      </a:r>
                      <a:r>
                        <a:rPr lang="en-GB" sz="1100" kern="1200" dirty="0">
                          <a:effectLst/>
                        </a:rPr>
                        <a:t> - Identify and nurture community assets by working with partners such as VCSE, LA and NHS.</a:t>
                      </a:r>
                    </a:p>
                    <a:p>
                      <a:pPr>
                        <a:spcAft>
                          <a:spcPts val="1200"/>
                        </a:spcAft>
                      </a:pPr>
                      <a:r>
                        <a:rPr lang="en-GB" sz="1100" b="1" kern="1200" dirty="0">
                          <a:effectLst/>
                        </a:rPr>
                        <a:t>Tend to support people</a:t>
                      </a:r>
                      <a:r>
                        <a:rPr lang="en-GB" sz="1100" kern="1200" dirty="0">
                          <a:effectLst/>
                        </a:rPr>
                        <a:t> experiencing loneliness, complex social needs, mental health needs or multiple LTCs.</a:t>
                      </a:r>
                    </a:p>
                  </a:txBody>
                  <a:tcPr marL="71334" marR="45298" marT="30198" marB="30198"/>
                </a:tc>
                <a:tc>
                  <a:txBody>
                    <a:bodyPr/>
                    <a:lstStyle/>
                    <a:p>
                      <a:endParaRPr lang="en-GB" sz="500" kern="1200" dirty="0">
                        <a:effectLst/>
                      </a:endParaRPr>
                    </a:p>
                    <a:p>
                      <a:pPr>
                        <a:spcAft>
                          <a:spcPts val="1200"/>
                        </a:spcAft>
                      </a:pPr>
                      <a:r>
                        <a:rPr lang="en-GB" sz="1100" b="1" kern="1200" dirty="0">
                          <a:effectLst/>
                        </a:rPr>
                        <a:t>Work with patients </a:t>
                      </a:r>
                      <a:r>
                        <a:rPr lang="en-GB" sz="1100" kern="1200" dirty="0">
                          <a:effectLst/>
                        </a:rPr>
                        <a:t>who will benefit from and provide:</a:t>
                      </a:r>
                    </a:p>
                    <a:p>
                      <a:pPr marL="171450" lvl="0" indent="-171450">
                        <a:spcAft>
                          <a:spcPts val="1200"/>
                        </a:spcAft>
                        <a:buFont typeface="Arial"/>
                        <a:buChar char="•"/>
                      </a:pPr>
                      <a:r>
                        <a:rPr lang="en-GB" sz="1100" b="1" kern="1200" dirty="0">
                          <a:effectLst/>
                        </a:rPr>
                        <a:t>Goal setting</a:t>
                      </a:r>
                      <a:r>
                        <a:rPr lang="en-GB" sz="1100" kern="1200" dirty="0">
                          <a:effectLst/>
                        </a:rPr>
                        <a:t> - Guide and support people with LTCs to set self-identified health and wellbeing goals</a:t>
                      </a:r>
                    </a:p>
                    <a:p>
                      <a:pPr marL="171450" marR="0" lvl="0" indent="-171450" algn="l" rtl="0" eaLnBrk="1" fontAlgn="auto" latinLnBrk="0" hangingPunct="1">
                        <a:lnSpc>
                          <a:spcPct val="100000"/>
                        </a:lnSpc>
                        <a:spcBef>
                          <a:spcPts val="0"/>
                        </a:spcBef>
                        <a:spcAft>
                          <a:spcPts val="1200"/>
                        </a:spcAft>
                        <a:buClrTx/>
                        <a:buSzTx/>
                        <a:buFont typeface="Arial"/>
                        <a:buChar char="•"/>
                      </a:pPr>
                      <a:r>
                        <a:rPr lang="en-GB" sz="1100" b="1" kern="1200" dirty="0">
                          <a:effectLst/>
                        </a:rPr>
                        <a:t>Behaviour change </a:t>
                      </a:r>
                      <a:r>
                        <a:rPr lang="en-GB" sz="1100" kern="1200" dirty="0">
                          <a:effectLst/>
                        </a:rPr>
                        <a:t>- Use specialist coaching and behaviour change techniques, usually over a number of sessions</a:t>
                      </a:r>
                    </a:p>
                    <a:p>
                      <a:pPr marL="0" marR="0" lvl="0" indent="0" algn="l" rtl="0" eaLnBrk="1" fontAlgn="auto" latinLnBrk="0" hangingPunct="1">
                        <a:lnSpc>
                          <a:spcPct val="100000"/>
                        </a:lnSpc>
                        <a:spcBef>
                          <a:spcPts val="0"/>
                        </a:spcBef>
                        <a:spcAft>
                          <a:spcPts val="1200"/>
                        </a:spcAft>
                        <a:buClrTx/>
                        <a:buSzTx/>
                        <a:buFontTx/>
                        <a:buNone/>
                      </a:pPr>
                      <a:r>
                        <a:rPr lang="en-GB" sz="1100" b="1" kern="1200" dirty="0">
                          <a:effectLst/>
                        </a:rPr>
                        <a:t>Tend to support</a:t>
                      </a:r>
                      <a:r>
                        <a:rPr lang="en-GB" sz="1100" kern="1200" dirty="0">
                          <a:effectLst/>
                        </a:rPr>
                        <a:t> with physical and mental health conditions, and with one or more LTCs such as type 2 diabetes, COPD, or those at risk of developing a LTC.</a:t>
                      </a:r>
                    </a:p>
                    <a:p>
                      <a:pPr>
                        <a:spcAft>
                          <a:spcPts val="1200"/>
                        </a:spcAft>
                      </a:pPr>
                      <a:endParaRPr lang="en-GB" sz="1100" kern="1200" dirty="0">
                        <a:effectLst/>
                      </a:endParaRPr>
                    </a:p>
                  </a:txBody>
                  <a:tcPr marL="71334" marR="45298" marT="30198" marB="30198"/>
                </a:tc>
                <a:tc>
                  <a:txBody>
                    <a:bodyPr/>
                    <a:lstStyle/>
                    <a:p>
                      <a:endParaRPr lang="en-GB" sz="500" kern="1200" dirty="0">
                        <a:effectLst/>
                      </a:endParaRPr>
                    </a:p>
                    <a:p>
                      <a:pPr>
                        <a:spcAft>
                          <a:spcPts val="600"/>
                        </a:spcAft>
                      </a:pPr>
                      <a:r>
                        <a:rPr lang="en-GB" sz="1100" b="1" kern="1200" dirty="0">
                          <a:effectLst/>
                        </a:rPr>
                        <a:t>Work with patients</a:t>
                      </a:r>
                      <a:r>
                        <a:rPr lang="en-GB" sz="1100" kern="1200" dirty="0">
                          <a:effectLst/>
                        </a:rPr>
                        <a:t> who will benefit from, and provide:</a:t>
                      </a:r>
                      <a:endParaRPr lang="en-GB" sz="1000"/>
                    </a:p>
                    <a:p>
                      <a:pPr marL="171450" indent="-171450">
                        <a:spcAft>
                          <a:spcPts val="600"/>
                        </a:spcAft>
                        <a:buFont typeface="Arial"/>
                        <a:buChar char="•"/>
                      </a:pPr>
                      <a:r>
                        <a:rPr lang="en-GB" sz="1100" b="1" kern="1200" dirty="0">
                          <a:effectLst/>
                        </a:rPr>
                        <a:t>Support in navigating the health system</a:t>
                      </a:r>
                      <a:r>
                        <a:rPr lang="en-GB" sz="1100" kern="1200" dirty="0">
                          <a:effectLst/>
                        </a:rPr>
                        <a:t> and connecting with the right people</a:t>
                      </a:r>
                    </a:p>
                    <a:p>
                      <a:pPr marL="171450" lvl="0" indent="-171450">
                        <a:spcAft>
                          <a:spcPts val="1200"/>
                        </a:spcAft>
                        <a:buFont typeface="Arial"/>
                        <a:buChar char="•"/>
                      </a:pPr>
                      <a:r>
                        <a:rPr lang="en-GB" sz="1100" b="1" u="none" strike="noStrike" kern="1200" noProof="0" dirty="0">
                          <a:effectLst/>
                        </a:rPr>
                        <a:t>Continuity of care</a:t>
                      </a:r>
                      <a:r>
                        <a:rPr lang="en-GB" sz="1100" u="none" strike="noStrike" kern="1200" noProof="0" dirty="0">
                          <a:effectLst/>
                        </a:rPr>
                        <a:t> – a point of contact alongside busy clinicians</a:t>
                      </a:r>
                    </a:p>
                    <a:p>
                      <a:pPr marL="171450" lvl="0" indent="-171450">
                        <a:spcAft>
                          <a:spcPts val="1200"/>
                        </a:spcAft>
                        <a:buFont typeface="Arial"/>
                        <a:buChar char="•"/>
                      </a:pPr>
                      <a:r>
                        <a:rPr lang="en-GB" sz="1100" b="1" u="none" strike="noStrike" kern="1200" noProof="0" dirty="0">
                          <a:effectLst/>
                        </a:rPr>
                        <a:t>Allyship and advocacy </a:t>
                      </a:r>
                      <a:r>
                        <a:rPr lang="en-GB" sz="1100" u="none" strike="noStrike" kern="1200" noProof="0" dirty="0">
                          <a:effectLst/>
                        </a:rPr>
                        <a:t>- post appointment follow-up conversations, support in understanding health conditions, creating space to reflect on choices right for individual ensuring changing needs are addressed</a:t>
                      </a:r>
                    </a:p>
                    <a:p>
                      <a:r>
                        <a:rPr lang="en-GB" sz="1100" b="1" kern="1200" dirty="0">
                          <a:effectLst/>
                        </a:rPr>
                        <a:t>Provide coordination and access</a:t>
                      </a:r>
                      <a:r>
                        <a:rPr lang="en-GB" sz="1100" kern="1200" dirty="0">
                          <a:effectLst/>
                        </a:rPr>
                        <a:t> to other appropriate services and support.</a:t>
                      </a:r>
                    </a:p>
                    <a:p>
                      <a:pPr lvl="0">
                        <a:buNone/>
                      </a:pPr>
                      <a:endParaRPr lang="en-GB" sz="1100" kern="1200" dirty="0">
                        <a:effectLst/>
                      </a:endParaRPr>
                    </a:p>
                    <a:p>
                      <a:pPr lvl="0">
                        <a:buNone/>
                      </a:pPr>
                      <a:r>
                        <a:rPr lang="en-GB" sz="1100" b="1" kern="1200" dirty="0">
                          <a:effectLst/>
                        </a:rPr>
                        <a:t>Can be main point of contact for care homes</a:t>
                      </a:r>
                    </a:p>
                    <a:p>
                      <a:endParaRPr lang="en-GB" sz="1100" kern="1200" dirty="0">
                        <a:effectLst/>
                      </a:endParaRPr>
                    </a:p>
                    <a:p>
                      <a:r>
                        <a:rPr lang="en-GB" sz="1100" b="1" kern="1200" dirty="0">
                          <a:effectLst/>
                        </a:rPr>
                        <a:t>Tend to support</a:t>
                      </a:r>
                      <a:r>
                        <a:rPr lang="en-GB" sz="1100" kern="1200" dirty="0">
                          <a:effectLst/>
                        </a:rPr>
                        <a:t> those with multiple appointments, chronic conditions, frail/elderly and people with LTCs.</a:t>
                      </a:r>
                    </a:p>
                  </a:txBody>
                  <a:tcPr marL="71334" marR="45298" marT="30198" marB="30198"/>
                </a:tc>
                <a:extLst>
                  <a:ext uri="{0D108BD9-81ED-4DB2-BD59-A6C34878D82A}">
                    <a16:rowId xmlns:a16="http://schemas.microsoft.com/office/drawing/2014/main" val="1551614752"/>
                  </a:ext>
                </a:extLst>
              </a:tr>
            </a:tbl>
          </a:graphicData>
        </a:graphic>
      </p:graphicFrame>
      <p:pic>
        <p:nvPicPr>
          <p:cNvPr id="3" name="Google Shape;302;p52">
            <a:extLst>
              <a:ext uri="{FF2B5EF4-FFF2-40B4-BE49-F238E27FC236}">
                <a16:creationId xmlns:a16="http://schemas.microsoft.com/office/drawing/2014/main" id="{08E34870-7AAF-4355-A2F1-6E1F78D3A449}"/>
              </a:ext>
            </a:extLst>
          </p:cNvPr>
          <p:cNvPicPr preferRelativeResize="0"/>
          <p:nvPr/>
        </p:nvPicPr>
        <p:blipFill rotWithShape="1">
          <a:blip r:embed="rId6" cstate="email">
            <a:alphaModFix/>
            <a:extLst>
              <a:ext uri="{28A0092B-C50C-407E-A947-70E740481C1C}">
                <a14:useLocalDpi xmlns:a14="http://schemas.microsoft.com/office/drawing/2010/main"/>
              </a:ext>
            </a:extLst>
          </a:blip>
          <a:srcRect/>
          <a:stretch/>
        </p:blipFill>
        <p:spPr>
          <a:xfrm>
            <a:off x="6671121" y="4623065"/>
            <a:ext cx="703686" cy="486030"/>
          </a:xfrm>
          <a:prstGeom prst="rect">
            <a:avLst/>
          </a:prstGeom>
          <a:noFill/>
          <a:ln>
            <a:noFill/>
          </a:ln>
        </p:spPr>
      </p:pic>
    </p:spTree>
    <p:extLst>
      <p:ext uri="{BB962C8B-B14F-4D97-AF65-F5344CB8AC3E}">
        <p14:creationId xmlns:p14="http://schemas.microsoft.com/office/powerpoint/2010/main" val="3488252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39"/>
          <p:cNvSpPr txBox="1">
            <a:spLocks noGrp="1"/>
          </p:cNvSpPr>
          <p:nvPr>
            <p:ph type="sldNum" idx="12"/>
          </p:nvPr>
        </p:nvSpPr>
        <p:spPr>
          <a:xfrm>
            <a:off x="6613706" y="4639006"/>
            <a:ext cx="1992033" cy="255648"/>
          </a:xfrm>
          <a:prstGeom prst="rect">
            <a:avLst/>
          </a:prstGeom>
          <a:noFill/>
          <a:ln>
            <a:noFill/>
          </a:ln>
        </p:spPr>
        <p:txBody>
          <a:bodyPr spcFirstLastPara="1" vert="horz" wrap="square" lIns="64017" tIns="32000" rIns="64017" bIns="32000" rtlCol="0" anchor="ctr" anchorCtr="0">
            <a:noAutofit/>
          </a:bodyPr>
          <a:lstStyle/>
          <a:p>
            <a:fld id="{00000000-1234-1234-1234-123412341234}" type="slidenum">
              <a:rPr lang="en-US"/>
              <a:pPr/>
              <a:t>6</a:t>
            </a:fld>
            <a:endParaRPr/>
          </a:p>
        </p:txBody>
      </p:sp>
      <p:sp>
        <p:nvSpPr>
          <p:cNvPr id="274" name="Google Shape;274;p39"/>
          <p:cNvSpPr/>
          <p:nvPr/>
        </p:nvSpPr>
        <p:spPr>
          <a:xfrm>
            <a:off x="0" y="4506201"/>
            <a:ext cx="9144000" cy="637963"/>
          </a:xfrm>
          <a:prstGeom prst="rect">
            <a:avLst/>
          </a:prstGeom>
          <a:solidFill>
            <a:schemeClr val="accent5">
              <a:lumMod val="75000"/>
            </a:schemeClr>
          </a:solidFill>
          <a:ln>
            <a:noFill/>
          </a:ln>
        </p:spPr>
        <p:txBody>
          <a:bodyPr spcFirstLastPara="1" wrap="square" lIns="85356" tIns="42660" rIns="85356" bIns="42660" anchor="ctr" anchorCtr="0">
            <a:noAutofit/>
          </a:bodyPr>
          <a:lstStyle/>
          <a:p>
            <a:pPr algn="r"/>
            <a:endParaRPr lang="en-GB" sz="2000" b="1">
              <a:solidFill>
                <a:schemeClr val="lt1"/>
              </a:solidFill>
              <a:ea typeface="Calibri"/>
              <a:cs typeface="Calibri"/>
              <a:sym typeface="Calibri"/>
            </a:endParaRPr>
          </a:p>
        </p:txBody>
      </p:sp>
      <p:sp>
        <p:nvSpPr>
          <p:cNvPr id="275" name="Google Shape;275;p39"/>
          <p:cNvSpPr txBox="1">
            <a:spLocks noGrp="1"/>
          </p:cNvSpPr>
          <p:nvPr>
            <p:ph type="title"/>
          </p:nvPr>
        </p:nvSpPr>
        <p:spPr>
          <a:xfrm>
            <a:off x="173755" y="97850"/>
            <a:ext cx="8770010" cy="352697"/>
          </a:xfrm>
          <a:prstGeom prst="rect">
            <a:avLst/>
          </a:prstGeom>
          <a:solidFill>
            <a:schemeClr val="accent5">
              <a:lumMod val="75000"/>
            </a:schemeClr>
          </a:solidFill>
          <a:ln w="9525" cap="flat" cmpd="sng">
            <a:noFill/>
            <a:prstDash val="solid"/>
            <a:round/>
            <a:headEnd type="none" w="sm" len="sm"/>
            <a:tailEnd type="none" w="sm" len="sm"/>
          </a:ln>
        </p:spPr>
        <p:txBody>
          <a:bodyPr spcFirstLastPara="1" vert="horz" wrap="square" lIns="64017" tIns="32000" rIns="64017" bIns="32000" rtlCol="0" anchor="ctr" anchorCtr="0">
            <a:noAutofit/>
          </a:bodyPr>
          <a:lstStyle/>
          <a:p>
            <a:pPr algn="ctr">
              <a:spcBef>
                <a:spcPts val="0"/>
              </a:spcBef>
            </a:pPr>
            <a:r>
              <a:rPr lang="en-GB" sz="2000" b="1">
                <a:latin typeface="+mn-lt"/>
              </a:rPr>
              <a:t>Ensuring the personalised care roles work effectively together</a:t>
            </a:r>
            <a:endParaRPr lang="en-GB" sz="2000" b="1">
              <a:latin typeface="+mn-lt"/>
              <a:ea typeface="Calibri"/>
              <a:cs typeface="Calibri"/>
              <a:sym typeface="Calibri"/>
            </a:endParaRPr>
          </a:p>
        </p:txBody>
      </p:sp>
      <p:sp>
        <p:nvSpPr>
          <p:cNvPr id="6" name="TextBox 5">
            <a:extLst>
              <a:ext uri="{FF2B5EF4-FFF2-40B4-BE49-F238E27FC236}">
                <a16:creationId xmlns:a16="http://schemas.microsoft.com/office/drawing/2014/main" id="{0D456A07-8A38-4A47-805C-E6E3BF0E30CF}"/>
              </a:ext>
            </a:extLst>
          </p:cNvPr>
          <p:cNvSpPr txBox="1"/>
          <p:nvPr/>
        </p:nvSpPr>
        <p:spPr>
          <a:xfrm>
            <a:off x="634697" y="4590537"/>
            <a:ext cx="2700926" cy="520655"/>
          </a:xfrm>
          <a:prstGeom prst="rect">
            <a:avLst/>
          </a:prstGeom>
          <a:noFill/>
        </p:spPr>
        <p:txBody>
          <a:bodyPr wrap="square" lIns="68580" tIns="34290" rIns="68580" bIns="34290" rtlCol="0" anchor="t">
            <a:spAutoFit/>
          </a:bodyPr>
          <a:lstStyle/>
          <a:p>
            <a:pPr>
              <a:spcAft>
                <a:spcPts val="420"/>
              </a:spcAft>
            </a:pPr>
            <a:r>
              <a:rPr lang="en-GB" sz="1300" b="1">
                <a:solidFill>
                  <a:schemeClr val="bg1"/>
                </a:solidFill>
              </a:rPr>
              <a:t>@SP_LDN</a:t>
            </a:r>
          </a:p>
          <a:p>
            <a:pPr>
              <a:spcAft>
                <a:spcPts val="420"/>
              </a:spcAft>
            </a:pPr>
            <a:r>
              <a:rPr lang="en-GB" sz="1300" b="1">
                <a:solidFill>
                  <a:schemeClr val="bg1"/>
                </a:solidFill>
              </a:rPr>
              <a:t>hlp.socialprescribing@nhs.net</a:t>
            </a:r>
          </a:p>
        </p:txBody>
      </p:sp>
      <p:pic>
        <p:nvPicPr>
          <p:cNvPr id="10" name="Picture 9" descr="A white circle with a black background&#10;&#10;Description automatically generated with low confidence">
            <a:extLst>
              <a:ext uri="{FF2B5EF4-FFF2-40B4-BE49-F238E27FC236}">
                <a16:creationId xmlns:a16="http://schemas.microsoft.com/office/drawing/2014/main" id="{95A5704D-404D-423E-BD3D-3EE80A153342}"/>
              </a:ext>
            </a:extLst>
          </p:cNvPr>
          <p:cNvPicPr>
            <a:picLocks noChangeAspect="1"/>
          </p:cNvPicPr>
          <p:nvPr/>
        </p:nvPicPr>
        <p:blipFill>
          <a:blip r:embed="rId3"/>
          <a:stretch>
            <a:fillRect/>
          </a:stretch>
        </p:blipFill>
        <p:spPr>
          <a:xfrm>
            <a:off x="407303" y="4641652"/>
            <a:ext cx="194052" cy="164483"/>
          </a:xfrm>
          <a:prstGeom prst="rect">
            <a:avLst/>
          </a:prstGeom>
        </p:spPr>
      </p:pic>
      <p:pic>
        <p:nvPicPr>
          <p:cNvPr id="11" name="Picture 10" descr="Icon&#10;&#10;Description automatically generated">
            <a:extLst>
              <a:ext uri="{FF2B5EF4-FFF2-40B4-BE49-F238E27FC236}">
                <a16:creationId xmlns:a16="http://schemas.microsoft.com/office/drawing/2014/main" id="{6687AF67-52BC-4426-ABBF-31F3028731D3}"/>
              </a:ext>
            </a:extLst>
          </p:cNvPr>
          <p:cNvPicPr>
            <a:picLocks noChangeAspect="1"/>
          </p:cNvPicPr>
          <p:nvPr/>
        </p:nvPicPr>
        <p:blipFill>
          <a:blip r:embed="rId4"/>
          <a:stretch>
            <a:fillRect/>
          </a:stretch>
        </p:blipFill>
        <p:spPr>
          <a:xfrm>
            <a:off x="416706" y="4904175"/>
            <a:ext cx="175247" cy="137432"/>
          </a:xfrm>
          <a:prstGeom prst="rect">
            <a:avLst/>
          </a:prstGeom>
        </p:spPr>
      </p:pic>
      <p:pic>
        <p:nvPicPr>
          <p:cNvPr id="13" name="Google Shape;254;p37">
            <a:extLst>
              <a:ext uri="{FF2B5EF4-FFF2-40B4-BE49-F238E27FC236}">
                <a16:creationId xmlns:a16="http://schemas.microsoft.com/office/drawing/2014/main" id="{B698D69A-16E6-4411-9613-47533BB0F867}"/>
              </a:ext>
            </a:extLst>
          </p:cNvPr>
          <p:cNvPicPr preferRelativeResize="0">
            <a:picLocks noChangeAspect="1"/>
          </p:cNvPicPr>
          <p:nvPr/>
        </p:nvPicPr>
        <p:blipFill rotWithShape="1">
          <a:blip r:embed="rId5">
            <a:alphaModFix/>
          </a:blip>
          <a:srcRect t="-1161" b="11763"/>
          <a:stretch/>
        </p:blipFill>
        <p:spPr>
          <a:xfrm>
            <a:off x="7609723" y="4580571"/>
            <a:ext cx="1449773" cy="478945"/>
          </a:xfrm>
          <a:prstGeom prst="rect">
            <a:avLst/>
          </a:prstGeom>
          <a:noFill/>
          <a:ln>
            <a:noFill/>
          </a:ln>
        </p:spPr>
      </p:pic>
      <p:pic>
        <p:nvPicPr>
          <p:cNvPr id="14" name="Google Shape;253;p37">
            <a:extLst>
              <a:ext uri="{FF2B5EF4-FFF2-40B4-BE49-F238E27FC236}">
                <a16:creationId xmlns:a16="http://schemas.microsoft.com/office/drawing/2014/main" id="{BAA1482E-9DEF-4DB6-B1A7-668DFB03E954}"/>
              </a:ext>
            </a:extLst>
          </p:cNvPr>
          <p:cNvPicPr preferRelativeResize="0">
            <a:picLocks noChangeAspect="1"/>
          </p:cNvPicPr>
          <p:nvPr/>
        </p:nvPicPr>
        <p:blipFill rotWithShape="1">
          <a:blip r:embed="rId6">
            <a:alphaModFix/>
          </a:blip>
          <a:srcRect/>
          <a:stretch/>
        </p:blipFill>
        <p:spPr>
          <a:xfrm>
            <a:off x="6869254" y="4600104"/>
            <a:ext cx="618115" cy="437937"/>
          </a:xfrm>
          <a:prstGeom prst="rect">
            <a:avLst/>
          </a:prstGeom>
          <a:noFill/>
          <a:ln>
            <a:noFill/>
          </a:ln>
        </p:spPr>
      </p:pic>
      <p:pic>
        <p:nvPicPr>
          <p:cNvPr id="12" name="Picture 11" descr="Diagram&#10;&#10;Description automatically generated">
            <a:extLst>
              <a:ext uri="{FF2B5EF4-FFF2-40B4-BE49-F238E27FC236}">
                <a16:creationId xmlns:a16="http://schemas.microsoft.com/office/drawing/2014/main" id="{E173A34E-89D3-4A47-9BCE-1680FA336E4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795906" y="658906"/>
            <a:ext cx="5525252" cy="3643509"/>
          </a:xfrm>
          <a:prstGeom prst="rect">
            <a:avLst/>
          </a:prstGeom>
        </p:spPr>
      </p:pic>
    </p:spTree>
    <p:extLst>
      <p:ext uri="{BB962C8B-B14F-4D97-AF65-F5344CB8AC3E}">
        <p14:creationId xmlns:p14="http://schemas.microsoft.com/office/powerpoint/2010/main" val="3909889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0DC5242-CF94-4F82-B6DB-3C6CEE598759}"/>
              </a:ext>
            </a:extLst>
          </p:cNvPr>
          <p:cNvSpPr>
            <a:spLocks noGrp="1"/>
          </p:cNvSpPr>
          <p:nvPr>
            <p:ph type="sldNum" sz="quarter" idx="14"/>
          </p:nvPr>
        </p:nvSpPr>
        <p:spPr/>
        <p:txBody>
          <a:bodyPr/>
          <a:lstStyle/>
          <a:p>
            <a:fld id="{8FC524A1-7B6A-464D-B8BC-8FE2E057339E}" type="slidenum">
              <a:rPr lang="en-GB" smtClean="0"/>
              <a:pPr/>
              <a:t>7</a:t>
            </a:fld>
            <a:endParaRPr lang="en-GB"/>
          </a:p>
        </p:txBody>
      </p:sp>
      <p:sp>
        <p:nvSpPr>
          <p:cNvPr id="6" name="Google Shape;298;p52">
            <a:extLst>
              <a:ext uri="{FF2B5EF4-FFF2-40B4-BE49-F238E27FC236}">
                <a16:creationId xmlns:a16="http://schemas.microsoft.com/office/drawing/2014/main" id="{85F26609-8D2C-4E82-8C49-01B51171C4D0}"/>
              </a:ext>
            </a:extLst>
          </p:cNvPr>
          <p:cNvSpPr/>
          <p:nvPr/>
        </p:nvSpPr>
        <p:spPr>
          <a:xfrm>
            <a:off x="-1" y="4615543"/>
            <a:ext cx="9144001" cy="531018"/>
          </a:xfrm>
          <a:prstGeom prst="rect">
            <a:avLst/>
          </a:prstGeom>
          <a:solidFill>
            <a:schemeClr val="tx2"/>
          </a:solidFill>
          <a:ln>
            <a:noFill/>
          </a:ln>
        </p:spPr>
        <p:txBody>
          <a:bodyPr spcFirstLastPara="1" wrap="square" lIns="91425" tIns="45700" rIns="91425" bIns="45700" anchor="ctr" anchorCtr="0">
            <a:noAutofit/>
          </a:bodyPr>
          <a:lstStyle/>
          <a:p>
            <a:pPr algn="ctr" defTabSz="685800" fontAlgn="auto">
              <a:spcBef>
                <a:spcPts val="0"/>
              </a:spcBef>
              <a:spcAft>
                <a:spcPts val="0"/>
              </a:spcAft>
            </a:pPr>
            <a:r>
              <a:rPr lang="en-GB" sz="2000" cap="all">
                <a:solidFill>
                  <a:prstClr val="white"/>
                </a:solidFill>
                <a:latin typeface="Calibri"/>
                <a:ea typeface="Arial"/>
                <a:cs typeface="Arial"/>
              </a:rPr>
              <a:t>Working alongside other ARRS roles</a:t>
            </a:r>
            <a:endParaRPr lang="en-GB" sz="2000" cap="all">
              <a:solidFill>
                <a:prstClr val="white"/>
              </a:solidFill>
              <a:latin typeface="Calibri"/>
              <a:ea typeface="Arial"/>
              <a:cs typeface="Arial"/>
              <a:sym typeface="Arial"/>
            </a:endParaRPr>
          </a:p>
        </p:txBody>
      </p:sp>
      <p:sp>
        <p:nvSpPr>
          <p:cNvPr id="2" name="Title 1">
            <a:extLst>
              <a:ext uri="{FF2B5EF4-FFF2-40B4-BE49-F238E27FC236}">
                <a16:creationId xmlns:a16="http://schemas.microsoft.com/office/drawing/2014/main" id="{E780D0FB-648F-4345-B3B3-C41B15CB9A7E}"/>
              </a:ext>
            </a:extLst>
          </p:cNvPr>
          <p:cNvSpPr>
            <a:spLocks noGrp="1"/>
          </p:cNvSpPr>
          <p:nvPr>
            <p:ph type="title"/>
          </p:nvPr>
        </p:nvSpPr>
        <p:spPr>
          <a:xfrm>
            <a:off x="250826" y="141686"/>
            <a:ext cx="8642350" cy="377837"/>
          </a:xfrm>
          <a:solidFill>
            <a:schemeClr val="tx2"/>
          </a:solidFill>
          <a:ln>
            <a:solidFill>
              <a:schemeClr val="accent4"/>
            </a:solidFill>
          </a:ln>
        </p:spPr>
        <p:txBody>
          <a:bodyPr lIns="68580" tIns="34290" rIns="68580" bIns="34290" anchor="t"/>
          <a:lstStyle/>
          <a:p>
            <a:pPr algn="ctr">
              <a:spcBef>
                <a:spcPts val="0"/>
              </a:spcBef>
            </a:pPr>
            <a:r>
              <a:rPr lang="en-US" sz="2100"/>
              <a:t>The role of a Health and Wellbeing coach</a:t>
            </a:r>
          </a:p>
        </p:txBody>
      </p:sp>
      <p:sp>
        <p:nvSpPr>
          <p:cNvPr id="8" name="TextBox 4">
            <a:extLst>
              <a:ext uri="{FF2B5EF4-FFF2-40B4-BE49-F238E27FC236}">
                <a16:creationId xmlns:a16="http://schemas.microsoft.com/office/drawing/2014/main" id="{BC2987AF-3B46-4854-B525-9BA91B40D498}"/>
              </a:ext>
            </a:extLst>
          </p:cNvPr>
          <p:cNvSpPr txBox="1"/>
          <p:nvPr/>
        </p:nvSpPr>
        <p:spPr>
          <a:xfrm>
            <a:off x="4203143" y="3519634"/>
            <a:ext cx="184731" cy="461665"/>
          </a:xfrm>
          <a:prstGeom prst="rect">
            <a:avLst/>
          </a:prstGeom>
          <a:noFill/>
        </p:spPr>
        <p:txBody>
          <a:bodyPr wrap="none" rtlCol="0">
            <a:spAutoFit/>
          </a:bodyPr>
          <a:lstStyle/>
          <a:p>
            <a:pPr fontAlgn="auto">
              <a:spcBef>
                <a:spcPts val="0"/>
              </a:spcBef>
              <a:spcAft>
                <a:spcPts val="0"/>
              </a:spcAft>
            </a:pPr>
            <a:endParaRPr lang="en-US">
              <a:solidFill>
                <a:prstClr val="black"/>
              </a:solidFill>
              <a:latin typeface="Calibri" panose="020F0502020204030204"/>
              <a:ea typeface="+mn-ea"/>
              <a:cs typeface="+mn-cs"/>
            </a:endParaRPr>
          </a:p>
        </p:txBody>
      </p:sp>
      <p:sp>
        <p:nvSpPr>
          <p:cNvPr id="12" name="TextBox 4">
            <a:extLst>
              <a:ext uri="{FF2B5EF4-FFF2-40B4-BE49-F238E27FC236}">
                <a16:creationId xmlns:a16="http://schemas.microsoft.com/office/drawing/2014/main" id="{BD4BC505-7DA2-4DDE-A11A-4300BC4EFE03}"/>
              </a:ext>
            </a:extLst>
          </p:cNvPr>
          <p:cNvSpPr txBox="1"/>
          <p:nvPr/>
        </p:nvSpPr>
        <p:spPr>
          <a:xfrm>
            <a:off x="5463114" y="4311460"/>
            <a:ext cx="184731" cy="461665"/>
          </a:xfrm>
          <a:prstGeom prst="rect">
            <a:avLst/>
          </a:prstGeom>
          <a:noFill/>
        </p:spPr>
        <p:txBody>
          <a:bodyPr wrap="none" rtlCol="0">
            <a:spAutoFit/>
          </a:bodyPr>
          <a:lstStyle/>
          <a:p>
            <a:pPr fontAlgn="auto">
              <a:spcBef>
                <a:spcPts val="0"/>
              </a:spcBef>
              <a:spcAft>
                <a:spcPts val="0"/>
              </a:spcAft>
            </a:pPr>
            <a:endParaRPr lang="en-US">
              <a:solidFill>
                <a:prstClr val="black"/>
              </a:solidFill>
              <a:latin typeface="Calibri" panose="020F0502020204030204"/>
              <a:ea typeface="+mn-ea"/>
              <a:cs typeface="+mn-cs"/>
            </a:endParaRPr>
          </a:p>
        </p:txBody>
      </p:sp>
      <p:sp>
        <p:nvSpPr>
          <p:cNvPr id="3" name="TextBox 2">
            <a:extLst>
              <a:ext uri="{FF2B5EF4-FFF2-40B4-BE49-F238E27FC236}">
                <a16:creationId xmlns:a16="http://schemas.microsoft.com/office/drawing/2014/main" id="{1EA27A9F-B495-44CA-BEDE-10544788291D}"/>
              </a:ext>
            </a:extLst>
          </p:cNvPr>
          <p:cNvSpPr txBox="1"/>
          <p:nvPr/>
        </p:nvSpPr>
        <p:spPr>
          <a:xfrm>
            <a:off x="494674" y="989351"/>
            <a:ext cx="7082853" cy="1200329"/>
          </a:xfrm>
          <a:prstGeom prst="rect">
            <a:avLst/>
          </a:prstGeom>
          <a:noFill/>
        </p:spPr>
        <p:txBody>
          <a:bodyPr wrap="square" rtlCol="0">
            <a:spAutoFit/>
          </a:bodyPr>
          <a:lstStyle/>
          <a:p>
            <a:r>
              <a:rPr lang="en-GB"/>
              <a:t>Caroline Haines,</a:t>
            </a:r>
          </a:p>
          <a:p>
            <a:r>
              <a:rPr lang="en-GB"/>
              <a:t>London Mentor for Health and Wellbeing Coaches</a:t>
            </a:r>
          </a:p>
          <a:p>
            <a:r>
              <a:rPr lang="en-GB"/>
              <a:t>East Merton PCN</a:t>
            </a:r>
          </a:p>
        </p:txBody>
      </p:sp>
      <p:pic>
        <p:nvPicPr>
          <p:cNvPr id="9" name="Google Shape;303;p52">
            <a:extLst>
              <a:ext uri="{FF2B5EF4-FFF2-40B4-BE49-F238E27FC236}">
                <a16:creationId xmlns:a16="http://schemas.microsoft.com/office/drawing/2014/main" id="{33E1F182-D0D4-46A5-8DA7-6F80CE4D6435}"/>
              </a:ext>
            </a:extLst>
          </p:cNvPr>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7146393" y="4542292"/>
            <a:ext cx="1810887" cy="611910"/>
          </a:xfrm>
          <a:prstGeom prst="rect">
            <a:avLst/>
          </a:prstGeom>
          <a:noFill/>
          <a:ln>
            <a:noFill/>
          </a:ln>
        </p:spPr>
      </p:pic>
    </p:spTree>
    <p:extLst>
      <p:ext uri="{BB962C8B-B14F-4D97-AF65-F5344CB8AC3E}">
        <p14:creationId xmlns:p14="http://schemas.microsoft.com/office/powerpoint/2010/main" val="4231041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0DC5242-CF94-4F82-B6DB-3C6CEE598759}"/>
              </a:ext>
            </a:extLst>
          </p:cNvPr>
          <p:cNvSpPr>
            <a:spLocks noGrp="1"/>
          </p:cNvSpPr>
          <p:nvPr>
            <p:ph type="sldNum" sz="quarter" idx="14"/>
          </p:nvPr>
        </p:nvSpPr>
        <p:spPr/>
        <p:txBody>
          <a:bodyPr/>
          <a:lstStyle/>
          <a:p>
            <a:fld id="{8FC524A1-7B6A-464D-B8BC-8FE2E057339E}" type="slidenum">
              <a:rPr lang="en-GB" smtClean="0"/>
              <a:pPr/>
              <a:t>8</a:t>
            </a:fld>
            <a:endParaRPr lang="en-GB"/>
          </a:p>
        </p:txBody>
      </p:sp>
      <p:sp>
        <p:nvSpPr>
          <p:cNvPr id="6" name="Google Shape;298;p52">
            <a:extLst>
              <a:ext uri="{FF2B5EF4-FFF2-40B4-BE49-F238E27FC236}">
                <a16:creationId xmlns:a16="http://schemas.microsoft.com/office/drawing/2014/main" id="{85F26609-8D2C-4E82-8C49-01B51171C4D0}"/>
              </a:ext>
            </a:extLst>
          </p:cNvPr>
          <p:cNvSpPr/>
          <p:nvPr/>
        </p:nvSpPr>
        <p:spPr>
          <a:xfrm>
            <a:off x="-1" y="4606834"/>
            <a:ext cx="9144001" cy="539728"/>
          </a:xfrm>
          <a:prstGeom prst="rect">
            <a:avLst/>
          </a:prstGeom>
          <a:solidFill>
            <a:schemeClr val="tx2"/>
          </a:solidFill>
          <a:ln>
            <a:noFill/>
          </a:ln>
        </p:spPr>
        <p:txBody>
          <a:bodyPr spcFirstLastPara="1" wrap="square" lIns="91425" tIns="45700" rIns="91425" bIns="45700" anchor="ctr" anchorCtr="0">
            <a:noAutofit/>
          </a:bodyPr>
          <a:lstStyle/>
          <a:p>
            <a:pPr algn="ctr" defTabSz="685800" fontAlgn="auto">
              <a:spcBef>
                <a:spcPts val="0"/>
              </a:spcBef>
              <a:spcAft>
                <a:spcPts val="0"/>
              </a:spcAft>
            </a:pPr>
            <a:r>
              <a:rPr lang="en-GB" sz="2000" cap="all">
                <a:solidFill>
                  <a:prstClr val="white"/>
                </a:solidFill>
                <a:latin typeface="Calibri"/>
                <a:ea typeface="Arial"/>
                <a:cs typeface="Arial"/>
              </a:rPr>
              <a:t>Working alongside other ARRS roles</a:t>
            </a:r>
            <a:endParaRPr lang="en-GB" sz="2000" cap="all">
              <a:solidFill>
                <a:prstClr val="white"/>
              </a:solidFill>
              <a:latin typeface="Calibri"/>
              <a:ea typeface="Arial"/>
              <a:cs typeface="Arial"/>
              <a:sym typeface="Arial"/>
            </a:endParaRPr>
          </a:p>
        </p:txBody>
      </p:sp>
      <p:sp>
        <p:nvSpPr>
          <p:cNvPr id="2" name="Title 1">
            <a:extLst>
              <a:ext uri="{FF2B5EF4-FFF2-40B4-BE49-F238E27FC236}">
                <a16:creationId xmlns:a16="http://schemas.microsoft.com/office/drawing/2014/main" id="{E780D0FB-648F-4345-B3B3-C41B15CB9A7E}"/>
              </a:ext>
            </a:extLst>
          </p:cNvPr>
          <p:cNvSpPr>
            <a:spLocks noGrp="1"/>
          </p:cNvSpPr>
          <p:nvPr>
            <p:ph type="title"/>
          </p:nvPr>
        </p:nvSpPr>
        <p:spPr>
          <a:xfrm>
            <a:off x="250826" y="141686"/>
            <a:ext cx="8642350" cy="377837"/>
          </a:xfrm>
          <a:solidFill>
            <a:schemeClr val="tx2"/>
          </a:solidFill>
          <a:ln>
            <a:solidFill>
              <a:schemeClr val="accent4"/>
            </a:solidFill>
          </a:ln>
        </p:spPr>
        <p:txBody>
          <a:bodyPr lIns="68580" tIns="34290" rIns="68580" bIns="34290" anchor="t"/>
          <a:lstStyle/>
          <a:p>
            <a:pPr algn="ctr">
              <a:spcBef>
                <a:spcPts val="0"/>
              </a:spcBef>
            </a:pPr>
            <a:r>
              <a:rPr lang="en-US" sz="2100"/>
              <a:t>How CCs and HWBCs can work with SPLW</a:t>
            </a:r>
          </a:p>
        </p:txBody>
      </p:sp>
      <p:sp>
        <p:nvSpPr>
          <p:cNvPr id="8" name="TextBox 4">
            <a:extLst>
              <a:ext uri="{FF2B5EF4-FFF2-40B4-BE49-F238E27FC236}">
                <a16:creationId xmlns:a16="http://schemas.microsoft.com/office/drawing/2014/main" id="{BC2987AF-3B46-4854-B525-9BA91B40D498}"/>
              </a:ext>
            </a:extLst>
          </p:cNvPr>
          <p:cNvSpPr txBox="1"/>
          <p:nvPr/>
        </p:nvSpPr>
        <p:spPr>
          <a:xfrm>
            <a:off x="4203143" y="3519634"/>
            <a:ext cx="184731" cy="461665"/>
          </a:xfrm>
          <a:prstGeom prst="rect">
            <a:avLst/>
          </a:prstGeom>
          <a:noFill/>
        </p:spPr>
        <p:txBody>
          <a:bodyPr wrap="none" rtlCol="0">
            <a:spAutoFit/>
          </a:bodyPr>
          <a:lstStyle/>
          <a:p>
            <a:pPr fontAlgn="auto">
              <a:spcBef>
                <a:spcPts val="0"/>
              </a:spcBef>
              <a:spcAft>
                <a:spcPts val="0"/>
              </a:spcAft>
            </a:pPr>
            <a:endParaRPr lang="en-US">
              <a:solidFill>
                <a:prstClr val="black"/>
              </a:solidFill>
              <a:latin typeface="Calibri" panose="020F0502020204030204"/>
              <a:ea typeface="+mn-ea"/>
              <a:cs typeface="+mn-cs"/>
            </a:endParaRPr>
          </a:p>
        </p:txBody>
      </p:sp>
      <p:sp>
        <p:nvSpPr>
          <p:cNvPr id="12" name="TextBox 4">
            <a:extLst>
              <a:ext uri="{FF2B5EF4-FFF2-40B4-BE49-F238E27FC236}">
                <a16:creationId xmlns:a16="http://schemas.microsoft.com/office/drawing/2014/main" id="{BD4BC505-7DA2-4DDE-A11A-4300BC4EFE03}"/>
              </a:ext>
            </a:extLst>
          </p:cNvPr>
          <p:cNvSpPr txBox="1"/>
          <p:nvPr/>
        </p:nvSpPr>
        <p:spPr>
          <a:xfrm>
            <a:off x="5463114" y="4311460"/>
            <a:ext cx="184731" cy="461665"/>
          </a:xfrm>
          <a:prstGeom prst="rect">
            <a:avLst/>
          </a:prstGeom>
          <a:noFill/>
        </p:spPr>
        <p:txBody>
          <a:bodyPr wrap="none" rtlCol="0">
            <a:spAutoFit/>
          </a:bodyPr>
          <a:lstStyle/>
          <a:p>
            <a:pPr fontAlgn="auto">
              <a:spcBef>
                <a:spcPts val="0"/>
              </a:spcBef>
              <a:spcAft>
                <a:spcPts val="0"/>
              </a:spcAft>
            </a:pPr>
            <a:endParaRPr lang="en-US">
              <a:solidFill>
                <a:prstClr val="black"/>
              </a:solidFill>
              <a:latin typeface="Calibri" panose="020F0502020204030204"/>
              <a:ea typeface="+mn-ea"/>
              <a:cs typeface="+mn-cs"/>
            </a:endParaRPr>
          </a:p>
        </p:txBody>
      </p:sp>
      <p:sp>
        <p:nvSpPr>
          <p:cNvPr id="7" name="TextBox 6">
            <a:extLst>
              <a:ext uri="{FF2B5EF4-FFF2-40B4-BE49-F238E27FC236}">
                <a16:creationId xmlns:a16="http://schemas.microsoft.com/office/drawing/2014/main" id="{00627F9A-25B2-4835-81B9-AF64C7C8E71B}"/>
              </a:ext>
            </a:extLst>
          </p:cNvPr>
          <p:cNvSpPr txBox="1"/>
          <p:nvPr/>
        </p:nvSpPr>
        <p:spPr>
          <a:xfrm>
            <a:off x="494674" y="989351"/>
            <a:ext cx="7082853" cy="1200329"/>
          </a:xfrm>
          <a:prstGeom prst="rect">
            <a:avLst/>
          </a:prstGeom>
          <a:noFill/>
        </p:spPr>
        <p:txBody>
          <a:bodyPr wrap="square" rtlCol="0">
            <a:spAutoFit/>
          </a:bodyPr>
          <a:lstStyle/>
          <a:p>
            <a:r>
              <a:rPr lang="en-GB"/>
              <a:t>Janie Wike,</a:t>
            </a:r>
          </a:p>
          <a:p>
            <a:r>
              <a:rPr lang="en-GB"/>
              <a:t>PCN manager and Personalised care lead </a:t>
            </a:r>
          </a:p>
          <a:p>
            <a:r>
              <a:rPr lang="en-GB"/>
              <a:t>Barnsley</a:t>
            </a:r>
          </a:p>
        </p:txBody>
      </p:sp>
      <p:pic>
        <p:nvPicPr>
          <p:cNvPr id="9" name="Picture 1" descr="New BHF Logo turq strap">
            <a:extLst>
              <a:ext uri="{FF2B5EF4-FFF2-40B4-BE49-F238E27FC236}">
                <a16:creationId xmlns:a16="http://schemas.microsoft.com/office/drawing/2014/main" id="{01775B9A-477F-493D-8B97-2F6578CD382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89294" y="2189680"/>
            <a:ext cx="3351045" cy="204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Google Shape;303;p52">
            <a:extLst>
              <a:ext uri="{FF2B5EF4-FFF2-40B4-BE49-F238E27FC236}">
                <a16:creationId xmlns:a16="http://schemas.microsoft.com/office/drawing/2014/main" id="{4C245E03-EBFE-48AF-AF9D-B4162850A895}"/>
              </a:ext>
            </a:extLst>
          </p:cNvPr>
          <p:cNvPicPr preferRelativeResize="0"/>
          <p:nvPr/>
        </p:nvPicPr>
        <p:blipFill rotWithShape="1">
          <a:blip r:embed="rId4" cstate="email">
            <a:alphaModFix/>
            <a:extLst>
              <a:ext uri="{28A0092B-C50C-407E-A947-70E740481C1C}">
                <a14:useLocalDpi xmlns:a14="http://schemas.microsoft.com/office/drawing/2010/main"/>
              </a:ext>
            </a:extLst>
          </a:blip>
          <a:srcRect/>
          <a:stretch/>
        </p:blipFill>
        <p:spPr>
          <a:xfrm>
            <a:off x="7146393" y="4542292"/>
            <a:ext cx="1810887" cy="611910"/>
          </a:xfrm>
          <a:prstGeom prst="rect">
            <a:avLst/>
          </a:prstGeom>
          <a:noFill/>
          <a:ln>
            <a:noFill/>
          </a:ln>
        </p:spPr>
      </p:pic>
    </p:spTree>
    <p:extLst>
      <p:ext uri="{BB962C8B-B14F-4D97-AF65-F5344CB8AC3E}">
        <p14:creationId xmlns:p14="http://schemas.microsoft.com/office/powerpoint/2010/main" val="3490645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84F0947-4BAD-4501-AAF3-BD92754DFE13}"/>
              </a:ext>
            </a:extLst>
          </p:cNvPr>
          <p:cNvSpPr>
            <a:spLocks noGrp="1"/>
          </p:cNvSpPr>
          <p:nvPr>
            <p:ph type="title"/>
          </p:nvPr>
        </p:nvSpPr>
        <p:spPr>
          <a:xfrm>
            <a:off x="1352550" y="85725"/>
            <a:ext cx="5835254" cy="1042988"/>
          </a:xfrm>
        </p:spPr>
        <p:txBody>
          <a:bodyPr/>
          <a:lstStyle/>
          <a:p>
            <a:r>
              <a:rPr lang="en-GB" altLang="en-US" b="1"/>
              <a:t>My influence  </a:t>
            </a:r>
          </a:p>
        </p:txBody>
      </p:sp>
      <p:sp>
        <p:nvSpPr>
          <p:cNvPr id="5123" name="Content Placeholder 2">
            <a:extLst>
              <a:ext uri="{FF2B5EF4-FFF2-40B4-BE49-F238E27FC236}">
                <a16:creationId xmlns:a16="http://schemas.microsoft.com/office/drawing/2014/main" id="{A0BE1CAF-677E-4528-9C1C-9ECA2FD4D36C}"/>
              </a:ext>
            </a:extLst>
          </p:cNvPr>
          <p:cNvSpPr>
            <a:spLocks noGrp="1"/>
          </p:cNvSpPr>
          <p:nvPr>
            <p:ph sz="quarter" idx="10"/>
          </p:nvPr>
        </p:nvSpPr>
        <p:spPr>
          <a:xfrm>
            <a:off x="558350" y="1113235"/>
            <a:ext cx="7275963" cy="4030265"/>
          </a:xfrm>
        </p:spPr>
        <p:txBody>
          <a:bodyPr rtlCol="0">
            <a:normAutofit/>
          </a:bodyPr>
          <a:lstStyle/>
          <a:p>
            <a:pPr>
              <a:spcAft>
                <a:spcPts val="0"/>
              </a:spcAft>
              <a:defRPr/>
            </a:pPr>
            <a:r>
              <a:rPr lang="en-GB" altLang="en-US" sz="1800">
                <a:latin typeface="Arial" charset="0"/>
                <a:cs typeface="Arial" charset="0"/>
              </a:rPr>
              <a:t>Started as Lead Social prescribing Link Worker </a:t>
            </a:r>
          </a:p>
          <a:p>
            <a:pPr>
              <a:spcAft>
                <a:spcPts val="0"/>
              </a:spcAft>
              <a:defRPr/>
            </a:pPr>
            <a:endParaRPr lang="en-GB" altLang="en-US" sz="1800">
              <a:latin typeface="Arial" charset="0"/>
              <a:cs typeface="Arial" charset="0"/>
            </a:endParaRPr>
          </a:p>
          <a:p>
            <a:pPr>
              <a:spcAft>
                <a:spcPts val="0"/>
              </a:spcAft>
              <a:defRPr/>
            </a:pPr>
            <a:r>
              <a:rPr lang="en-GB" altLang="en-US" sz="1800">
                <a:latin typeface="Arial" charset="0"/>
                <a:cs typeface="Arial" charset="0"/>
              </a:rPr>
              <a:t>Gave me a unique insight into personalised care from an individuals  prospective </a:t>
            </a:r>
          </a:p>
          <a:p>
            <a:pPr>
              <a:spcAft>
                <a:spcPts val="0"/>
              </a:spcAft>
              <a:defRPr/>
            </a:pPr>
            <a:endParaRPr lang="en-GB" altLang="en-US" sz="1800">
              <a:latin typeface="Arial" charset="0"/>
              <a:cs typeface="Arial" charset="0"/>
            </a:endParaRPr>
          </a:p>
          <a:p>
            <a:pPr>
              <a:spcAft>
                <a:spcPts val="0"/>
              </a:spcAft>
              <a:defRPr/>
            </a:pPr>
            <a:r>
              <a:rPr lang="en-GB" altLang="en-US" sz="1800">
                <a:latin typeface="Arial" charset="0"/>
                <a:cs typeface="Arial" charset="0"/>
              </a:rPr>
              <a:t>As PCN Manager I have been able to build in that prospective when developing the new roles across Barnsley </a:t>
            </a:r>
          </a:p>
          <a:p>
            <a:pPr>
              <a:spcAft>
                <a:spcPts val="0"/>
              </a:spcAft>
              <a:defRPr/>
            </a:pPr>
            <a:endParaRPr lang="en-GB" altLang="en-US" sz="1800">
              <a:latin typeface="Arial" charset="0"/>
              <a:cs typeface="Arial" charset="0"/>
            </a:endParaRPr>
          </a:p>
          <a:p>
            <a:pPr>
              <a:spcAft>
                <a:spcPts val="0"/>
              </a:spcAft>
              <a:defRPr/>
            </a:pPr>
            <a:r>
              <a:rPr lang="en-GB" altLang="en-US" sz="1800">
                <a:latin typeface="Arial" charset="0"/>
                <a:cs typeface="Arial" charset="0"/>
              </a:rPr>
              <a:t>This has resulted in the development of a strong personalised care team  </a:t>
            </a:r>
          </a:p>
          <a:p>
            <a:pPr>
              <a:spcAft>
                <a:spcPts val="0"/>
              </a:spcAft>
              <a:defRPr/>
            </a:pPr>
            <a:endParaRPr lang="en-GB" altLang="en-US" sz="1800">
              <a:latin typeface="Arial" charset="0"/>
              <a:cs typeface="Arial" charset="0"/>
            </a:endParaRPr>
          </a:p>
          <a:p>
            <a:pPr>
              <a:spcAft>
                <a:spcPts val="0"/>
              </a:spcAft>
              <a:defRPr/>
            </a:pPr>
            <a:endParaRPr lang="en-GB" altLang="en-US" sz="1800">
              <a:latin typeface="Arial" charset="0"/>
              <a:cs typeface="Arial" charset="0"/>
            </a:endParaRPr>
          </a:p>
        </p:txBody>
      </p:sp>
      <p:grpSp>
        <p:nvGrpSpPr>
          <p:cNvPr id="9220" name="Group 3">
            <a:extLst>
              <a:ext uri="{FF2B5EF4-FFF2-40B4-BE49-F238E27FC236}">
                <a16:creationId xmlns:a16="http://schemas.microsoft.com/office/drawing/2014/main" id="{01CE8758-41CC-428D-BBB2-B693ECAA789D}"/>
              </a:ext>
            </a:extLst>
          </p:cNvPr>
          <p:cNvGrpSpPr>
            <a:grpSpLocks/>
          </p:cNvGrpSpPr>
          <p:nvPr/>
        </p:nvGrpSpPr>
        <p:grpSpPr bwMode="auto">
          <a:xfrm>
            <a:off x="-4644" y="4416029"/>
            <a:ext cx="8005644" cy="702469"/>
            <a:chOff x="250825" y="3717032"/>
            <a:chExt cx="5905351" cy="936104"/>
          </a:xfrm>
        </p:grpSpPr>
        <p:sp>
          <p:nvSpPr>
            <p:cNvPr id="5" name="Right Triangle 4">
              <a:extLst>
                <a:ext uri="{FF2B5EF4-FFF2-40B4-BE49-F238E27FC236}">
                  <a16:creationId xmlns:a16="http://schemas.microsoft.com/office/drawing/2014/main" id="{A32CC735-EF82-4CA4-B6F6-D1931D4B1DEF}"/>
                </a:ext>
              </a:extLst>
            </p:cNvPr>
            <p:cNvSpPr/>
            <p:nvPr/>
          </p:nvSpPr>
          <p:spPr>
            <a:xfrm>
              <a:off x="250825" y="3717032"/>
              <a:ext cx="5905351" cy="936104"/>
            </a:xfrm>
            <a:prstGeom prst="rtTriangle">
              <a:avLst/>
            </a:prstGeom>
            <a:solidFill>
              <a:srgbClr val="B529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800"/>
            </a:p>
          </p:txBody>
        </p:sp>
        <p:sp>
          <p:nvSpPr>
            <p:cNvPr id="6" name="Right Triangle 5">
              <a:extLst>
                <a:ext uri="{FF2B5EF4-FFF2-40B4-BE49-F238E27FC236}">
                  <a16:creationId xmlns:a16="http://schemas.microsoft.com/office/drawing/2014/main" id="{C609BAD1-07D2-4CC0-8614-777F813ECF54}"/>
                </a:ext>
              </a:extLst>
            </p:cNvPr>
            <p:cNvSpPr/>
            <p:nvPr/>
          </p:nvSpPr>
          <p:spPr>
            <a:xfrm>
              <a:off x="250825" y="4005796"/>
              <a:ext cx="5761818" cy="647340"/>
            </a:xfrm>
            <a:prstGeom prst="r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800"/>
            </a:p>
          </p:txBody>
        </p:sp>
      </p:grpSp>
    </p:spTree>
  </p:cSld>
  <p:clrMapOvr>
    <a:masterClrMapping/>
  </p:clrMapOvr>
</p:sld>
</file>

<file path=ppt/theme/theme1.xml><?xml version="1.0" encoding="utf-8"?>
<a:theme xmlns:a="http://schemas.openxmlformats.org/drawingml/2006/main" name="2017 - HLP updated branding-PPT Template">
  <a:themeElements>
    <a:clrScheme name="Healthy London PPT colours">
      <a:dk1>
        <a:srgbClr val="3F3F3F"/>
      </a:dk1>
      <a:lt1>
        <a:sysClr val="window" lastClr="FFFFFF"/>
      </a:lt1>
      <a:dk2>
        <a:srgbClr val="0091C9"/>
      </a:dk2>
      <a:lt2>
        <a:srgbClr val="B4E7FE"/>
      </a:lt2>
      <a:accent1>
        <a:srgbClr val="E32486"/>
      </a:accent1>
      <a:accent2>
        <a:srgbClr val="A25BA0"/>
      </a:accent2>
      <a:accent3>
        <a:srgbClr val="33BBB1"/>
      </a:accent3>
      <a:accent4>
        <a:srgbClr val="003893"/>
      </a:accent4>
      <a:accent5>
        <a:srgbClr val="3F3F3F"/>
      </a:accent5>
      <a:accent6>
        <a:srgbClr val="0072C6"/>
      </a:accent6>
      <a:hlink>
        <a:srgbClr val="0000FF"/>
      </a:hlink>
      <a:folHlink>
        <a:srgbClr val="800080"/>
      </a:folHlink>
    </a:clrScheme>
    <a:fontScheme name="London Health Partnership">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2-2017-Healthy London_PPT_template" id="{22512DFE-CEA9-874E-8258-F5D08575994B}" vid="{D26D8EE4-4177-564A-8030-A1F640E50AF3}"/>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1D7E6351981244A9B4DDA468D2B4AD" ma:contentTypeVersion="12" ma:contentTypeDescription="Create a new document." ma:contentTypeScope="" ma:versionID="e23f0ffe27fa8a2c5f7c2091787c3225">
  <xsd:schema xmlns:xsd="http://www.w3.org/2001/XMLSchema" xmlns:xs="http://www.w3.org/2001/XMLSchema" xmlns:p="http://schemas.microsoft.com/office/2006/metadata/properties" xmlns:ns2="ce5076b5-59ba-463c-a612-e2e9abb69a97" xmlns:ns3="e718b2a9-e70c-43bd-99ef-45afc2bca0cf" targetNamespace="http://schemas.microsoft.com/office/2006/metadata/properties" ma:root="true" ma:fieldsID="dc9ed81c679efeead804addbc99d1a1d" ns2:_="" ns3:_="">
    <xsd:import namespace="ce5076b5-59ba-463c-a612-e2e9abb69a97"/>
    <xsd:import namespace="e718b2a9-e70c-43bd-99ef-45afc2bca0c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LengthInSeconds"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5076b5-59ba-463c-a612-e2e9abb69a9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718b2a9-e70c-43bd-99ef-45afc2bca0cf"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413F8A4-7B4A-4ED5-9E24-BF54CF5C5252}">
  <ds:schemaRefs>
    <ds:schemaRef ds:uri="ce5076b5-59ba-463c-a612-e2e9abb69a97"/>
    <ds:schemaRef ds:uri="e718b2a9-e70c-43bd-99ef-45afc2bca0c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AAA3BD5-90C3-4BC2-94B6-F5B6FAEAFEE3}">
  <ds:schemaRefs>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C9A860C3-64E6-4D2A-94B1-6B6AC446E38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1929</Words>
  <Application>Microsoft Office PowerPoint</Application>
  <PresentationFormat>On-screen Show (16:9)</PresentationFormat>
  <Paragraphs>265</Paragraphs>
  <Slides>19</Slides>
  <Notes>10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19</vt:i4>
      </vt:variant>
    </vt:vector>
  </HeadingPairs>
  <TitlesOfParts>
    <vt:vector size="26" baseType="lpstr">
      <vt:lpstr>Arial</vt:lpstr>
      <vt:lpstr>Arial Black</vt:lpstr>
      <vt:lpstr>Calibri</vt:lpstr>
      <vt:lpstr>Calibri Light</vt:lpstr>
      <vt:lpstr>Wingdings</vt:lpstr>
      <vt:lpstr>2017 - HLP updated branding-PPT Template</vt:lpstr>
      <vt:lpstr>Office Theme</vt:lpstr>
      <vt:lpstr>PowerPoint Presentation</vt:lpstr>
      <vt:lpstr>Plan for today  </vt:lpstr>
      <vt:lpstr>Overview – what will you leave with...</vt:lpstr>
      <vt:lpstr>The role of a  SPLW and Care Coordinator</vt:lpstr>
      <vt:lpstr>What do the roles do</vt:lpstr>
      <vt:lpstr>Ensuring the personalised care roles work effectively together</vt:lpstr>
      <vt:lpstr>The role of a Health and Wellbeing coach</vt:lpstr>
      <vt:lpstr>How CCs and HWBCs can work with SPLW</vt:lpstr>
      <vt:lpstr>My influence  </vt:lpstr>
      <vt:lpstr>Barnsley PCN </vt:lpstr>
      <vt:lpstr>Personalised Care Team </vt:lpstr>
      <vt:lpstr>How the Roles Work Together </vt:lpstr>
      <vt:lpstr>Contribution to PCN </vt:lpstr>
      <vt:lpstr>Collaborate not duplicate </vt:lpstr>
      <vt:lpstr>Top Tip to take away   </vt:lpstr>
      <vt:lpstr>Overcoming challenges  </vt:lpstr>
      <vt:lpstr>Embedding the three roles to reduce health inequality</vt:lpstr>
      <vt:lpstr>Social Prescribing: key resources</vt:lpstr>
      <vt:lpstr>Supportive Self-Management: key resources</vt:lpstr>
    </vt:vector>
  </TitlesOfParts>
  <Company>Cabinet Office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Glenn Gossling</dc:creator>
  <cp:lastModifiedBy>Jennifer Brooks</cp:lastModifiedBy>
  <cp:revision>76</cp:revision>
  <dcterms:created xsi:type="dcterms:W3CDTF">2012-10-10T09:02:29Z</dcterms:created>
  <dcterms:modified xsi:type="dcterms:W3CDTF">2021-12-03T09:21:26Z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0x0101009D1D7E6351981244A9B4DDA468D2B4AD</vt:lpwstr>
  </property>
</Properties>
</file>