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4F013-FA7A-4CFD-BA98-AF38262F4056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4883E-1901-45A6-A546-8B15568107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0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64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11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0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96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34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31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17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7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39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0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D99-E057-4C97-AA90-7D3534E23121}" type="datetimeFigureOut">
              <a:rPr lang="en-GB" smtClean="0"/>
              <a:t>19/07/2021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78AF4-84D6-4564-BF5D-D6EB5B96CE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99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Children’s Hospital @ Home:  Tower Hamlets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5157192"/>
            <a:ext cx="8229600" cy="155859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29830"/>
            <a:ext cx="3484563" cy="257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8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What’s it all about?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8217131" cy="1554480"/>
          </a:xfrm>
        </p:spPr>
      </p:pic>
      <p:sp>
        <p:nvSpPr>
          <p:cNvPr id="5" name="TextBox 4"/>
          <p:cNvSpPr txBox="1"/>
          <p:nvPr/>
        </p:nvSpPr>
        <p:spPr>
          <a:xfrm>
            <a:off x="1187624" y="1844824"/>
            <a:ext cx="6840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Acute nursing care for children at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8 am – 10 pm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Go live – November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Based on PASSU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3x B6, 1x B7 nurses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70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What do we do?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8217131" cy="1554480"/>
          </a:xfrm>
        </p:spPr>
      </p:pic>
      <p:sp>
        <p:nvSpPr>
          <p:cNvPr id="5" name="TextBox 4"/>
          <p:cNvSpPr txBox="1"/>
          <p:nvPr/>
        </p:nvSpPr>
        <p:spPr>
          <a:xfrm>
            <a:off x="1763688" y="1988840"/>
            <a:ext cx="608352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IVABs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Out of Hours NGT re-insertion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Acute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Wheeze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Home based phototherapy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560322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Why?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8217131" cy="1554480"/>
          </a:xfrm>
        </p:spPr>
      </p:pic>
      <p:sp>
        <p:nvSpPr>
          <p:cNvPr id="5" name="TextBox 4"/>
          <p:cNvSpPr txBox="1"/>
          <p:nvPr/>
        </p:nvSpPr>
        <p:spPr>
          <a:xfrm>
            <a:off x="1763688" y="1988840"/>
            <a:ext cx="66033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Reduce length of stay on acute 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Reduce admissions from 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Educate to manage acute episodes of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Improve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Reduce 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Improve school attendance</a:t>
            </a:r>
          </a:p>
        </p:txBody>
      </p:sp>
    </p:spTree>
    <p:extLst>
      <p:ext uri="{BB962C8B-B14F-4D97-AF65-F5344CB8AC3E}">
        <p14:creationId xmlns:p14="http://schemas.microsoft.com/office/powerpoint/2010/main" val="142870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Support for disordered eating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8217131" cy="1554480"/>
          </a:xfrm>
        </p:spPr>
      </p:pic>
      <p:sp>
        <p:nvSpPr>
          <p:cNvPr id="5" name="TextBox 4"/>
          <p:cNvSpPr txBox="1"/>
          <p:nvPr/>
        </p:nvSpPr>
        <p:spPr>
          <a:xfrm>
            <a:off x="1763688" y="1988840"/>
            <a:ext cx="660334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Regular visits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Reduce length of stay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Educate to manage acute episodes of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Improve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Reduce 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Improve school attendance</a:t>
            </a:r>
          </a:p>
        </p:txBody>
      </p:sp>
    </p:spTree>
    <p:extLst>
      <p:ext uri="{BB962C8B-B14F-4D97-AF65-F5344CB8AC3E}">
        <p14:creationId xmlns:p14="http://schemas.microsoft.com/office/powerpoint/2010/main" val="178782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Caveats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8217131" cy="1554480"/>
          </a:xfrm>
        </p:spPr>
      </p:pic>
      <p:sp>
        <p:nvSpPr>
          <p:cNvPr id="5" name="TextBox 4"/>
          <p:cNvSpPr txBox="1"/>
          <p:nvPr/>
        </p:nvSpPr>
        <p:spPr>
          <a:xfrm>
            <a:off x="1763688" y="1988840"/>
            <a:ext cx="487838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Training for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Risk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Robust care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Managing 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Personal safety considerations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7511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Case study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013176"/>
            <a:ext cx="8217131" cy="1554480"/>
          </a:xfrm>
        </p:spPr>
      </p:pic>
      <p:sp>
        <p:nvSpPr>
          <p:cNvPr id="3" name="TextBox 2"/>
          <p:cNvSpPr txBox="1"/>
          <p:nvPr/>
        </p:nvSpPr>
        <p:spPr>
          <a:xfrm>
            <a:off x="899592" y="1484784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Young person referred to H@H for support with eating at meal times over BH weekend.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3 visits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Observe behaviour and support parent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YP verbally abusive and locked herself in room – did not follow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Parent felt H@H not effective</a:t>
            </a:r>
          </a:p>
          <a:p>
            <a:endParaRPr lang="en-GB" dirty="0"/>
          </a:p>
          <a:p>
            <a:r>
              <a:rPr lang="en-GB" dirty="0"/>
              <a:t>Learning: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H@H can visit to support and reinforce care plan – may be effective for some families.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Training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Managing 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Clear escalation plan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385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199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Children’s Hospital @ Home:  Tower Hamlets </vt:lpstr>
      <vt:lpstr>What’s it all about?</vt:lpstr>
      <vt:lpstr>What do we do?</vt:lpstr>
      <vt:lpstr>Why?</vt:lpstr>
      <vt:lpstr>Support for disordered eating</vt:lpstr>
      <vt:lpstr>Caveats</vt:lpstr>
      <vt:lpstr>Case study</vt:lpstr>
    </vt:vector>
  </TitlesOfParts>
  <Company>Barts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Hospital @ Home:  Tower Hamlets</dc:title>
  <dc:creator>Tribble, Zoe</dc:creator>
  <cp:lastModifiedBy>TAYLOR, Jennifer (HEALTHY LONDON PARTNERSHIP)</cp:lastModifiedBy>
  <cp:revision>5</cp:revision>
  <dcterms:created xsi:type="dcterms:W3CDTF">2019-09-03T13:48:09Z</dcterms:created>
  <dcterms:modified xsi:type="dcterms:W3CDTF">2021-07-19T10:50:36Z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55c86b3c-6137-4d61-aec2-456e35095389</vt:lpwstr>
  </property>
</Properties>
</file>