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5" r:id="rId1"/>
  </p:sldMasterIdLst>
  <p:notesMasterIdLst>
    <p:notesMasterId r:id="rId10"/>
  </p:notesMasterIdLst>
  <p:sldIdLst>
    <p:sldId id="514" r:id="rId2"/>
    <p:sldId id="770" r:id="rId3"/>
    <p:sldId id="833" r:id="rId4"/>
    <p:sldId id="834" r:id="rId5"/>
    <p:sldId id="835" r:id="rId6"/>
    <p:sldId id="836" r:id="rId7"/>
    <p:sldId id="837" r:id="rId8"/>
    <p:sldId id="796" r:id="rId9"/>
  </p:sldIdLst>
  <p:sldSz cx="9144000" cy="6858000" type="screen4x3"/>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0B13"/>
    <a:srgbClr val="361E35"/>
    <a:srgbClr val="FAE8ED"/>
    <a:srgbClr val="F4CC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249" autoAdjust="0"/>
  </p:normalViewPr>
  <p:slideViewPr>
    <p:cSldViewPr>
      <p:cViewPr varScale="1">
        <p:scale>
          <a:sx n="68" d="100"/>
          <a:sy n="68" d="100"/>
        </p:scale>
        <p:origin x="1470" y="60"/>
      </p:cViewPr>
      <p:guideLst>
        <p:guide orient="horz" pos="2160"/>
        <p:guide pos="2880"/>
      </p:guideLst>
    </p:cSldViewPr>
  </p:slideViewPr>
  <p:outlineViewPr>
    <p:cViewPr>
      <p:scale>
        <a:sx n="33" d="100"/>
        <a:sy n="33" d="100"/>
      </p:scale>
      <p:origin x="0" y="11218"/>
    </p:cViewPr>
  </p:outlineViewPr>
  <p:notesTextViewPr>
    <p:cViewPr>
      <p:scale>
        <a:sx n="1" d="1"/>
        <a:sy n="1" d="1"/>
      </p:scale>
      <p:origin x="0" y="0"/>
    </p:cViewPr>
  </p:notesTextViewPr>
  <p:sorterViewPr>
    <p:cViewPr>
      <p:scale>
        <a:sx n="180" d="100"/>
        <a:sy n="180" d="100"/>
      </p:scale>
      <p:origin x="0" y="0"/>
    </p:cViewPr>
  </p:sorterViewPr>
  <p:notesViewPr>
    <p:cSldViewPr>
      <p:cViewPr varScale="1">
        <p:scale>
          <a:sx n="80" d="100"/>
          <a:sy n="80" d="100"/>
        </p:scale>
        <p:origin x="401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50475" cy="497046"/>
          </a:xfrm>
          <a:prstGeom prst="rect">
            <a:avLst/>
          </a:prstGeom>
        </p:spPr>
        <p:txBody>
          <a:bodyPr vert="horz" lIns="91568" tIns="45784" rIns="91568" bIns="45784" rtlCol="0"/>
          <a:lstStyle>
            <a:lvl1pPr algn="l">
              <a:defRPr sz="1200"/>
            </a:lvl1pPr>
          </a:lstStyle>
          <a:p>
            <a:endParaRPr lang="en-GB" dirty="0"/>
          </a:p>
        </p:txBody>
      </p:sp>
      <p:sp>
        <p:nvSpPr>
          <p:cNvPr id="3" name="Date Placeholder 2"/>
          <p:cNvSpPr>
            <a:spLocks noGrp="1"/>
          </p:cNvSpPr>
          <p:nvPr>
            <p:ph type="dt" idx="1"/>
          </p:nvPr>
        </p:nvSpPr>
        <p:spPr>
          <a:xfrm>
            <a:off x="3856738" y="1"/>
            <a:ext cx="2950475" cy="497046"/>
          </a:xfrm>
          <a:prstGeom prst="rect">
            <a:avLst/>
          </a:prstGeom>
        </p:spPr>
        <p:txBody>
          <a:bodyPr vert="horz" lIns="91568" tIns="45784" rIns="91568" bIns="45784" rtlCol="0"/>
          <a:lstStyle>
            <a:lvl1pPr algn="r">
              <a:defRPr sz="1200"/>
            </a:lvl1pPr>
          </a:lstStyle>
          <a:p>
            <a:fld id="{1C92B73F-4AA1-4FAD-B957-65B69A0AAB89}" type="datetimeFigureOut">
              <a:rPr lang="en-GB" smtClean="0"/>
              <a:t>26/03/2021</a:t>
            </a:fld>
            <a:endParaRPr lang="en-GB" dirty="0"/>
          </a:p>
        </p:txBody>
      </p:sp>
      <p:sp>
        <p:nvSpPr>
          <p:cNvPr id="4" name="Slide Image Placeholder 3"/>
          <p:cNvSpPr>
            <a:spLocks noGrp="1" noRot="1" noChangeAspect="1"/>
          </p:cNvSpPr>
          <p:nvPr>
            <p:ph type="sldImg" idx="2"/>
          </p:nvPr>
        </p:nvSpPr>
        <p:spPr>
          <a:xfrm>
            <a:off x="919163" y="746125"/>
            <a:ext cx="4970462" cy="3727450"/>
          </a:xfrm>
          <a:prstGeom prst="rect">
            <a:avLst/>
          </a:prstGeom>
          <a:noFill/>
          <a:ln w="12700">
            <a:solidFill>
              <a:prstClr val="black"/>
            </a:solidFill>
          </a:ln>
        </p:spPr>
        <p:txBody>
          <a:bodyPr vert="horz" lIns="91568" tIns="45784" rIns="91568" bIns="45784" rtlCol="0" anchor="ctr"/>
          <a:lstStyle/>
          <a:p>
            <a:endParaRPr lang="en-GB" dirty="0"/>
          </a:p>
        </p:txBody>
      </p:sp>
      <p:sp>
        <p:nvSpPr>
          <p:cNvPr id="5" name="Notes Placeholder 4"/>
          <p:cNvSpPr>
            <a:spLocks noGrp="1"/>
          </p:cNvSpPr>
          <p:nvPr>
            <p:ph type="body" sz="quarter" idx="3"/>
          </p:nvPr>
        </p:nvSpPr>
        <p:spPr>
          <a:xfrm>
            <a:off x="680880" y="4721940"/>
            <a:ext cx="5447030" cy="4473416"/>
          </a:xfrm>
          <a:prstGeom prst="rect">
            <a:avLst/>
          </a:prstGeom>
        </p:spPr>
        <p:txBody>
          <a:bodyPr vert="horz" lIns="91568" tIns="45784" rIns="91568" bIns="4578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2154"/>
            <a:ext cx="2950475" cy="497046"/>
          </a:xfrm>
          <a:prstGeom prst="rect">
            <a:avLst/>
          </a:prstGeom>
        </p:spPr>
        <p:txBody>
          <a:bodyPr vert="horz" lIns="91568" tIns="45784" rIns="91568" bIns="45784"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6738" y="9442154"/>
            <a:ext cx="2950475" cy="497046"/>
          </a:xfrm>
          <a:prstGeom prst="rect">
            <a:avLst/>
          </a:prstGeom>
        </p:spPr>
        <p:txBody>
          <a:bodyPr vert="horz" lIns="91568" tIns="45784" rIns="91568" bIns="45784" rtlCol="0" anchor="b"/>
          <a:lstStyle>
            <a:lvl1pPr algn="r">
              <a:defRPr sz="1200"/>
            </a:lvl1pPr>
          </a:lstStyle>
          <a:p>
            <a:fld id="{7E5138FE-C3DB-449E-97E9-34985922B42A}" type="slidenum">
              <a:rPr lang="en-GB" smtClean="0"/>
              <a:t>‹#›</a:t>
            </a:fld>
            <a:endParaRPr lang="en-GB" dirty="0"/>
          </a:p>
        </p:txBody>
      </p:sp>
    </p:spTree>
    <p:extLst>
      <p:ext uri="{BB962C8B-B14F-4D97-AF65-F5344CB8AC3E}">
        <p14:creationId xmlns:p14="http://schemas.microsoft.com/office/powerpoint/2010/main" val="986457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EF00A87-77B9-4372-8F89-E17ACE83D287}" type="slidenum">
              <a:rPr lang="en-GB" smtClean="0"/>
              <a:t>1</a:t>
            </a:fld>
            <a:endParaRPr lang="en-GB"/>
          </a:p>
        </p:txBody>
      </p:sp>
    </p:spTree>
    <p:extLst>
      <p:ext uri="{BB962C8B-B14F-4D97-AF65-F5344CB8AC3E}">
        <p14:creationId xmlns:p14="http://schemas.microsoft.com/office/powerpoint/2010/main" val="1173996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E5138FE-C3DB-449E-97E9-34985922B42A}" type="slidenum">
              <a:rPr lang="en-GB" smtClean="0"/>
              <a:t>2</a:t>
            </a:fld>
            <a:endParaRPr lang="en-GB" dirty="0"/>
          </a:p>
        </p:txBody>
      </p:sp>
    </p:spTree>
    <p:extLst>
      <p:ext uri="{BB962C8B-B14F-4D97-AF65-F5344CB8AC3E}">
        <p14:creationId xmlns:p14="http://schemas.microsoft.com/office/powerpoint/2010/main" val="2066196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E5138FE-C3DB-449E-97E9-34985922B42A}" type="slidenum">
              <a:rPr lang="en-GB" smtClean="0"/>
              <a:t>3</a:t>
            </a:fld>
            <a:endParaRPr lang="en-GB" dirty="0"/>
          </a:p>
        </p:txBody>
      </p:sp>
    </p:spTree>
    <p:extLst>
      <p:ext uri="{BB962C8B-B14F-4D97-AF65-F5344CB8AC3E}">
        <p14:creationId xmlns:p14="http://schemas.microsoft.com/office/powerpoint/2010/main" val="2955703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E5138FE-C3DB-449E-97E9-34985922B42A}" type="slidenum">
              <a:rPr lang="en-GB" smtClean="0"/>
              <a:t>4</a:t>
            </a:fld>
            <a:endParaRPr lang="en-GB" dirty="0"/>
          </a:p>
        </p:txBody>
      </p:sp>
    </p:spTree>
    <p:extLst>
      <p:ext uri="{BB962C8B-B14F-4D97-AF65-F5344CB8AC3E}">
        <p14:creationId xmlns:p14="http://schemas.microsoft.com/office/powerpoint/2010/main" val="27722072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E5138FE-C3DB-449E-97E9-34985922B42A}" type="slidenum">
              <a:rPr lang="en-GB" smtClean="0"/>
              <a:t>5</a:t>
            </a:fld>
            <a:endParaRPr lang="en-GB" dirty="0"/>
          </a:p>
        </p:txBody>
      </p:sp>
    </p:spTree>
    <p:extLst>
      <p:ext uri="{BB962C8B-B14F-4D97-AF65-F5344CB8AC3E}">
        <p14:creationId xmlns:p14="http://schemas.microsoft.com/office/powerpoint/2010/main" val="25555803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EF00A87-77B9-4372-8F89-E17ACE83D287}" type="slidenum">
              <a:rPr lang="en-GB" smtClean="0"/>
              <a:t>6</a:t>
            </a:fld>
            <a:endParaRPr lang="en-GB"/>
          </a:p>
        </p:txBody>
      </p:sp>
    </p:spTree>
    <p:extLst>
      <p:ext uri="{BB962C8B-B14F-4D97-AF65-F5344CB8AC3E}">
        <p14:creationId xmlns:p14="http://schemas.microsoft.com/office/powerpoint/2010/main" val="23522918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E5138FE-C3DB-449E-97E9-34985922B42A}" type="slidenum">
              <a:rPr lang="en-GB" smtClean="0"/>
              <a:t>7</a:t>
            </a:fld>
            <a:endParaRPr lang="en-GB" dirty="0"/>
          </a:p>
        </p:txBody>
      </p:sp>
    </p:spTree>
    <p:extLst>
      <p:ext uri="{BB962C8B-B14F-4D97-AF65-F5344CB8AC3E}">
        <p14:creationId xmlns:p14="http://schemas.microsoft.com/office/powerpoint/2010/main" val="25940669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E5138FE-C3DB-449E-97E9-34985922B42A}" type="slidenum">
              <a:rPr lang="en-GB" smtClean="0"/>
              <a:t>8</a:t>
            </a:fld>
            <a:endParaRPr lang="en-GB" dirty="0"/>
          </a:p>
        </p:txBody>
      </p:sp>
    </p:spTree>
    <p:extLst>
      <p:ext uri="{BB962C8B-B14F-4D97-AF65-F5344CB8AC3E}">
        <p14:creationId xmlns:p14="http://schemas.microsoft.com/office/powerpoint/2010/main" val="174340545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a:extLst>
              <a:ext uri="{28A0092B-C50C-407E-A947-70E740481C1C}">
                <a14:useLocalDpi xmlns:a14="http://schemas.microsoft.com/office/drawing/2010/main"/>
              </a:ext>
            </a:extLst>
          </a:blip>
          <a:srcRect/>
          <a:stretch/>
        </p:blipFill>
        <p:spPr>
          <a:xfrm>
            <a:off x="0" y="2636938"/>
            <a:ext cx="9144000" cy="4244455"/>
          </a:xfrm>
          <a:prstGeom prst="rect">
            <a:avLst/>
          </a:prstGeom>
        </p:spPr>
      </p:pic>
      <p:sp>
        <p:nvSpPr>
          <p:cNvPr id="6" name="Title 5"/>
          <p:cNvSpPr>
            <a:spLocks noGrp="1"/>
          </p:cNvSpPr>
          <p:nvPr>
            <p:ph type="title" hasCustomPrompt="1"/>
          </p:nvPr>
        </p:nvSpPr>
        <p:spPr>
          <a:xfrm>
            <a:off x="251520" y="1124745"/>
            <a:ext cx="8241688" cy="1008112"/>
          </a:xfrm>
          <a:prstGeom prst="rect">
            <a:avLst/>
          </a:prstGeom>
          <a:noFill/>
        </p:spPr>
        <p:txBody>
          <a:bodyPr lIns="91330" tIns="45670" rIns="91330" bIns="45670">
            <a:normAutofit/>
          </a:bodyPr>
          <a:lstStyle>
            <a:lvl1pPr algn="l">
              <a:defRPr sz="3900" baseline="0">
                <a:solidFill>
                  <a:srgbClr val="0072C6"/>
                </a:solidFill>
              </a:defRPr>
            </a:lvl1pPr>
          </a:lstStyle>
          <a:p>
            <a:r>
              <a:rPr lang="en-GB" dirty="0"/>
              <a:t>Document Title</a:t>
            </a:r>
          </a:p>
        </p:txBody>
      </p:sp>
      <p:sp>
        <p:nvSpPr>
          <p:cNvPr id="8" name="Text Placeholder 7"/>
          <p:cNvSpPr>
            <a:spLocks noGrp="1"/>
          </p:cNvSpPr>
          <p:nvPr>
            <p:ph type="body" sz="quarter" idx="10" hasCustomPrompt="1"/>
          </p:nvPr>
        </p:nvSpPr>
        <p:spPr>
          <a:xfrm>
            <a:off x="264055" y="2204890"/>
            <a:ext cx="7344815" cy="504825"/>
          </a:xfrm>
        </p:spPr>
        <p:txBody>
          <a:bodyPr>
            <a:normAutofit/>
          </a:bodyPr>
          <a:lstStyle>
            <a:lvl1pPr algn="l">
              <a:defRPr sz="2600" baseline="0">
                <a:solidFill>
                  <a:srgbClr val="0072C6"/>
                </a:solidFill>
                <a:latin typeface="+mn-lt"/>
              </a:defRPr>
            </a:lvl1pPr>
          </a:lstStyle>
          <a:p>
            <a:pPr lvl="0"/>
            <a:r>
              <a:rPr lang="en-GB" dirty="0"/>
              <a:t>Subtitle </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7609315" y="476672"/>
            <a:ext cx="1067159" cy="432048"/>
          </a:xfrm>
          <a:prstGeom prst="rect">
            <a:avLst/>
          </a:prstGeom>
        </p:spPr>
      </p:pic>
    </p:spTree>
    <p:extLst>
      <p:ext uri="{BB962C8B-B14F-4D97-AF65-F5344CB8AC3E}">
        <p14:creationId xmlns:p14="http://schemas.microsoft.com/office/powerpoint/2010/main" val="2604207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7" y="188916"/>
            <a:ext cx="8642350" cy="503783"/>
          </a:xfrm>
          <a:prstGeom prst="rect">
            <a:avLst/>
          </a:prstGeom>
          <a:solidFill>
            <a:srgbClr val="E32486"/>
          </a:solidFill>
        </p:spPr>
        <p:txBody>
          <a:bodyPr lIns="91330" tIns="45670" rIns="91330" bIns="45670"/>
          <a:lstStyle>
            <a:lvl1pPr marL="192368" indent="0">
              <a:defRPr baseline="0">
                <a:solidFill>
                  <a:schemeClr val="bg1"/>
                </a:solidFill>
              </a:defRPr>
            </a:lvl1pPr>
          </a:lstStyle>
          <a:p>
            <a:r>
              <a:rPr lang="en-US"/>
              <a:t>Click to edit Master title style</a:t>
            </a:r>
            <a:endParaRPr lang="en-GB" dirty="0"/>
          </a:p>
        </p:txBody>
      </p:sp>
      <p:sp>
        <p:nvSpPr>
          <p:cNvPr id="6" name="Text Placeholder 7"/>
          <p:cNvSpPr>
            <a:spLocks noGrp="1"/>
          </p:cNvSpPr>
          <p:nvPr>
            <p:ph type="body" sz="quarter" idx="12" hasCustomPrompt="1"/>
          </p:nvPr>
        </p:nvSpPr>
        <p:spPr>
          <a:xfrm>
            <a:off x="250827" y="692697"/>
            <a:ext cx="8642350" cy="432047"/>
          </a:xfrm>
        </p:spPr>
        <p:txBody>
          <a:bodyPr>
            <a:normAutofit/>
          </a:bodyPr>
          <a:lstStyle>
            <a:lvl1pPr marL="192368" indent="0">
              <a:defRPr sz="2383" baseline="0">
                <a:solidFill>
                  <a:srgbClr val="E32486"/>
                </a:solidFill>
                <a:latin typeface="+mn-lt"/>
              </a:defRPr>
            </a:lvl1pPr>
          </a:lstStyle>
          <a:p>
            <a:pPr lvl="0"/>
            <a:r>
              <a:rPr lang="en-GB" dirty="0"/>
              <a:t>Subtitle </a:t>
            </a:r>
          </a:p>
        </p:txBody>
      </p:sp>
      <p:sp>
        <p:nvSpPr>
          <p:cNvPr id="7" name="Text Placeholder 6"/>
          <p:cNvSpPr>
            <a:spLocks noGrp="1"/>
          </p:cNvSpPr>
          <p:nvPr>
            <p:ph type="body" sz="quarter" idx="13"/>
          </p:nvPr>
        </p:nvSpPr>
        <p:spPr>
          <a:xfrm>
            <a:off x="250827" y="1341444"/>
            <a:ext cx="8642350" cy="518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1"/>
          <p:cNvSpPr>
            <a:spLocks noGrp="1"/>
          </p:cNvSpPr>
          <p:nvPr>
            <p:ph type="sldNum" sz="quarter" idx="4"/>
          </p:nvPr>
        </p:nvSpPr>
        <p:spPr>
          <a:xfrm>
            <a:off x="6758880" y="6381351"/>
            <a:ext cx="2133600" cy="365125"/>
          </a:xfrm>
          <a:prstGeom prst="rect">
            <a:avLst/>
          </a:prstGeom>
        </p:spPr>
        <p:txBody>
          <a:bodyPr vert="horz" lIns="91363" tIns="45685" rIns="91363" bIns="45685" rtlCol="0" anchor="ctr"/>
          <a:lstStyle>
            <a:lvl1pPr algn="r">
              <a:defRPr sz="1300">
                <a:solidFill>
                  <a:schemeClr val="accent5">
                    <a:lumMod val="50000"/>
                  </a:schemeClr>
                </a:solidFill>
              </a:defRPr>
            </a:lvl1p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2934890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A25BA0"/>
          </a:solidFill>
          <a:ln>
            <a:noFill/>
          </a:ln>
        </p:spPr>
        <p:style>
          <a:lnRef idx="2">
            <a:schemeClr val="accent1">
              <a:shade val="50000"/>
            </a:schemeClr>
          </a:lnRef>
          <a:fillRef idx="1">
            <a:schemeClr val="accent1"/>
          </a:fillRef>
          <a:effectRef idx="0">
            <a:schemeClr val="accent1"/>
          </a:effectRef>
          <a:fontRef idx="minor">
            <a:schemeClr val="lt1"/>
          </a:fontRef>
        </p:style>
        <p:txBody>
          <a:bodyPr lIns="98942" tIns="49477" rIns="98942" bIns="49477" rtlCol="0" anchor="ctr"/>
          <a:lstStyle/>
          <a:p>
            <a:pPr algn="ctr" defTabSz="989304"/>
            <a:endParaRPr lang="en-GB" sz="1950" dirty="0">
              <a:solidFill>
                <a:prstClr val="white"/>
              </a:solidFill>
            </a:endParaRPr>
          </a:p>
        </p:txBody>
      </p:sp>
      <p:sp>
        <p:nvSpPr>
          <p:cNvPr id="11" name="Text Placeholder 10"/>
          <p:cNvSpPr>
            <a:spLocks noGrp="1"/>
          </p:cNvSpPr>
          <p:nvPr>
            <p:ph type="body" sz="quarter" idx="10" hasCustomPrompt="1"/>
          </p:nvPr>
        </p:nvSpPr>
        <p:spPr>
          <a:xfrm>
            <a:off x="250827" y="1340768"/>
            <a:ext cx="6985000" cy="504056"/>
          </a:xfrm>
        </p:spPr>
        <p:txBody>
          <a:bodyPr>
            <a:noAutofit/>
          </a:bodyPr>
          <a:lstStyle>
            <a:lvl1pPr>
              <a:defRPr sz="3900" baseline="0">
                <a:solidFill>
                  <a:schemeClr val="bg1"/>
                </a:solidFill>
                <a:latin typeface="+mj-lt"/>
              </a:defRPr>
            </a:lvl1pPr>
            <a:lvl2pPr>
              <a:defRPr sz="3900">
                <a:solidFill>
                  <a:schemeClr val="bg1"/>
                </a:solidFill>
                <a:latin typeface="+mj-lt"/>
              </a:defRPr>
            </a:lvl2pPr>
            <a:lvl3pPr>
              <a:defRPr sz="3900">
                <a:solidFill>
                  <a:schemeClr val="bg1"/>
                </a:solidFill>
                <a:latin typeface="+mj-lt"/>
              </a:defRPr>
            </a:lvl3pPr>
            <a:lvl4pPr>
              <a:defRPr sz="3900">
                <a:solidFill>
                  <a:schemeClr val="bg1"/>
                </a:solidFill>
                <a:latin typeface="+mj-lt"/>
              </a:defRPr>
            </a:lvl4pPr>
            <a:lvl5pPr>
              <a:defRPr sz="3900">
                <a:solidFill>
                  <a:schemeClr val="bg1"/>
                </a:solidFill>
                <a:latin typeface="+mj-lt"/>
              </a:defRPr>
            </a:lvl5pPr>
          </a:lstStyle>
          <a:p>
            <a:pPr lvl="0"/>
            <a:r>
              <a:rPr lang="en-US" dirty="0"/>
              <a:t>Divider Slide </a:t>
            </a:r>
            <a:endParaRPr lang="en-GB" dirty="0"/>
          </a:p>
        </p:txBody>
      </p:sp>
      <p:sp>
        <p:nvSpPr>
          <p:cNvPr id="6" name="Rectangle 5"/>
          <p:cNvSpPr/>
          <p:nvPr userDrawn="1"/>
        </p:nvSpPr>
        <p:spPr>
          <a:xfrm>
            <a:off x="232918" y="188912"/>
            <a:ext cx="1674788" cy="1152526"/>
          </a:xfrm>
          <a:prstGeom prst="rect">
            <a:avLst/>
          </a:prstGeom>
        </p:spPr>
        <p:txBody>
          <a:bodyPr wrap="square" lIns="0" tIns="0" rIns="0" bIns="0" anchor="ctr">
            <a:noAutofit/>
          </a:bodyPr>
          <a:lstStyle/>
          <a:p>
            <a:pPr defTabSz="989304"/>
            <a:r>
              <a:rPr lang="en-GB" sz="9533" dirty="0">
                <a:solidFill>
                  <a:prstClr val="white"/>
                </a:solidFill>
                <a:latin typeface="Arial Black"/>
              </a:rPr>
              <a:t>03</a:t>
            </a:r>
            <a:endParaRPr lang="en-GB" sz="9533" dirty="0">
              <a:solidFill>
                <a:prstClr val="white"/>
              </a:solidFill>
            </a:endParaRPr>
          </a:p>
        </p:txBody>
      </p:sp>
      <p:sp>
        <p:nvSpPr>
          <p:cNvPr id="7" name="TextBox 6"/>
          <p:cNvSpPr txBox="1"/>
          <p:nvPr userDrawn="1"/>
        </p:nvSpPr>
        <p:spPr>
          <a:xfrm>
            <a:off x="232918" y="6165313"/>
            <a:ext cx="8587556" cy="400002"/>
          </a:xfrm>
          <a:prstGeom prst="rect">
            <a:avLst/>
          </a:prstGeom>
          <a:noFill/>
        </p:spPr>
        <p:txBody>
          <a:bodyPr wrap="square" lIns="98942" tIns="49477" rIns="98942" bIns="49477" rtlCol="0">
            <a:spAutoFit/>
          </a:bodyPr>
          <a:lstStyle/>
          <a:p>
            <a:pPr defTabSz="989304"/>
            <a:r>
              <a:rPr lang="en-GB" sz="1950" i="1" dirty="0">
                <a:solidFill>
                  <a:prstClr val="white"/>
                </a:solidFill>
              </a:rPr>
              <a:t>Transforming London’s health and care together</a:t>
            </a:r>
          </a:p>
        </p:txBody>
      </p:sp>
      <p:cxnSp>
        <p:nvCxnSpPr>
          <p:cNvPr id="8" name="Straight Connector 7"/>
          <p:cNvCxnSpPr/>
          <p:nvPr userDrawn="1"/>
        </p:nvCxnSpPr>
        <p:spPr>
          <a:xfrm>
            <a:off x="232918"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1"/>
          <p:cNvSpPr>
            <a:spLocks noGrp="1"/>
          </p:cNvSpPr>
          <p:nvPr>
            <p:ph type="sldNum" sz="quarter" idx="4"/>
          </p:nvPr>
        </p:nvSpPr>
        <p:spPr>
          <a:xfrm>
            <a:off x="6758880" y="6381351"/>
            <a:ext cx="2133600" cy="365125"/>
          </a:xfrm>
          <a:prstGeom prst="rect">
            <a:avLst/>
          </a:prstGeom>
        </p:spPr>
        <p:txBody>
          <a:bodyPr vert="horz" lIns="91363" tIns="45685" rIns="91363" bIns="45685" rtlCol="0" anchor="ctr"/>
          <a:lstStyle>
            <a:lvl1pPr algn="r">
              <a:defRPr sz="1300">
                <a:solidFill>
                  <a:schemeClr val="accent5">
                    <a:lumMod val="50000"/>
                  </a:schemeClr>
                </a:solidFill>
              </a:defRPr>
            </a:lvl1p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40802616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7" y="188916"/>
            <a:ext cx="8642350" cy="503783"/>
          </a:xfrm>
          <a:prstGeom prst="rect">
            <a:avLst/>
          </a:prstGeom>
          <a:solidFill>
            <a:srgbClr val="A25BA0"/>
          </a:solidFill>
        </p:spPr>
        <p:txBody>
          <a:bodyPr lIns="91330" tIns="45670" rIns="91330" bIns="45670"/>
          <a:lstStyle>
            <a:lvl1pPr marL="192368" indent="0">
              <a:defRPr baseline="0">
                <a:solidFill>
                  <a:schemeClr val="bg1"/>
                </a:solidFill>
              </a:defRPr>
            </a:lvl1pPr>
          </a:lstStyle>
          <a:p>
            <a:r>
              <a:rPr lang="en-US"/>
              <a:t>Click to edit Master title style</a:t>
            </a:r>
            <a:endParaRPr lang="en-GB" dirty="0"/>
          </a:p>
        </p:txBody>
      </p:sp>
      <p:sp>
        <p:nvSpPr>
          <p:cNvPr id="6" name="Text Placeholder 7"/>
          <p:cNvSpPr>
            <a:spLocks noGrp="1"/>
          </p:cNvSpPr>
          <p:nvPr>
            <p:ph type="body" sz="quarter" idx="12" hasCustomPrompt="1"/>
          </p:nvPr>
        </p:nvSpPr>
        <p:spPr>
          <a:xfrm>
            <a:off x="250827" y="692697"/>
            <a:ext cx="8642350" cy="432047"/>
          </a:xfrm>
        </p:spPr>
        <p:txBody>
          <a:bodyPr>
            <a:normAutofit/>
          </a:bodyPr>
          <a:lstStyle>
            <a:lvl1pPr marL="192368" indent="0">
              <a:defRPr sz="2383" baseline="0">
                <a:solidFill>
                  <a:srgbClr val="A25BA0"/>
                </a:solidFill>
                <a:latin typeface="+mn-lt"/>
              </a:defRPr>
            </a:lvl1pPr>
          </a:lstStyle>
          <a:p>
            <a:pPr lvl="0"/>
            <a:r>
              <a:rPr lang="en-GB" dirty="0"/>
              <a:t>Subtitle </a:t>
            </a:r>
          </a:p>
        </p:txBody>
      </p:sp>
      <p:sp>
        <p:nvSpPr>
          <p:cNvPr id="7" name="Text Placeholder 6"/>
          <p:cNvSpPr>
            <a:spLocks noGrp="1"/>
          </p:cNvSpPr>
          <p:nvPr>
            <p:ph type="body" sz="quarter" idx="13"/>
          </p:nvPr>
        </p:nvSpPr>
        <p:spPr>
          <a:xfrm>
            <a:off x="250827" y="1341444"/>
            <a:ext cx="8642350" cy="518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1"/>
          <p:cNvSpPr>
            <a:spLocks noGrp="1"/>
          </p:cNvSpPr>
          <p:nvPr>
            <p:ph type="sldNum" sz="quarter" idx="4"/>
          </p:nvPr>
        </p:nvSpPr>
        <p:spPr>
          <a:xfrm>
            <a:off x="6758880" y="6381351"/>
            <a:ext cx="2133600" cy="365125"/>
          </a:xfrm>
          <a:prstGeom prst="rect">
            <a:avLst/>
          </a:prstGeom>
        </p:spPr>
        <p:txBody>
          <a:bodyPr vert="horz" lIns="91363" tIns="45685" rIns="91363" bIns="45685" rtlCol="0" anchor="ctr"/>
          <a:lstStyle>
            <a:lvl1pPr algn="r">
              <a:defRPr sz="1300">
                <a:solidFill>
                  <a:schemeClr val="accent5">
                    <a:lumMod val="50000"/>
                  </a:schemeClr>
                </a:solidFill>
              </a:defRPr>
            </a:lvl1p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12791704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33BBB1"/>
          </a:solidFill>
          <a:ln>
            <a:noFill/>
          </a:ln>
        </p:spPr>
        <p:style>
          <a:lnRef idx="2">
            <a:schemeClr val="accent1">
              <a:shade val="50000"/>
            </a:schemeClr>
          </a:lnRef>
          <a:fillRef idx="1">
            <a:schemeClr val="accent1"/>
          </a:fillRef>
          <a:effectRef idx="0">
            <a:schemeClr val="accent1"/>
          </a:effectRef>
          <a:fontRef idx="minor">
            <a:schemeClr val="lt1"/>
          </a:fontRef>
        </p:style>
        <p:txBody>
          <a:bodyPr lIns="98942" tIns="49477" rIns="98942" bIns="49477" rtlCol="0" anchor="ctr"/>
          <a:lstStyle/>
          <a:p>
            <a:pPr algn="ctr" defTabSz="989304"/>
            <a:endParaRPr lang="en-GB" sz="1950" dirty="0">
              <a:solidFill>
                <a:prstClr val="white"/>
              </a:solidFill>
            </a:endParaRPr>
          </a:p>
        </p:txBody>
      </p:sp>
      <p:sp>
        <p:nvSpPr>
          <p:cNvPr id="11" name="Text Placeholder 10"/>
          <p:cNvSpPr>
            <a:spLocks noGrp="1"/>
          </p:cNvSpPr>
          <p:nvPr>
            <p:ph type="body" sz="quarter" idx="10" hasCustomPrompt="1"/>
          </p:nvPr>
        </p:nvSpPr>
        <p:spPr>
          <a:xfrm>
            <a:off x="250827" y="1340768"/>
            <a:ext cx="6985000" cy="504056"/>
          </a:xfrm>
        </p:spPr>
        <p:txBody>
          <a:bodyPr>
            <a:noAutofit/>
          </a:bodyPr>
          <a:lstStyle>
            <a:lvl1pPr>
              <a:defRPr sz="3900" baseline="0">
                <a:solidFill>
                  <a:schemeClr val="bg1"/>
                </a:solidFill>
                <a:latin typeface="+mj-lt"/>
              </a:defRPr>
            </a:lvl1pPr>
            <a:lvl2pPr>
              <a:defRPr sz="3900">
                <a:solidFill>
                  <a:schemeClr val="bg1"/>
                </a:solidFill>
                <a:latin typeface="+mj-lt"/>
              </a:defRPr>
            </a:lvl2pPr>
            <a:lvl3pPr>
              <a:defRPr sz="3900">
                <a:solidFill>
                  <a:schemeClr val="bg1"/>
                </a:solidFill>
                <a:latin typeface="+mj-lt"/>
              </a:defRPr>
            </a:lvl3pPr>
            <a:lvl4pPr>
              <a:defRPr sz="3900">
                <a:solidFill>
                  <a:schemeClr val="bg1"/>
                </a:solidFill>
                <a:latin typeface="+mj-lt"/>
              </a:defRPr>
            </a:lvl4pPr>
            <a:lvl5pPr>
              <a:defRPr sz="3900">
                <a:solidFill>
                  <a:schemeClr val="bg1"/>
                </a:solidFill>
                <a:latin typeface="+mj-lt"/>
              </a:defRPr>
            </a:lvl5pPr>
          </a:lstStyle>
          <a:p>
            <a:pPr lvl="0"/>
            <a:r>
              <a:rPr lang="en-US" dirty="0"/>
              <a:t>Divider Slide </a:t>
            </a:r>
            <a:endParaRPr lang="en-GB" dirty="0"/>
          </a:p>
        </p:txBody>
      </p:sp>
      <p:sp>
        <p:nvSpPr>
          <p:cNvPr id="6" name="Rectangle 5"/>
          <p:cNvSpPr/>
          <p:nvPr userDrawn="1"/>
        </p:nvSpPr>
        <p:spPr>
          <a:xfrm>
            <a:off x="232918" y="188912"/>
            <a:ext cx="1674788" cy="1152526"/>
          </a:xfrm>
          <a:prstGeom prst="rect">
            <a:avLst/>
          </a:prstGeom>
        </p:spPr>
        <p:txBody>
          <a:bodyPr wrap="square" lIns="0" tIns="0" rIns="0" bIns="0" anchor="ctr">
            <a:noAutofit/>
          </a:bodyPr>
          <a:lstStyle/>
          <a:p>
            <a:pPr defTabSz="989304"/>
            <a:r>
              <a:rPr lang="en-GB" sz="9533" dirty="0">
                <a:solidFill>
                  <a:prstClr val="white"/>
                </a:solidFill>
                <a:latin typeface="Arial Black"/>
              </a:rPr>
              <a:t>04</a:t>
            </a:r>
            <a:endParaRPr lang="en-GB" sz="9533" dirty="0">
              <a:solidFill>
                <a:prstClr val="white"/>
              </a:solidFill>
            </a:endParaRPr>
          </a:p>
        </p:txBody>
      </p:sp>
      <p:sp>
        <p:nvSpPr>
          <p:cNvPr id="7" name="TextBox 6"/>
          <p:cNvSpPr txBox="1"/>
          <p:nvPr userDrawn="1"/>
        </p:nvSpPr>
        <p:spPr>
          <a:xfrm>
            <a:off x="232918" y="6165313"/>
            <a:ext cx="8587556" cy="400002"/>
          </a:xfrm>
          <a:prstGeom prst="rect">
            <a:avLst/>
          </a:prstGeom>
          <a:noFill/>
        </p:spPr>
        <p:txBody>
          <a:bodyPr wrap="square" lIns="98942" tIns="49477" rIns="98942" bIns="49477" rtlCol="0">
            <a:spAutoFit/>
          </a:bodyPr>
          <a:lstStyle/>
          <a:p>
            <a:pPr defTabSz="989304"/>
            <a:r>
              <a:rPr lang="en-GB" sz="1950" i="1" dirty="0">
                <a:solidFill>
                  <a:prstClr val="white"/>
                </a:solidFill>
              </a:rPr>
              <a:t>Transforming London’s health and care together</a:t>
            </a:r>
          </a:p>
        </p:txBody>
      </p:sp>
      <p:cxnSp>
        <p:nvCxnSpPr>
          <p:cNvPr id="8" name="Straight Connector 7"/>
          <p:cNvCxnSpPr/>
          <p:nvPr userDrawn="1"/>
        </p:nvCxnSpPr>
        <p:spPr>
          <a:xfrm>
            <a:off x="232918"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1"/>
          <p:cNvSpPr>
            <a:spLocks noGrp="1"/>
          </p:cNvSpPr>
          <p:nvPr>
            <p:ph type="sldNum" sz="quarter" idx="4"/>
          </p:nvPr>
        </p:nvSpPr>
        <p:spPr>
          <a:xfrm>
            <a:off x="6758880" y="6381351"/>
            <a:ext cx="2133600" cy="365125"/>
          </a:xfrm>
          <a:prstGeom prst="rect">
            <a:avLst/>
          </a:prstGeom>
        </p:spPr>
        <p:txBody>
          <a:bodyPr vert="horz" lIns="91363" tIns="45685" rIns="91363" bIns="45685" rtlCol="0" anchor="ctr"/>
          <a:lstStyle>
            <a:lvl1pPr algn="r">
              <a:defRPr sz="1300">
                <a:solidFill>
                  <a:schemeClr val="accent5">
                    <a:lumMod val="50000"/>
                  </a:schemeClr>
                </a:solidFill>
              </a:defRPr>
            </a:lvl1p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5246181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7" y="188916"/>
            <a:ext cx="8642350" cy="503783"/>
          </a:xfrm>
          <a:prstGeom prst="rect">
            <a:avLst/>
          </a:prstGeom>
          <a:solidFill>
            <a:srgbClr val="33BBB1"/>
          </a:solidFill>
        </p:spPr>
        <p:txBody>
          <a:bodyPr lIns="91330" tIns="45670" rIns="91330" bIns="45670"/>
          <a:lstStyle>
            <a:lvl1pPr marL="192368" indent="0">
              <a:defRPr baseline="0">
                <a:solidFill>
                  <a:schemeClr val="bg1"/>
                </a:solidFill>
              </a:defRPr>
            </a:lvl1pPr>
          </a:lstStyle>
          <a:p>
            <a:r>
              <a:rPr lang="en-US"/>
              <a:t>Click to edit Master title style</a:t>
            </a:r>
            <a:endParaRPr lang="en-GB" dirty="0"/>
          </a:p>
        </p:txBody>
      </p:sp>
      <p:sp>
        <p:nvSpPr>
          <p:cNvPr id="6" name="Text Placeholder 7"/>
          <p:cNvSpPr>
            <a:spLocks noGrp="1"/>
          </p:cNvSpPr>
          <p:nvPr>
            <p:ph type="body" sz="quarter" idx="12" hasCustomPrompt="1"/>
          </p:nvPr>
        </p:nvSpPr>
        <p:spPr>
          <a:xfrm>
            <a:off x="250827" y="692697"/>
            <a:ext cx="8642350" cy="432047"/>
          </a:xfrm>
        </p:spPr>
        <p:txBody>
          <a:bodyPr>
            <a:normAutofit/>
          </a:bodyPr>
          <a:lstStyle>
            <a:lvl1pPr marL="192368" indent="0">
              <a:defRPr sz="2383" baseline="0">
                <a:solidFill>
                  <a:srgbClr val="33BBB1"/>
                </a:solidFill>
                <a:latin typeface="+mn-lt"/>
              </a:defRPr>
            </a:lvl1pPr>
          </a:lstStyle>
          <a:p>
            <a:pPr lvl="0"/>
            <a:r>
              <a:rPr lang="en-GB" dirty="0"/>
              <a:t>Subtitle </a:t>
            </a:r>
          </a:p>
        </p:txBody>
      </p:sp>
      <p:sp>
        <p:nvSpPr>
          <p:cNvPr id="7" name="Text Placeholder 6"/>
          <p:cNvSpPr>
            <a:spLocks noGrp="1"/>
          </p:cNvSpPr>
          <p:nvPr>
            <p:ph type="body" sz="quarter" idx="13"/>
          </p:nvPr>
        </p:nvSpPr>
        <p:spPr>
          <a:xfrm>
            <a:off x="250827" y="1341444"/>
            <a:ext cx="8642350" cy="518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1"/>
          <p:cNvSpPr>
            <a:spLocks noGrp="1"/>
          </p:cNvSpPr>
          <p:nvPr>
            <p:ph type="sldNum" sz="quarter" idx="4"/>
          </p:nvPr>
        </p:nvSpPr>
        <p:spPr>
          <a:xfrm>
            <a:off x="6758880" y="6381351"/>
            <a:ext cx="2133600" cy="365125"/>
          </a:xfrm>
          <a:prstGeom prst="rect">
            <a:avLst/>
          </a:prstGeom>
        </p:spPr>
        <p:txBody>
          <a:bodyPr vert="horz" lIns="91363" tIns="45685" rIns="91363" bIns="45685" rtlCol="0" anchor="ctr"/>
          <a:lstStyle>
            <a:lvl1pPr algn="r">
              <a:defRPr sz="1300">
                <a:solidFill>
                  <a:schemeClr val="accent5">
                    <a:lumMod val="50000"/>
                  </a:schemeClr>
                </a:solidFill>
              </a:defRPr>
            </a:lvl1p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10882066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003893"/>
          </a:solidFill>
          <a:ln>
            <a:noFill/>
          </a:ln>
        </p:spPr>
        <p:style>
          <a:lnRef idx="2">
            <a:schemeClr val="accent1">
              <a:shade val="50000"/>
            </a:schemeClr>
          </a:lnRef>
          <a:fillRef idx="1">
            <a:schemeClr val="accent1"/>
          </a:fillRef>
          <a:effectRef idx="0">
            <a:schemeClr val="accent1"/>
          </a:effectRef>
          <a:fontRef idx="minor">
            <a:schemeClr val="lt1"/>
          </a:fontRef>
        </p:style>
        <p:txBody>
          <a:bodyPr lIns="98942" tIns="49477" rIns="98942" bIns="49477" rtlCol="0" anchor="ctr"/>
          <a:lstStyle/>
          <a:p>
            <a:pPr algn="ctr" defTabSz="989304"/>
            <a:endParaRPr lang="en-GB" sz="1950" dirty="0">
              <a:solidFill>
                <a:prstClr val="white"/>
              </a:solidFill>
            </a:endParaRPr>
          </a:p>
        </p:txBody>
      </p:sp>
      <p:sp>
        <p:nvSpPr>
          <p:cNvPr id="11" name="Text Placeholder 10"/>
          <p:cNvSpPr>
            <a:spLocks noGrp="1"/>
          </p:cNvSpPr>
          <p:nvPr>
            <p:ph type="body" sz="quarter" idx="10" hasCustomPrompt="1"/>
          </p:nvPr>
        </p:nvSpPr>
        <p:spPr>
          <a:xfrm>
            <a:off x="250827" y="1340768"/>
            <a:ext cx="6985000" cy="504056"/>
          </a:xfrm>
        </p:spPr>
        <p:txBody>
          <a:bodyPr>
            <a:noAutofit/>
          </a:bodyPr>
          <a:lstStyle>
            <a:lvl1pPr>
              <a:defRPr sz="3900" baseline="0">
                <a:solidFill>
                  <a:schemeClr val="bg1"/>
                </a:solidFill>
                <a:latin typeface="+mj-lt"/>
              </a:defRPr>
            </a:lvl1pPr>
            <a:lvl2pPr>
              <a:defRPr sz="3900">
                <a:solidFill>
                  <a:schemeClr val="bg1"/>
                </a:solidFill>
                <a:latin typeface="+mj-lt"/>
              </a:defRPr>
            </a:lvl2pPr>
            <a:lvl3pPr>
              <a:defRPr sz="3900">
                <a:solidFill>
                  <a:schemeClr val="bg1"/>
                </a:solidFill>
                <a:latin typeface="+mj-lt"/>
              </a:defRPr>
            </a:lvl3pPr>
            <a:lvl4pPr>
              <a:defRPr sz="3900">
                <a:solidFill>
                  <a:schemeClr val="bg1"/>
                </a:solidFill>
                <a:latin typeface="+mj-lt"/>
              </a:defRPr>
            </a:lvl4pPr>
            <a:lvl5pPr>
              <a:defRPr sz="3900">
                <a:solidFill>
                  <a:schemeClr val="bg1"/>
                </a:solidFill>
                <a:latin typeface="+mj-lt"/>
              </a:defRPr>
            </a:lvl5pPr>
          </a:lstStyle>
          <a:p>
            <a:pPr lvl="0"/>
            <a:r>
              <a:rPr lang="en-US" dirty="0"/>
              <a:t>Divider Slide </a:t>
            </a:r>
            <a:endParaRPr lang="en-GB" dirty="0"/>
          </a:p>
        </p:txBody>
      </p:sp>
      <p:sp>
        <p:nvSpPr>
          <p:cNvPr id="6" name="Rectangle 5"/>
          <p:cNvSpPr/>
          <p:nvPr userDrawn="1"/>
        </p:nvSpPr>
        <p:spPr>
          <a:xfrm>
            <a:off x="250837" y="188912"/>
            <a:ext cx="1656879" cy="1152526"/>
          </a:xfrm>
          <a:prstGeom prst="rect">
            <a:avLst/>
          </a:prstGeom>
        </p:spPr>
        <p:txBody>
          <a:bodyPr wrap="square" lIns="0" tIns="0" rIns="0" bIns="0" anchor="ctr">
            <a:noAutofit/>
          </a:bodyPr>
          <a:lstStyle/>
          <a:p>
            <a:pPr defTabSz="989304"/>
            <a:r>
              <a:rPr lang="en-GB" sz="9533" dirty="0">
                <a:solidFill>
                  <a:prstClr val="white"/>
                </a:solidFill>
                <a:latin typeface="Arial Black"/>
              </a:rPr>
              <a:t>05</a:t>
            </a:r>
            <a:endParaRPr lang="en-GB" sz="9533" dirty="0">
              <a:solidFill>
                <a:prstClr val="white"/>
              </a:solidFill>
            </a:endParaRPr>
          </a:p>
        </p:txBody>
      </p:sp>
      <p:sp>
        <p:nvSpPr>
          <p:cNvPr id="7" name="TextBox 6"/>
          <p:cNvSpPr txBox="1"/>
          <p:nvPr userDrawn="1"/>
        </p:nvSpPr>
        <p:spPr>
          <a:xfrm>
            <a:off x="232918" y="6165313"/>
            <a:ext cx="8587556" cy="400002"/>
          </a:xfrm>
          <a:prstGeom prst="rect">
            <a:avLst/>
          </a:prstGeom>
          <a:noFill/>
        </p:spPr>
        <p:txBody>
          <a:bodyPr wrap="square" lIns="98942" tIns="49477" rIns="98942" bIns="49477" rtlCol="0">
            <a:spAutoFit/>
          </a:bodyPr>
          <a:lstStyle/>
          <a:p>
            <a:pPr defTabSz="989304"/>
            <a:r>
              <a:rPr lang="en-GB" sz="1950" i="1" dirty="0">
                <a:solidFill>
                  <a:prstClr val="white"/>
                </a:solidFill>
              </a:rPr>
              <a:t>Transforming London’s health and care together</a:t>
            </a:r>
          </a:p>
        </p:txBody>
      </p:sp>
      <p:cxnSp>
        <p:nvCxnSpPr>
          <p:cNvPr id="8" name="Straight Connector 7"/>
          <p:cNvCxnSpPr/>
          <p:nvPr userDrawn="1"/>
        </p:nvCxnSpPr>
        <p:spPr>
          <a:xfrm>
            <a:off x="232918"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1"/>
          <p:cNvSpPr>
            <a:spLocks noGrp="1"/>
          </p:cNvSpPr>
          <p:nvPr>
            <p:ph type="sldNum" sz="quarter" idx="4"/>
          </p:nvPr>
        </p:nvSpPr>
        <p:spPr>
          <a:xfrm>
            <a:off x="6758880" y="6381351"/>
            <a:ext cx="2133600" cy="365125"/>
          </a:xfrm>
          <a:prstGeom prst="rect">
            <a:avLst/>
          </a:prstGeom>
        </p:spPr>
        <p:txBody>
          <a:bodyPr vert="horz" lIns="91363" tIns="45685" rIns="91363" bIns="45685" rtlCol="0" anchor="ctr"/>
          <a:lstStyle>
            <a:lvl1pPr algn="r">
              <a:defRPr sz="1300">
                <a:solidFill>
                  <a:schemeClr val="accent5">
                    <a:lumMod val="50000"/>
                  </a:schemeClr>
                </a:solidFill>
              </a:defRPr>
            </a:lvl1p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17778372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7" y="188916"/>
            <a:ext cx="8642350" cy="503783"/>
          </a:xfrm>
          <a:prstGeom prst="rect">
            <a:avLst/>
          </a:prstGeom>
          <a:solidFill>
            <a:srgbClr val="003893"/>
          </a:solidFill>
        </p:spPr>
        <p:txBody>
          <a:bodyPr lIns="91330" tIns="45670" rIns="91330" bIns="45670"/>
          <a:lstStyle>
            <a:lvl1pPr marL="192368" indent="0">
              <a:defRPr baseline="0">
                <a:solidFill>
                  <a:schemeClr val="bg1"/>
                </a:solidFill>
              </a:defRPr>
            </a:lvl1pPr>
          </a:lstStyle>
          <a:p>
            <a:r>
              <a:rPr lang="en-US"/>
              <a:t>Click to edit Master title style</a:t>
            </a:r>
            <a:endParaRPr lang="en-GB" dirty="0"/>
          </a:p>
        </p:txBody>
      </p:sp>
      <p:sp>
        <p:nvSpPr>
          <p:cNvPr id="6" name="Text Placeholder 7"/>
          <p:cNvSpPr>
            <a:spLocks noGrp="1"/>
          </p:cNvSpPr>
          <p:nvPr>
            <p:ph type="body" sz="quarter" idx="12" hasCustomPrompt="1"/>
          </p:nvPr>
        </p:nvSpPr>
        <p:spPr>
          <a:xfrm>
            <a:off x="250827" y="692697"/>
            <a:ext cx="8642350" cy="432047"/>
          </a:xfrm>
        </p:spPr>
        <p:txBody>
          <a:bodyPr>
            <a:normAutofit/>
          </a:bodyPr>
          <a:lstStyle>
            <a:lvl1pPr marL="192368" indent="0">
              <a:defRPr sz="2383" baseline="0">
                <a:solidFill>
                  <a:srgbClr val="003893"/>
                </a:solidFill>
                <a:latin typeface="+mn-lt"/>
              </a:defRPr>
            </a:lvl1pPr>
          </a:lstStyle>
          <a:p>
            <a:pPr lvl="0"/>
            <a:r>
              <a:rPr lang="en-GB" dirty="0"/>
              <a:t>Subtitle </a:t>
            </a:r>
          </a:p>
        </p:txBody>
      </p:sp>
      <p:sp>
        <p:nvSpPr>
          <p:cNvPr id="7" name="Text Placeholder 6"/>
          <p:cNvSpPr>
            <a:spLocks noGrp="1"/>
          </p:cNvSpPr>
          <p:nvPr>
            <p:ph type="body" sz="quarter" idx="13"/>
          </p:nvPr>
        </p:nvSpPr>
        <p:spPr>
          <a:xfrm>
            <a:off x="250827" y="1341444"/>
            <a:ext cx="8642350" cy="518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1"/>
          <p:cNvSpPr>
            <a:spLocks noGrp="1"/>
          </p:cNvSpPr>
          <p:nvPr>
            <p:ph type="sldNum" sz="quarter" idx="4"/>
          </p:nvPr>
        </p:nvSpPr>
        <p:spPr>
          <a:xfrm>
            <a:off x="6758880" y="6381351"/>
            <a:ext cx="2133600" cy="365125"/>
          </a:xfrm>
          <a:prstGeom prst="rect">
            <a:avLst/>
          </a:prstGeom>
        </p:spPr>
        <p:txBody>
          <a:bodyPr vert="horz" lIns="91363" tIns="45685" rIns="91363" bIns="45685" rtlCol="0" anchor="ctr"/>
          <a:lstStyle>
            <a:lvl1pPr algn="r">
              <a:defRPr sz="1300">
                <a:solidFill>
                  <a:schemeClr val="accent5">
                    <a:lumMod val="50000"/>
                  </a:schemeClr>
                </a:solidFill>
              </a:defRPr>
            </a:lvl1p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15374427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E32486"/>
          </a:solidFill>
          <a:ln>
            <a:noFill/>
          </a:ln>
        </p:spPr>
        <p:style>
          <a:lnRef idx="2">
            <a:schemeClr val="accent1">
              <a:shade val="50000"/>
            </a:schemeClr>
          </a:lnRef>
          <a:fillRef idx="1">
            <a:schemeClr val="accent1"/>
          </a:fillRef>
          <a:effectRef idx="0">
            <a:schemeClr val="accent1"/>
          </a:effectRef>
          <a:fontRef idx="minor">
            <a:schemeClr val="lt1"/>
          </a:fontRef>
        </p:style>
        <p:txBody>
          <a:bodyPr lIns="98942" tIns="49477" rIns="98942" bIns="49477" rtlCol="0" anchor="ctr"/>
          <a:lstStyle/>
          <a:p>
            <a:pPr algn="ctr" defTabSz="989304"/>
            <a:endParaRPr lang="en-GB" sz="1950" dirty="0">
              <a:solidFill>
                <a:prstClr val="white"/>
              </a:solidFill>
            </a:endParaRPr>
          </a:p>
        </p:txBody>
      </p:sp>
      <p:sp>
        <p:nvSpPr>
          <p:cNvPr id="11" name="Text Placeholder 10"/>
          <p:cNvSpPr>
            <a:spLocks noGrp="1"/>
          </p:cNvSpPr>
          <p:nvPr>
            <p:ph type="body" sz="quarter" idx="10" hasCustomPrompt="1"/>
          </p:nvPr>
        </p:nvSpPr>
        <p:spPr>
          <a:xfrm>
            <a:off x="250827" y="1340768"/>
            <a:ext cx="6985000" cy="504056"/>
          </a:xfrm>
        </p:spPr>
        <p:txBody>
          <a:bodyPr>
            <a:noAutofit/>
          </a:bodyPr>
          <a:lstStyle>
            <a:lvl1pPr>
              <a:defRPr sz="3900" baseline="0">
                <a:solidFill>
                  <a:schemeClr val="bg1"/>
                </a:solidFill>
                <a:latin typeface="+mj-lt"/>
              </a:defRPr>
            </a:lvl1pPr>
            <a:lvl2pPr>
              <a:defRPr sz="3900">
                <a:solidFill>
                  <a:schemeClr val="bg1"/>
                </a:solidFill>
                <a:latin typeface="+mj-lt"/>
              </a:defRPr>
            </a:lvl2pPr>
            <a:lvl3pPr>
              <a:defRPr sz="3900">
                <a:solidFill>
                  <a:schemeClr val="bg1"/>
                </a:solidFill>
                <a:latin typeface="+mj-lt"/>
              </a:defRPr>
            </a:lvl3pPr>
            <a:lvl4pPr>
              <a:defRPr sz="3900">
                <a:solidFill>
                  <a:schemeClr val="bg1"/>
                </a:solidFill>
                <a:latin typeface="+mj-lt"/>
              </a:defRPr>
            </a:lvl4pPr>
            <a:lvl5pPr>
              <a:defRPr sz="3900">
                <a:solidFill>
                  <a:schemeClr val="bg1"/>
                </a:solidFill>
                <a:latin typeface="+mj-lt"/>
              </a:defRPr>
            </a:lvl5pPr>
          </a:lstStyle>
          <a:p>
            <a:pPr lvl="0"/>
            <a:r>
              <a:rPr lang="en-US" dirty="0"/>
              <a:t>Divider Slide </a:t>
            </a:r>
            <a:endParaRPr lang="en-GB" dirty="0"/>
          </a:p>
        </p:txBody>
      </p:sp>
      <p:sp>
        <p:nvSpPr>
          <p:cNvPr id="6" name="Rectangle 5"/>
          <p:cNvSpPr/>
          <p:nvPr userDrawn="1"/>
        </p:nvSpPr>
        <p:spPr>
          <a:xfrm>
            <a:off x="250837" y="188912"/>
            <a:ext cx="1656879" cy="1152526"/>
          </a:xfrm>
          <a:prstGeom prst="rect">
            <a:avLst/>
          </a:prstGeom>
        </p:spPr>
        <p:txBody>
          <a:bodyPr wrap="square" lIns="0" tIns="0" rIns="0" bIns="0" anchor="ctr">
            <a:noAutofit/>
          </a:bodyPr>
          <a:lstStyle/>
          <a:p>
            <a:pPr defTabSz="989304"/>
            <a:r>
              <a:rPr lang="en-GB" sz="9533" dirty="0">
                <a:solidFill>
                  <a:prstClr val="white"/>
                </a:solidFill>
                <a:latin typeface="Arial Black"/>
              </a:rPr>
              <a:t>06</a:t>
            </a:r>
            <a:endParaRPr lang="en-GB" sz="9533" dirty="0">
              <a:solidFill>
                <a:prstClr val="white"/>
              </a:solidFill>
            </a:endParaRPr>
          </a:p>
        </p:txBody>
      </p:sp>
      <p:sp>
        <p:nvSpPr>
          <p:cNvPr id="7" name="TextBox 6"/>
          <p:cNvSpPr txBox="1"/>
          <p:nvPr userDrawn="1"/>
        </p:nvSpPr>
        <p:spPr>
          <a:xfrm>
            <a:off x="232918" y="6165313"/>
            <a:ext cx="8587556" cy="400002"/>
          </a:xfrm>
          <a:prstGeom prst="rect">
            <a:avLst/>
          </a:prstGeom>
          <a:noFill/>
        </p:spPr>
        <p:txBody>
          <a:bodyPr wrap="square" lIns="98942" tIns="49477" rIns="98942" bIns="49477" rtlCol="0">
            <a:spAutoFit/>
          </a:bodyPr>
          <a:lstStyle/>
          <a:p>
            <a:pPr defTabSz="989304"/>
            <a:r>
              <a:rPr lang="en-GB" sz="1950" i="1" dirty="0">
                <a:solidFill>
                  <a:prstClr val="white"/>
                </a:solidFill>
              </a:rPr>
              <a:t>Transforming London’s health and care together</a:t>
            </a:r>
          </a:p>
        </p:txBody>
      </p:sp>
      <p:cxnSp>
        <p:nvCxnSpPr>
          <p:cNvPr id="8" name="Straight Connector 7"/>
          <p:cNvCxnSpPr/>
          <p:nvPr userDrawn="1"/>
        </p:nvCxnSpPr>
        <p:spPr>
          <a:xfrm>
            <a:off x="232918"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1"/>
          <p:cNvSpPr>
            <a:spLocks noGrp="1"/>
          </p:cNvSpPr>
          <p:nvPr>
            <p:ph type="sldNum" sz="quarter" idx="4"/>
          </p:nvPr>
        </p:nvSpPr>
        <p:spPr>
          <a:xfrm>
            <a:off x="6758880" y="6381351"/>
            <a:ext cx="2133600" cy="365125"/>
          </a:xfrm>
          <a:prstGeom prst="rect">
            <a:avLst/>
          </a:prstGeom>
        </p:spPr>
        <p:txBody>
          <a:bodyPr vert="horz" lIns="91363" tIns="45685" rIns="91363" bIns="45685" rtlCol="0" anchor="ctr"/>
          <a:lstStyle>
            <a:lvl1pPr algn="r">
              <a:defRPr sz="1300">
                <a:solidFill>
                  <a:schemeClr val="accent5">
                    <a:lumMod val="50000"/>
                  </a:schemeClr>
                </a:solidFill>
              </a:defRPr>
            </a:lvl1p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19087095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A25BA0"/>
          </a:solidFill>
          <a:ln>
            <a:noFill/>
          </a:ln>
        </p:spPr>
        <p:style>
          <a:lnRef idx="2">
            <a:schemeClr val="accent1">
              <a:shade val="50000"/>
            </a:schemeClr>
          </a:lnRef>
          <a:fillRef idx="1">
            <a:schemeClr val="accent1"/>
          </a:fillRef>
          <a:effectRef idx="0">
            <a:schemeClr val="accent1"/>
          </a:effectRef>
          <a:fontRef idx="minor">
            <a:schemeClr val="lt1"/>
          </a:fontRef>
        </p:style>
        <p:txBody>
          <a:bodyPr lIns="98942" tIns="49477" rIns="98942" bIns="49477" rtlCol="0" anchor="ctr"/>
          <a:lstStyle/>
          <a:p>
            <a:pPr algn="ctr" defTabSz="989304"/>
            <a:endParaRPr lang="en-GB" sz="1950" dirty="0">
              <a:solidFill>
                <a:prstClr val="white"/>
              </a:solidFill>
            </a:endParaRPr>
          </a:p>
        </p:txBody>
      </p:sp>
      <p:sp>
        <p:nvSpPr>
          <p:cNvPr id="11" name="Text Placeholder 10"/>
          <p:cNvSpPr>
            <a:spLocks noGrp="1"/>
          </p:cNvSpPr>
          <p:nvPr>
            <p:ph type="body" sz="quarter" idx="10" hasCustomPrompt="1"/>
          </p:nvPr>
        </p:nvSpPr>
        <p:spPr>
          <a:xfrm>
            <a:off x="250827" y="1340768"/>
            <a:ext cx="6985000" cy="504056"/>
          </a:xfrm>
        </p:spPr>
        <p:txBody>
          <a:bodyPr>
            <a:noAutofit/>
          </a:bodyPr>
          <a:lstStyle>
            <a:lvl1pPr>
              <a:defRPr sz="3900" baseline="0">
                <a:solidFill>
                  <a:schemeClr val="bg1"/>
                </a:solidFill>
                <a:latin typeface="+mj-lt"/>
              </a:defRPr>
            </a:lvl1pPr>
            <a:lvl2pPr>
              <a:defRPr sz="3900">
                <a:solidFill>
                  <a:schemeClr val="bg1"/>
                </a:solidFill>
                <a:latin typeface="+mj-lt"/>
              </a:defRPr>
            </a:lvl2pPr>
            <a:lvl3pPr>
              <a:defRPr sz="3900">
                <a:solidFill>
                  <a:schemeClr val="bg1"/>
                </a:solidFill>
                <a:latin typeface="+mj-lt"/>
              </a:defRPr>
            </a:lvl3pPr>
            <a:lvl4pPr>
              <a:defRPr sz="3900">
                <a:solidFill>
                  <a:schemeClr val="bg1"/>
                </a:solidFill>
                <a:latin typeface="+mj-lt"/>
              </a:defRPr>
            </a:lvl4pPr>
            <a:lvl5pPr>
              <a:defRPr sz="3900">
                <a:solidFill>
                  <a:schemeClr val="bg1"/>
                </a:solidFill>
                <a:latin typeface="+mj-lt"/>
              </a:defRPr>
            </a:lvl5pPr>
          </a:lstStyle>
          <a:p>
            <a:pPr lvl="0"/>
            <a:r>
              <a:rPr lang="en-US" dirty="0"/>
              <a:t>Divider Slide </a:t>
            </a:r>
            <a:endParaRPr lang="en-GB" dirty="0"/>
          </a:p>
        </p:txBody>
      </p:sp>
      <p:sp>
        <p:nvSpPr>
          <p:cNvPr id="6" name="Rectangle 5"/>
          <p:cNvSpPr/>
          <p:nvPr userDrawn="1"/>
        </p:nvSpPr>
        <p:spPr>
          <a:xfrm>
            <a:off x="232918" y="188912"/>
            <a:ext cx="1674788" cy="1152526"/>
          </a:xfrm>
          <a:prstGeom prst="rect">
            <a:avLst/>
          </a:prstGeom>
        </p:spPr>
        <p:txBody>
          <a:bodyPr wrap="square" lIns="0" tIns="0" rIns="0" bIns="0" anchor="ctr">
            <a:noAutofit/>
          </a:bodyPr>
          <a:lstStyle/>
          <a:p>
            <a:pPr defTabSz="989304"/>
            <a:r>
              <a:rPr lang="en-GB" sz="9533" dirty="0">
                <a:solidFill>
                  <a:prstClr val="white"/>
                </a:solidFill>
                <a:latin typeface="Arial Black"/>
              </a:rPr>
              <a:t>07</a:t>
            </a:r>
            <a:endParaRPr lang="en-GB" sz="9533" dirty="0">
              <a:solidFill>
                <a:prstClr val="white"/>
              </a:solidFill>
            </a:endParaRPr>
          </a:p>
        </p:txBody>
      </p:sp>
      <p:sp>
        <p:nvSpPr>
          <p:cNvPr id="7" name="TextBox 6"/>
          <p:cNvSpPr txBox="1"/>
          <p:nvPr userDrawn="1"/>
        </p:nvSpPr>
        <p:spPr>
          <a:xfrm>
            <a:off x="232918" y="6165313"/>
            <a:ext cx="8587556" cy="400002"/>
          </a:xfrm>
          <a:prstGeom prst="rect">
            <a:avLst/>
          </a:prstGeom>
          <a:noFill/>
        </p:spPr>
        <p:txBody>
          <a:bodyPr wrap="square" lIns="98942" tIns="49477" rIns="98942" bIns="49477" rtlCol="0">
            <a:spAutoFit/>
          </a:bodyPr>
          <a:lstStyle/>
          <a:p>
            <a:pPr defTabSz="989304"/>
            <a:r>
              <a:rPr lang="en-GB" sz="1950" i="1" dirty="0">
                <a:solidFill>
                  <a:prstClr val="white"/>
                </a:solidFill>
              </a:rPr>
              <a:t>Transforming London’s health and care together</a:t>
            </a:r>
          </a:p>
        </p:txBody>
      </p:sp>
      <p:cxnSp>
        <p:nvCxnSpPr>
          <p:cNvPr id="8" name="Straight Connector 7"/>
          <p:cNvCxnSpPr/>
          <p:nvPr userDrawn="1"/>
        </p:nvCxnSpPr>
        <p:spPr>
          <a:xfrm>
            <a:off x="232918"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1"/>
          <p:cNvSpPr>
            <a:spLocks noGrp="1"/>
          </p:cNvSpPr>
          <p:nvPr>
            <p:ph type="sldNum" sz="quarter" idx="4"/>
          </p:nvPr>
        </p:nvSpPr>
        <p:spPr>
          <a:xfrm>
            <a:off x="6758880" y="6381351"/>
            <a:ext cx="2133600" cy="365125"/>
          </a:xfrm>
          <a:prstGeom prst="rect">
            <a:avLst/>
          </a:prstGeom>
        </p:spPr>
        <p:txBody>
          <a:bodyPr vert="horz" lIns="91363" tIns="45685" rIns="91363" bIns="45685" rtlCol="0" anchor="ctr"/>
          <a:lstStyle>
            <a:lvl1pPr algn="r">
              <a:defRPr sz="1300">
                <a:solidFill>
                  <a:schemeClr val="accent5">
                    <a:lumMod val="50000"/>
                  </a:schemeClr>
                </a:solidFill>
              </a:defRPr>
            </a:lvl1p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13733932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8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33BBB1"/>
          </a:solidFill>
          <a:ln>
            <a:noFill/>
          </a:ln>
        </p:spPr>
        <p:style>
          <a:lnRef idx="2">
            <a:schemeClr val="accent1">
              <a:shade val="50000"/>
            </a:schemeClr>
          </a:lnRef>
          <a:fillRef idx="1">
            <a:schemeClr val="accent1"/>
          </a:fillRef>
          <a:effectRef idx="0">
            <a:schemeClr val="accent1"/>
          </a:effectRef>
          <a:fontRef idx="minor">
            <a:schemeClr val="lt1"/>
          </a:fontRef>
        </p:style>
        <p:txBody>
          <a:bodyPr lIns="98942" tIns="49477" rIns="98942" bIns="49477" rtlCol="0" anchor="ctr"/>
          <a:lstStyle/>
          <a:p>
            <a:pPr algn="ctr" defTabSz="989304"/>
            <a:endParaRPr lang="en-GB" sz="1950" dirty="0">
              <a:solidFill>
                <a:prstClr val="white"/>
              </a:solidFill>
            </a:endParaRPr>
          </a:p>
        </p:txBody>
      </p:sp>
      <p:sp>
        <p:nvSpPr>
          <p:cNvPr id="11" name="Text Placeholder 10"/>
          <p:cNvSpPr>
            <a:spLocks noGrp="1"/>
          </p:cNvSpPr>
          <p:nvPr>
            <p:ph type="body" sz="quarter" idx="10" hasCustomPrompt="1"/>
          </p:nvPr>
        </p:nvSpPr>
        <p:spPr>
          <a:xfrm>
            <a:off x="250827" y="1340768"/>
            <a:ext cx="6985000" cy="504056"/>
          </a:xfrm>
        </p:spPr>
        <p:txBody>
          <a:bodyPr>
            <a:noAutofit/>
          </a:bodyPr>
          <a:lstStyle>
            <a:lvl1pPr>
              <a:defRPr sz="3900" baseline="0">
                <a:solidFill>
                  <a:schemeClr val="bg1"/>
                </a:solidFill>
                <a:latin typeface="+mj-lt"/>
              </a:defRPr>
            </a:lvl1pPr>
            <a:lvl2pPr>
              <a:defRPr sz="3900">
                <a:solidFill>
                  <a:schemeClr val="bg1"/>
                </a:solidFill>
                <a:latin typeface="+mj-lt"/>
              </a:defRPr>
            </a:lvl2pPr>
            <a:lvl3pPr>
              <a:defRPr sz="3900">
                <a:solidFill>
                  <a:schemeClr val="bg1"/>
                </a:solidFill>
                <a:latin typeface="+mj-lt"/>
              </a:defRPr>
            </a:lvl3pPr>
            <a:lvl4pPr>
              <a:defRPr sz="3900">
                <a:solidFill>
                  <a:schemeClr val="bg1"/>
                </a:solidFill>
                <a:latin typeface="+mj-lt"/>
              </a:defRPr>
            </a:lvl4pPr>
            <a:lvl5pPr>
              <a:defRPr sz="3900">
                <a:solidFill>
                  <a:schemeClr val="bg1"/>
                </a:solidFill>
                <a:latin typeface="+mj-lt"/>
              </a:defRPr>
            </a:lvl5pPr>
          </a:lstStyle>
          <a:p>
            <a:pPr lvl="0"/>
            <a:r>
              <a:rPr lang="en-US" dirty="0"/>
              <a:t>Divider Slide </a:t>
            </a:r>
            <a:endParaRPr lang="en-GB" dirty="0"/>
          </a:p>
        </p:txBody>
      </p:sp>
      <p:sp>
        <p:nvSpPr>
          <p:cNvPr id="6" name="Rectangle 5"/>
          <p:cNvSpPr/>
          <p:nvPr userDrawn="1"/>
        </p:nvSpPr>
        <p:spPr>
          <a:xfrm>
            <a:off x="232918" y="188912"/>
            <a:ext cx="1674788" cy="1152526"/>
          </a:xfrm>
          <a:prstGeom prst="rect">
            <a:avLst/>
          </a:prstGeom>
        </p:spPr>
        <p:txBody>
          <a:bodyPr wrap="square" lIns="0" tIns="0" rIns="0" bIns="0" anchor="ctr">
            <a:noAutofit/>
          </a:bodyPr>
          <a:lstStyle/>
          <a:p>
            <a:pPr defTabSz="989304"/>
            <a:r>
              <a:rPr lang="en-GB" sz="9533" dirty="0">
                <a:solidFill>
                  <a:prstClr val="white"/>
                </a:solidFill>
                <a:latin typeface="Arial Black"/>
              </a:rPr>
              <a:t>09</a:t>
            </a:r>
            <a:endParaRPr lang="en-GB" sz="9533" dirty="0">
              <a:solidFill>
                <a:prstClr val="white"/>
              </a:solidFill>
            </a:endParaRPr>
          </a:p>
        </p:txBody>
      </p:sp>
      <p:sp>
        <p:nvSpPr>
          <p:cNvPr id="7" name="TextBox 6"/>
          <p:cNvSpPr txBox="1"/>
          <p:nvPr userDrawn="1"/>
        </p:nvSpPr>
        <p:spPr>
          <a:xfrm>
            <a:off x="232918" y="6165313"/>
            <a:ext cx="8587556" cy="400002"/>
          </a:xfrm>
          <a:prstGeom prst="rect">
            <a:avLst/>
          </a:prstGeom>
          <a:noFill/>
        </p:spPr>
        <p:txBody>
          <a:bodyPr wrap="square" lIns="98942" tIns="49477" rIns="98942" bIns="49477" rtlCol="0">
            <a:spAutoFit/>
          </a:bodyPr>
          <a:lstStyle/>
          <a:p>
            <a:pPr defTabSz="989304"/>
            <a:r>
              <a:rPr lang="en-GB" sz="1950" i="1" dirty="0">
                <a:solidFill>
                  <a:prstClr val="white"/>
                </a:solidFill>
              </a:rPr>
              <a:t>Transforming London’s health and care together</a:t>
            </a:r>
          </a:p>
        </p:txBody>
      </p:sp>
      <p:cxnSp>
        <p:nvCxnSpPr>
          <p:cNvPr id="8" name="Straight Connector 7"/>
          <p:cNvCxnSpPr/>
          <p:nvPr userDrawn="1"/>
        </p:nvCxnSpPr>
        <p:spPr>
          <a:xfrm>
            <a:off x="232918"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1"/>
          <p:cNvSpPr>
            <a:spLocks noGrp="1"/>
          </p:cNvSpPr>
          <p:nvPr>
            <p:ph type="sldNum" sz="quarter" idx="4"/>
          </p:nvPr>
        </p:nvSpPr>
        <p:spPr>
          <a:xfrm>
            <a:off x="6758880" y="6381351"/>
            <a:ext cx="2133600" cy="365125"/>
          </a:xfrm>
          <a:prstGeom prst="rect">
            <a:avLst/>
          </a:prstGeom>
        </p:spPr>
        <p:txBody>
          <a:bodyPr vert="horz" lIns="91363" tIns="45685" rIns="91363" bIns="45685" rtlCol="0" anchor="ctr"/>
          <a:lstStyle>
            <a:lvl1pPr algn="r">
              <a:defRPr sz="1300">
                <a:solidFill>
                  <a:schemeClr val="accent5">
                    <a:lumMod val="50000"/>
                  </a:schemeClr>
                </a:solidFill>
              </a:defRPr>
            </a:lvl1p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1282371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7" y="188916"/>
            <a:ext cx="8642350" cy="503783"/>
          </a:xfrm>
          <a:prstGeom prst="rect">
            <a:avLst/>
          </a:prstGeom>
          <a:solidFill>
            <a:srgbClr val="0072C6"/>
          </a:solidFill>
        </p:spPr>
        <p:txBody>
          <a:bodyPr lIns="91330" tIns="45670" rIns="91330" bIns="45670"/>
          <a:lstStyle>
            <a:lvl1pPr marL="192368" indent="0">
              <a:defRPr baseline="0">
                <a:solidFill>
                  <a:schemeClr val="bg1"/>
                </a:solidFill>
              </a:defRPr>
            </a:lvl1pPr>
          </a:lstStyle>
          <a:p>
            <a:r>
              <a:rPr lang="en-US"/>
              <a:t>Click to edit Master title style</a:t>
            </a:r>
            <a:endParaRPr lang="en-GB" dirty="0"/>
          </a:p>
        </p:txBody>
      </p:sp>
      <p:sp>
        <p:nvSpPr>
          <p:cNvPr id="6" name="Text Placeholder 7"/>
          <p:cNvSpPr>
            <a:spLocks noGrp="1"/>
          </p:cNvSpPr>
          <p:nvPr>
            <p:ph type="body" sz="quarter" idx="12" hasCustomPrompt="1"/>
          </p:nvPr>
        </p:nvSpPr>
        <p:spPr>
          <a:xfrm>
            <a:off x="250827" y="692697"/>
            <a:ext cx="8642350" cy="432047"/>
          </a:xfrm>
        </p:spPr>
        <p:txBody>
          <a:bodyPr>
            <a:normAutofit/>
          </a:bodyPr>
          <a:lstStyle>
            <a:lvl1pPr marL="192368" indent="0">
              <a:defRPr sz="2383" baseline="0">
                <a:solidFill>
                  <a:srgbClr val="0072C6"/>
                </a:solidFill>
                <a:latin typeface="+mn-lt"/>
              </a:defRPr>
            </a:lvl1pPr>
          </a:lstStyle>
          <a:p>
            <a:pPr lvl="0"/>
            <a:r>
              <a:rPr lang="en-GB" dirty="0"/>
              <a:t>Subtitle </a:t>
            </a:r>
          </a:p>
        </p:txBody>
      </p:sp>
      <p:sp>
        <p:nvSpPr>
          <p:cNvPr id="7" name="Text Placeholder 6"/>
          <p:cNvSpPr>
            <a:spLocks noGrp="1"/>
          </p:cNvSpPr>
          <p:nvPr>
            <p:ph type="body" sz="quarter" idx="13"/>
          </p:nvPr>
        </p:nvSpPr>
        <p:spPr>
          <a:xfrm>
            <a:off x="250827" y="1341444"/>
            <a:ext cx="8642350" cy="518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Slide Number Placeholder 1"/>
          <p:cNvSpPr>
            <a:spLocks noGrp="1"/>
          </p:cNvSpPr>
          <p:nvPr>
            <p:ph type="sldNum" sz="quarter" idx="4"/>
          </p:nvPr>
        </p:nvSpPr>
        <p:spPr>
          <a:xfrm>
            <a:off x="6758880" y="6381351"/>
            <a:ext cx="2133600" cy="365125"/>
          </a:xfrm>
          <a:prstGeom prst="rect">
            <a:avLst/>
          </a:prstGeom>
        </p:spPr>
        <p:txBody>
          <a:bodyPr vert="horz" lIns="91363" tIns="45685" rIns="91363" bIns="45685" rtlCol="0" anchor="ctr"/>
          <a:lstStyle>
            <a:lvl1pPr algn="r">
              <a:defRPr sz="1300">
                <a:solidFill>
                  <a:schemeClr val="accent5">
                    <a:lumMod val="50000"/>
                  </a:schemeClr>
                </a:solidFill>
              </a:defRPr>
            </a:lvl1p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19707030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27374"/>
            <a:ext cx="9144000" cy="1687711"/>
          </a:xfrm>
          <a:prstGeom prst="rect">
            <a:avLst/>
          </a:prstGeom>
        </p:spPr>
      </p:pic>
      <p:sp>
        <p:nvSpPr>
          <p:cNvPr id="5" name="Text Placeholder 4"/>
          <p:cNvSpPr>
            <a:spLocks noGrp="1"/>
          </p:cNvSpPr>
          <p:nvPr>
            <p:ph type="body" sz="quarter" idx="10"/>
          </p:nvPr>
        </p:nvSpPr>
        <p:spPr>
          <a:xfrm>
            <a:off x="251792" y="1660327"/>
            <a:ext cx="7848600" cy="576648"/>
          </a:xfrm>
        </p:spPr>
        <p:txBody>
          <a:bodyPr>
            <a:normAutofit/>
          </a:bodyPr>
          <a:lstStyle>
            <a:lvl1pPr>
              <a:defRPr sz="2600" b="1">
                <a:solidFill>
                  <a:srgbClr val="0072C6"/>
                </a:solidFill>
              </a:defRPr>
            </a:lvl1pPr>
          </a:lstStyle>
          <a:p>
            <a:pPr lvl="0"/>
            <a:r>
              <a:rPr lang="en-US"/>
              <a:t>Click to edit Master text styles</a:t>
            </a:r>
          </a:p>
        </p:txBody>
      </p:sp>
      <p:sp>
        <p:nvSpPr>
          <p:cNvPr id="7" name="Text Placeholder 6"/>
          <p:cNvSpPr>
            <a:spLocks noGrp="1"/>
          </p:cNvSpPr>
          <p:nvPr>
            <p:ph type="body" sz="quarter" idx="11"/>
          </p:nvPr>
        </p:nvSpPr>
        <p:spPr>
          <a:xfrm>
            <a:off x="252015" y="2276624"/>
            <a:ext cx="8785225" cy="4176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1"/>
          <p:cNvSpPr>
            <a:spLocks noGrp="1"/>
          </p:cNvSpPr>
          <p:nvPr>
            <p:ph type="sldNum" sz="quarter" idx="4"/>
          </p:nvPr>
        </p:nvSpPr>
        <p:spPr>
          <a:xfrm>
            <a:off x="6758880" y="6381351"/>
            <a:ext cx="2133600" cy="365125"/>
          </a:xfrm>
          <a:prstGeom prst="rect">
            <a:avLst/>
          </a:prstGeom>
        </p:spPr>
        <p:txBody>
          <a:bodyPr vert="horz" lIns="91363" tIns="45685" rIns="91363" bIns="45685" rtlCol="0" anchor="ctr"/>
          <a:lstStyle>
            <a:lvl1pPr algn="r">
              <a:defRPr sz="1300">
                <a:solidFill>
                  <a:schemeClr val="accent5">
                    <a:lumMod val="50000"/>
                  </a:schemeClr>
                </a:solidFill>
              </a:defRPr>
            </a:lvl1p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8036048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7" y="188916"/>
            <a:ext cx="8642350" cy="503783"/>
          </a:xfrm>
          <a:prstGeom prst="rect">
            <a:avLst/>
          </a:prstGeom>
          <a:solidFill>
            <a:srgbClr val="33BBB1"/>
          </a:solidFill>
        </p:spPr>
        <p:txBody>
          <a:bodyPr lIns="91330" tIns="45670" rIns="91330" bIns="45670"/>
          <a:lstStyle>
            <a:lvl1pPr marL="103052" indent="0">
              <a:defRPr baseline="0">
                <a:solidFill>
                  <a:schemeClr val="bg1"/>
                </a:solidFill>
              </a:defRPr>
            </a:lvl1pPr>
          </a:lstStyle>
          <a:p>
            <a:r>
              <a:rPr lang="en-US"/>
              <a:t>Click to edit Master title style</a:t>
            </a:r>
            <a:endParaRPr lang="en-GB" dirty="0"/>
          </a:p>
        </p:txBody>
      </p:sp>
      <p:sp>
        <p:nvSpPr>
          <p:cNvPr id="6" name="Text Placeholder 7"/>
          <p:cNvSpPr>
            <a:spLocks noGrp="1"/>
          </p:cNvSpPr>
          <p:nvPr>
            <p:ph type="body" sz="quarter" idx="12" hasCustomPrompt="1"/>
          </p:nvPr>
        </p:nvSpPr>
        <p:spPr>
          <a:xfrm>
            <a:off x="250827" y="692697"/>
            <a:ext cx="8642350" cy="432047"/>
          </a:xfrm>
        </p:spPr>
        <p:txBody>
          <a:bodyPr>
            <a:normAutofit/>
          </a:bodyPr>
          <a:lstStyle>
            <a:lvl1pPr marL="192368" indent="0">
              <a:defRPr sz="2383" baseline="0">
                <a:solidFill>
                  <a:schemeClr val="accent5"/>
                </a:solidFill>
                <a:latin typeface="+mn-lt"/>
              </a:defRPr>
            </a:lvl1pPr>
          </a:lstStyle>
          <a:p>
            <a:pPr lvl="0"/>
            <a:r>
              <a:rPr lang="en-GB" dirty="0"/>
              <a:t>Subtitle </a:t>
            </a:r>
          </a:p>
        </p:txBody>
      </p:sp>
      <p:sp>
        <p:nvSpPr>
          <p:cNvPr id="3" name="Slide Number Placeholder 2"/>
          <p:cNvSpPr>
            <a:spLocks noGrp="1"/>
          </p:cNvSpPr>
          <p:nvPr>
            <p:ph type="sldNum" sz="quarter" idx="14"/>
          </p:nvPr>
        </p:nvSpPr>
        <p:spPr>
          <a:xfrm>
            <a:off x="6758880" y="6381354"/>
            <a:ext cx="2133600" cy="365125"/>
          </a:xfrm>
          <a:prstGeom prst="rect">
            <a:avLst/>
          </a:prstGeom>
        </p:spPr>
        <p:txBody>
          <a:bodyPr lIns="91330" tIns="45670" rIns="91330" bIns="45670"/>
          <a:lstStyle/>
          <a:p>
            <a:pPr defTabSz="989304"/>
            <a:fld id="{8FC524A1-7B6A-464D-B8BC-8FE2E057339E}" type="slidenum">
              <a:rPr lang="en-GB" smtClean="0">
                <a:solidFill>
                  <a:srgbClr val="3F3F3F">
                    <a:lumMod val="50000"/>
                  </a:srgbClr>
                </a:solidFill>
              </a:rPr>
              <a:pPr defTabSz="989304"/>
              <a:t>‹#›</a:t>
            </a:fld>
            <a:endParaRPr lang="en-GB" dirty="0">
              <a:solidFill>
                <a:srgbClr val="3F3F3F">
                  <a:lumMod val="50000"/>
                </a:srgbClr>
              </a:solidFill>
            </a:endParaRPr>
          </a:p>
        </p:txBody>
      </p:sp>
      <p:sp>
        <p:nvSpPr>
          <p:cNvPr id="5" name="Content Placeholder 4"/>
          <p:cNvSpPr>
            <a:spLocks noGrp="1"/>
          </p:cNvSpPr>
          <p:nvPr>
            <p:ph sz="quarter" idx="15"/>
          </p:nvPr>
        </p:nvSpPr>
        <p:spPr>
          <a:xfrm>
            <a:off x="250827" y="1341446"/>
            <a:ext cx="8642350" cy="49672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1"/>
          <p:cNvSpPr txBox="1">
            <a:spLocks/>
          </p:cNvSpPr>
          <p:nvPr userDrawn="1"/>
        </p:nvSpPr>
        <p:spPr>
          <a:xfrm>
            <a:off x="6758880" y="6381351"/>
            <a:ext cx="2133600" cy="365125"/>
          </a:xfrm>
          <a:prstGeom prst="rect">
            <a:avLst/>
          </a:prstGeom>
        </p:spPr>
        <p:txBody>
          <a:bodyPr vert="horz" lIns="98977" tIns="49492" rIns="98977" bIns="49492" rtlCol="0" anchor="ctr"/>
          <a:lstStyle>
            <a:defPPr>
              <a:defRPr lang="en-US"/>
            </a:defPPr>
            <a:lvl1pPr marL="0" algn="r" defTabSz="914400" rtl="0" eaLnBrk="1" latinLnBrk="0" hangingPunct="1">
              <a:defRPr sz="1200" kern="1200">
                <a:solidFill>
                  <a:schemeClr val="accent5">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FC524A1-7B6A-464D-B8BC-8FE2E057339E}" type="slidenum">
              <a:rPr lang="en-GB" sz="1300" smtClean="0">
                <a:solidFill>
                  <a:srgbClr val="3F3F3F">
                    <a:lumMod val="50000"/>
                  </a:srgbClr>
                </a:solidFill>
              </a:rPr>
              <a:pPr/>
              <a:t>‹#›</a:t>
            </a:fld>
            <a:endParaRPr lang="en-GB" sz="1300" dirty="0">
              <a:solidFill>
                <a:srgbClr val="3F3F3F">
                  <a:lumMod val="50000"/>
                </a:srgbClr>
              </a:solidFill>
            </a:endParaRPr>
          </a:p>
        </p:txBody>
      </p:sp>
    </p:spTree>
    <p:extLst>
      <p:ext uri="{BB962C8B-B14F-4D97-AF65-F5344CB8AC3E}">
        <p14:creationId xmlns:p14="http://schemas.microsoft.com/office/powerpoint/2010/main" val="24870332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Title Slide 6">
    <p:spTree>
      <p:nvGrpSpPr>
        <p:cNvPr id="1" name=""/>
        <p:cNvGrpSpPr/>
        <p:nvPr/>
      </p:nvGrpSpPr>
      <p:grpSpPr>
        <a:xfrm>
          <a:off x="0" y="0"/>
          <a:ext cx="0" cy="0"/>
          <a:chOff x="0" y="0"/>
          <a:chExt cx="0" cy="0"/>
        </a:xfrm>
      </p:grpSpPr>
      <p:pic>
        <p:nvPicPr>
          <p:cNvPr id="10" name="Picture 9" title="black and white close-up image of female nurse"/>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itle 1"/>
          <p:cNvSpPr>
            <a:spLocks noGrp="1"/>
          </p:cNvSpPr>
          <p:nvPr>
            <p:ph type="title"/>
          </p:nvPr>
        </p:nvSpPr>
        <p:spPr>
          <a:xfrm>
            <a:off x="457202" y="2480572"/>
            <a:ext cx="3746684" cy="2160735"/>
          </a:xfrm>
          <a:prstGeom prst="rect">
            <a:avLst/>
          </a:prstGeom>
        </p:spPr>
        <p:txBody>
          <a:bodyPr anchor="t">
            <a:noAutofit/>
          </a:bodyPr>
          <a:lstStyle>
            <a:lvl1pPr>
              <a:defRPr sz="4800"/>
            </a:lvl1pPr>
          </a:lstStyle>
          <a:p>
            <a:r>
              <a:rPr lang="en-GB" dirty="0"/>
              <a:t>Click to edit Master title style</a:t>
            </a:r>
            <a:endParaRPr lang="en-US" dirty="0"/>
          </a:p>
        </p:txBody>
      </p:sp>
      <p:sp>
        <p:nvSpPr>
          <p:cNvPr id="6" name="Content Placeholder 19"/>
          <p:cNvSpPr>
            <a:spLocks noGrp="1"/>
          </p:cNvSpPr>
          <p:nvPr>
            <p:ph sz="quarter" idx="11" hasCustomPrompt="1"/>
          </p:nvPr>
        </p:nvSpPr>
        <p:spPr>
          <a:xfrm>
            <a:off x="457201" y="4949730"/>
            <a:ext cx="3675271" cy="991523"/>
          </a:xfrm>
        </p:spPr>
        <p:txBody>
          <a:bodyPr anchor="b">
            <a:normAutofit/>
          </a:bodyPr>
          <a:lstStyle>
            <a:lvl1pPr marL="0" indent="0">
              <a:buFontTx/>
              <a:buNone/>
              <a:defRPr sz="2800">
                <a:solidFill>
                  <a:schemeClr val="accent3"/>
                </a:solidFill>
              </a:defRPr>
            </a:lvl1pPr>
          </a:lstStyle>
          <a:p>
            <a:pPr lvl="0"/>
            <a:r>
              <a:rPr lang="en-US" dirty="0"/>
              <a:t>Sub heading</a:t>
            </a:r>
          </a:p>
        </p:txBody>
      </p:sp>
      <p:sp>
        <p:nvSpPr>
          <p:cNvPr id="8" name="Content Placeholder 19"/>
          <p:cNvSpPr>
            <a:spLocks noGrp="1"/>
          </p:cNvSpPr>
          <p:nvPr>
            <p:ph sz="quarter" idx="12" hasCustomPrompt="1"/>
          </p:nvPr>
        </p:nvSpPr>
        <p:spPr>
          <a:xfrm>
            <a:off x="457223" y="5985425"/>
            <a:ext cx="4359965" cy="361031"/>
          </a:xfrm>
        </p:spPr>
        <p:txBody>
          <a:bodyPr anchor="b">
            <a:noAutofit/>
          </a:bodyPr>
          <a:lstStyle>
            <a:lvl1pPr marL="0" indent="0">
              <a:buFontTx/>
              <a:buNone/>
              <a:defRPr sz="1600">
                <a:solidFill>
                  <a:schemeClr val="accent3"/>
                </a:solidFill>
              </a:defRPr>
            </a:lvl1pPr>
          </a:lstStyle>
          <a:p>
            <a:pPr lvl="0"/>
            <a:r>
              <a:rPr lang="en-US" dirty="0"/>
              <a:t>Insert date</a:t>
            </a:r>
          </a:p>
        </p:txBody>
      </p:sp>
      <p:pic>
        <p:nvPicPr>
          <p:cNvPr id="9" name="Picture 8" title="NHS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78766" y="279908"/>
            <a:ext cx="816864" cy="509016"/>
          </a:xfrm>
          <a:prstGeom prst="rect">
            <a:avLst/>
          </a:prstGeom>
        </p:spPr>
      </p:pic>
    </p:spTree>
    <p:extLst>
      <p:ext uri="{BB962C8B-B14F-4D97-AF65-F5344CB8AC3E}">
        <p14:creationId xmlns:p14="http://schemas.microsoft.com/office/powerpoint/2010/main" val="21759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7" y="188916"/>
            <a:ext cx="8642350" cy="503783"/>
          </a:xfrm>
          <a:prstGeom prst="rect">
            <a:avLst/>
          </a:prstGeom>
          <a:solidFill>
            <a:srgbClr val="0072C6"/>
          </a:solidFill>
        </p:spPr>
        <p:txBody>
          <a:bodyPr lIns="91330" tIns="45670" rIns="91330" bIns="45670"/>
          <a:lstStyle>
            <a:lvl1pPr>
              <a:defRPr>
                <a:solidFill>
                  <a:schemeClr val="bg1"/>
                </a:solidFill>
              </a:defRPr>
            </a:lvl1pPr>
          </a:lstStyle>
          <a:p>
            <a:r>
              <a:rPr lang="en-US"/>
              <a:t>Click to edit Master title style</a:t>
            </a:r>
            <a:endParaRPr lang="en-GB" dirty="0"/>
          </a:p>
        </p:txBody>
      </p:sp>
      <p:sp>
        <p:nvSpPr>
          <p:cNvPr id="10" name="Text Placeholder 9"/>
          <p:cNvSpPr>
            <a:spLocks noGrp="1"/>
          </p:cNvSpPr>
          <p:nvPr>
            <p:ph type="body" sz="quarter" idx="11"/>
          </p:nvPr>
        </p:nvSpPr>
        <p:spPr>
          <a:xfrm>
            <a:off x="250827" y="1341438"/>
            <a:ext cx="4249738"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Text Placeholder 11"/>
          <p:cNvSpPr>
            <a:spLocks noGrp="1"/>
          </p:cNvSpPr>
          <p:nvPr>
            <p:ph type="body" sz="quarter" idx="12"/>
          </p:nvPr>
        </p:nvSpPr>
        <p:spPr>
          <a:xfrm>
            <a:off x="4643443" y="1341438"/>
            <a:ext cx="4249737"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3" name="Text Placeholder 7"/>
          <p:cNvSpPr>
            <a:spLocks noGrp="1"/>
          </p:cNvSpPr>
          <p:nvPr>
            <p:ph type="body" sz="quarter" idx="13" hasCustomPrompt="1"/>
          </p:nvPr>
        </p:nvSpPr>
        <p:spPr>
          <a:xfrm>
            <a:off x="250827" y="692697"/>
            <a:ext cx="8642350" cy="360040"/>
          </a:xfrm>
        </p:spPr>
        <p:txBody>
          <a:bodyPr>
            <a:normAutofit/>
          </a:bodyPr>
          <a:lstStyle>
            <a:lvl1pPr>
              <a:defRPr sz="2383" baseline="0">
                <a:solidFill>
                  <a:srgbClr val="0072C6"/>
                </a:solidFill>
                <a:latin typeface="+mn-lt"/>
              </a:defRPr>
            </a:lvl1pPr>
          </a:lstStyle>
          <a:p>
            <a:pPr lvl="0"/>
            <a:r>
              <a:rPr lang="en-GB" dirty="0"/>
              <a:t>Subtitle </a:t>
            </a:r>
          </a:p>
        </p:txBody>
      </p:sp>
      <p:sp>
        <p:nvSpPr>
          <p:cNvPr id="6" name="Slide Number Placeholder 1"/>
          <p:cNvSpPr>
            <a:spLocks noGrp="1"/>
          </p:cNvSpPr>
          <p:nvPr>
            <p:ph type="sldNum" sz="quarter" idx="4"/>
          </p:nvPr>
        </p:nvSpPr>
        <p:spPr>
          <a:xfrm>
            <a:off x="6758880" y="6381351"/>
            <a:ext cx="2133600" cy="365125"/>
          </a:xfrm>
          <a:prstGeom prst="rect">
            <a:avLst/>
          </a:prstGeom>
        </p:spPr>
        <p:txBody>
          <a:bodyPr vert="horz" lIns="91363" tIns="45685" rIns="91363" bIns="45685" rtlCol="0" anchor="ctr"/>
          <a:lstStyle>
            <a:lvl1pPr algn="r">
              <a:defRPr sz="1300">
                <a:solidFill>
                  <a:schemeClr val="accent5">
                    <a:lumMod val="50000"/>
                  </a:schemeClr>
                </a:solidFill>
              </a:defRPr>
            </a:lvl1p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4021959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7" y="188916"/>
            <a:ext cx="8642350" cy="503783"/>
          </a:xfrm>
          <a:prstGeom prst="rect">
            <a:avLst/>
          </a:prstGeom>
        </p:spPr>
        <p:txBody>
          <a:bodyPr lIns="91330" tIns="45670" rIns="91330" bIns="45670"/>
          <a:lstStyle>
            <a:lvl1pPr>
              <a:defRPr/>
            </a:lvl1pPr>
          </a:lstStyle>
          <a:p>
            <a:r>
              <a:rPr lang="en-US" dirty="0"/>
              <a:t> Click to edit Master title style</a:t>
            </a:r>
            <a:endParaRPr lang="en-GB" dirty="0"/>
          </a:p>
        </p:txBody>
      </p:sp>
      <p:sp>
        <p:nvSpPr>
          <p:cNvPr id="10" name="Text Placeholder 9"/>
          <p:cNvSpPr>
            <a:spLocks noGrp="1"/>
          </p:cNvSpPr>
          <p:nvPr>
            <p:ph type="body" sz="quarter" idx="11"/>
          </p:nvPr>
        </p:nvSpPr>
        <p:spPr>
          <a:xfrm>
            <a:off x="250825" y="1341438"/>
            <a:ext cx="2808288"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Text Placeholder 11"/>
          <p:cNvSpPr>
            <a:spLocks noGrp="1"/>
          </p:cNvSpPr>
          <p:nvPr>
            <p:ph type="body" sz="quarter" idx="12"/>
          </p:nvPr>
        </p:nvSpPr>
        <p:spPr>
          <a:xfrm>
            <a:off x="3203579" y="1341438"/>
            <a:ext cx="2736850"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13"/>
          <p:cNvSpPr>
            <a:spLocks noGrp="1"/>
          </p:cNvSpPr>
          <p:nvPr>
            <p:ph type="body" sz="quarter" idx="13"/>
          </p:nvPr>
        </p:nvSpPr>
        <p:spPr>
          <a:xfrm>
            <a:off x="6084897" y="1341438"/>
            <a:ext cx="2808287"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Text Placeholder 7"/>
          <p:cNvSpPr>
            <a:spLocks noGrp="1"/>
          </p:cNvSpPr>
          <p:nvPr>
            <p:ph type="body" sz="quarter" idx="14" hasCustomPrompt="1"/>
          </p:nvPr>
        </p:nvSpPr>
        <p:spPr>
          <a:xfrm>
            <a:off x="250827" y="692697"/>
            <a:ext cx="8642350" cy="360040"/>
          </a:xfrm>
        </p:spPr>
        <p:txBody>
          <a:bodyPr>
            <a:normAutofit/>
          </a:bodyPr>
          <a:lstStyle>
            <a:lvl1pPr>
              <a:defRPr sz="2383" baseline="0">
                <a:solidFill>
                  <a:srgbClr val="0072C6"/>
                </a:solidFill>
                <a:latin typeface="+mn-lt"/>
              </a:defRPr>
            </a:lvl1pPr>
          </a:lstStyle>
          <a:p>
            <a:pPr lvl="0"/>
            <a:r>
              <a:rPr lang="en-GB" dirty="0"/>
              <a:t>Subtitle </a:t>
            </a:r>
          </a:p>
        </p:txBody>
      </p:sp>
      <p:sp>
        <p:nvSpPr>
          <p:cNvPr id="8" name="Title 1"/>
          <p:cNvSpPr txBox="1">
            <a:spLocks/>
          </p:cNvSpPr>
          <p:nvPr userDrawn="1"/>
        </p:nvSpPr>
        <p:spPr>
          <a:xfrm>
            <a:off x="252000" y="190805"/>
            <a:ext cx="8642350" cy="503783"/>
          </a:xfrm>
          <a:prstGeom prst="rect">
            <a:avLst/>
          </a:prstGeom>
          <a:solidFill>
            <a:srgbClr val="0072C6"/>
          </a:solidFill>
        </p:spPr>
        <p:txBody>
          <a:bodyPr lIns="98942" tIns="49477" rIns="98942" bIns="49477"/>
          <a:lstStyle>
            <a:lvl1pPr algn="l" defTabSz="914400" rtl="0" eaLnBrk="1" latinLnBrk="0" hangingPunct="1">
              <a:spcBef>
                <a:spcPts val="600"/>
              </a:spcBef>
              <a:buNone/>
              <a:defRPr sz="2400" kern="1200" baseline="0">
                <a:solidFill>
                  <a:schemeClr val="bg1"/>
                </a:solidFill>
                <a:latin typeface="+mj-lt"/>
                <a:ea typeface="+mj-ea"/>
                <a:cs typeface="+mj-cs"/>
              </a:defRPr>
            </a:lvl1pPr>
          </a:lstStyle>
          <a:p>
            <a:r>
              <a:rPr lang="en-US" sz="2600" dirty="0">
                <a:solidFill>
                  <a:prstClr val="white"/>
                </a:solidFill>
              </a:rPr>
              <a:t>Click to edit Master title style</a:t>
            </a:r>
            <a:endParaRPr lang="en-GB" sz="2600" dirty="0">
              <a:solidFill>
                <a:prstClr val="white"/>
              </a:solidFill>
            </a:endParaRPr>
          </a:p>
        </p:txBody>
      </p:sp>
      <p:sp>
        <p:nvSpPr>
          <p:cNvPr id="9" name="Slide Number Placeholder 1"/>
          <p:cNvSpPr>
            <a:spLocks noGrp="1"/>
          </p:cNvSpPr>
          <p:nvPr>
            <p:ph type="sldNum" sz="quarter" idx="4"/>
          </p:nvPr>
        </p:nvSpPr>
        <p:spPr>
          <a:xfrm>
            <a:off x="6758880" y="6381351"/>
            <a:ext cx="2133600" cy="365125"/>
          </a:xfrm>
          <a:prstGeom prst="rect">
            <a:avLst/>
          </a:prstGeom>
        </p:spPr>
        <p:txBody>
          <a:bodyPr vert="horz" lIns="91363" tIns="45685" rIns="91363" bIns="45685" rtlCol="0" anchor="ctr"/>
          <a:lstStyle>
            <a:lvl1pPr algn="r">
              <a:defRPr sz="1300">
                <a:solidFill>
                  <a:schemeClr val="accent5">
                    <a:lumMod val="50000"/>
                  </a:schemeClr>
                </a:solidFill>
              </a:defRPr>
            </a:lvl1p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2935457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7" y="188916"/>
            <a:ext cx="8642350" cy="503783"/>
          </a:xfrm>
          <a:prstGeom prst="rect">
            <a:avLst/>
          </a:prstGeom>
        </p:spPr>
        <p:txBody>
          <a:bodyPr lIns="91330" tIns="45670" rIns="91330" bIns="45670"/>
          <a:lstStyle/>
          <a:p>
            <a:r>
              <a:rPr lang="en-US"/>
              <a:t>Click to edit Master title style</a:t>
            </a:r>
            <a:endParaRPr lang="en-GB"/>
          </a:p>
        </p:txBody>
      </p:sp>
      <p:sp>
        <p:nvSpPr>
          <p:cNvPr id="5" name="Content Placeholder 4"/>
          <p:cNvSpPr>
            <a:spLocks noGrp="1"/>
          </p:cNvSpPr>
          <p:nvPr>
            <p:ph sz="quarter" idx="11"/>
          </p:nvPr>
        </p:nvSpPr>
        <p:spPr>
          <a:xfrm>
            <a:off x="250825" y="1341438"/>
            <a:ext cx="2808288"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ext Placeholder 6"/>
          <p:cNvSpPr>
            <a:spLocks noGrp="1"/>
          </p:cNvSpPr>
          <p:nvPr>
            <p:ph type="body" sz="quarter" idx="12"/>
          </p:nvPr>
        </p:nvSpPr>
        <p:spPr>
          <a:xfrm>
            <a:off x="3203578" y="1341438"/>
            <a:ext cx="5689600" cy="504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ext Placeholder 7"/>
          <p:cNvSpPr>
            <a:spLocks noGrp="1"/>
          </p:cNvSpPr>
          <p:nvPr>
            <p:ph type="body" sz="quarter" idx="13" hasCustomPrompt="1"/>
          </p:nvPr>
        </p:nvSpPr>
        <p:spPr>
          <a:xfrm>
            <a:off x="250827" y="692697"/>
            <a:ext cx="8642350" cy="360040"/>
          </a:xfrm>
        </p:spPr>
        <p:txBody>
          <a:bodyPr>
            <a:normAutofit/>
          </a:bodyPr>
          <a:lstStyle>
            <a:lvl1pPr>
              <a:defRPr sz="2383" baseline="0">
                <a:solidFill>
                  <a:srgbClr val="0072C6"/>
                </a:solidFill>
                <a:latin typeface="+mn-lt"/>
              </a:defRPr>
            </a:lvl1pPr>
          </a:lstStyle>
          <a:p>
            <a:pPr lvl="0"/>
            <a:r>
              <a:rPr lang="en-GB" dirty="0"/>
              <a:t>Subtitle </a:t>
            </a:r>
          </a:p>
        </p:txBody>
      </p:sp>
      <p:sp>
        <p:nvSpPr>
          <p:cNvPr id="6" name="Title 1"/>
          <p:cNvSpPr txBox="1">
            <a:spLocks/>
          </p:cNvSpPr>
          <p:nvPr userDrawn="1"/>
        </p:nvSpPr>
        <p:spPr>
          <a:xfrm>
            <a:off x="251520" y="190805"/>
            <a:ext cx="8642350" cy="503783"/>
          </a:xfrm>
          <a:prstGeom prst="rect">
            <a:avLst/>
          </a:prstGeom>
          <a:solidFill>
            <a:srgbClr val="0072C6"/>
          </a:solidFill>
        </p:spPr>
        <p:txBody>
          <a:bodyPr lIns="98942" tIns="49477" rIns="98942" bIns="49477"/>
          <a:lstStyle>
            <a:lvl1pPr algn="l" defTabSz="914400" rtl="0" eaLnBrk="1" latinLnBrk="0" hangingPunct="1">
              <a:spcBef>
                <a:spcPts val="600"/>
              </a:spcBef>
              <a:buNone/>
              <a:defRPr sz="2400" kern="1200" baseline="0">
                <a:solidFill>
                  <a:schemeClr val="bg1"/>
                </a:solidFill>
                <a:latin typeface="+mj-lt"/>
                <a:ea typeface="+mj-ea"/>
                <a:cs typeface="+mj-cs"/>
              </a:defRPr>
            </a:lvl1pPr>
          </a:lstStyle>
          <a:p>
            <a:r>
              <a:rPr lang="en-US" sz="2600" dirty="0">
                <a:solidFill>
                  <a:prstClr val="white"/>
                </a:solidFill>
              </a:rPr>
              <a:t>Click to edit Master title style</a:t>
            </a:r>
            <a:endParaRPr lang="en-GB" sz="2600" dirty="0">
              <a:solidFill>
                <a:prstClr val="white"/>
              </a:solidFill>
            </a:endParaRPr>
          </a:p>
        </p:txBody>
      </p:sp>
      <p:sp>
        <p:nvSpPr>
          <p:cNvPr id="9" name="Slide Number Placeholder 1"/>
          <p:cNvSpPr>
            <a:spLocks noGrp="1"/>
          </p:cNvSpPr>
          <p:nvPr>
            <p:ph type="sldNum" sz="quarter" idx="4"/>
          </p:nvPr>
        </p:nvSpPr>
        <p:spPr>
          <a:xfrm>
            <a:off x="6758880" y="6381351"/>
            <a:ext cx="2133600" cy="365125"/>
          </a:xfrm>
          <a:prstGeom prst="rect">
            <a:avLst/>
          </a:prstGeom>
        </p:spPr>
        <p:txBody>
          <a:bodyPr vert="horz" lIns="91363" tIns="45685" rIns="91363" bIns="45685" rtlCol="0" anchor="ctr"/>
          <a:lstStyle>
            <a:lvl1pPr algn="r">
              <a:defRPr sz="1300">
                <a:solidFill>
                  <a:schemeClr val="accent5">
                    <a:lumMod val="50000"/>
                  </a:schemeClr>
                </a:solidFill>
              </a:defRPr>
            </a:lvl1p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1832106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50827" y="188916"/>
            <a:ext cx="8642350" cy="503783"/>
          </a:xfrm>
          <a:prstGeom prst="rect">
            <a:avLst/>
          </a:prstGeom>
        </p:spPr>
        <p:txBody>
          <a:bodyPr lIns="91330" tIns="45670" rIns="91330" bIns="45670"/>
          <a:lstStyle/>
          <a:p>
            <a:r>
              <a:rPr lang="en-US"/>
              <a:t>Click to edit Master title style</a:t>
            </a:r>
            <a:endParaRPr lang="en-GB"/>
          </a:p>
        </p:txBody>
      </p:sp>
      <p:sp>
        <p:nvSpPr>
          <p:cNvPr id="4" name="Text Placeholder 7"/>
          <p:cNvSpPr>
            <a:spLocks noGrp="1"/>
          </p:cNvSpPr>
          <p:nvPr>
            <p:ph type="body" sz="quarter" idx="14" hasCustomPrompt="1"/>
          </p:nvPr>
        </p:nvSpPr>
        <p:spPr>
          <a:xfrm>
            <a:off x="250827" y="692697"/>
            <a:ext cx="8642350" cy="360040"/>
          </a:xfrm>
        </p:spPr>
        <p:txBody>
          <a:bodyPr>
            <a:normAutofit/>
          </a:bodyPr>
          <a:lstStyle>
            <a:lvl1pPr>
              <a:defRPr sz="2383" baseline="0">
                <a:solidFill>
                  <a:srgbClr val="0072C6"/>
                </a:solidFill>
                <a:latin typeface="+mn-lt"/>
              </a:defRPr>
            </a:lvl1pPr>
          </a:lstStyle>
          <a:p>
            <a:pPr lvl="0"/>
            <a:r>
              <a:rPr lang="en-GB" dirty="0"/>
              <a:t>Subtitle </a:t>
            </a:r>
          </a:p>
        </p:txBody>
      </p:sp>
      <p:sp>
        <p:nvSpPr>
          <p:cNvPr id="5" name="Title 1"/>
          <p:cNvSpPr txBox="1">
            <a:spLocks/>
          </p:cNvSpPr>
          <p:nvPr userDrawn="1"/>
        </p:nvSpPr>
        <p:spPr>
          <a:xfrm>
            <a:off x="252000" y="190805"/>
            <a:ext cx="8642350" cy="503783"/>
          </a:xfrm>
          <a:prstGeom prst="rect">
            <a:avLst/>
          </a:prstGeom>
          <a:solidFill>
            <a:srgbClr val="0072C6"/>
          </a:solidFill>
        </p:spPr>
        <p:txBody>
          <a:bodyPr lIns="98942" tIns="49477" rIns="98942" bIns="49477"/>
          <a:lstStyle>
            <a:lvl1pPr algn="l" defTabSz="914400" rtl="0" eaLnBrk="1" latinLnBrk="0" hangingPunct="1">
              <a:spcBef>
                <a:spcPts val="600"/>
              </a:spcBef>
              <a:buNone/>
              <a:defRPr sz="2400" kern="1200" baseline="0">
                <a:solidFill>
                  <a:schemeClr val="bg1"/>
                </a:solidFill>
                <a:latin typeface="+mj-lt"/>
                <a:ea typeface="+mj-ea"/>
                <a:cs typeface="+mj-cs"/>
              </a:defRPr>
            </a:lvl1pPr>
          </a:lstStyle>
          <a:p>
            <a:r>
              <a:rPr lang="en-US" sz="2600" dirty="0">
                <a:solidFill>
                  <a:prstClr val="white"/>
                </a:solidFill>
              </a:rPr>
              <a:t>Click to edit Master title style</a:t>
            </a:r>
            <a:endParaRPr lang="en-GB" sz="2600" dirty="0">
              <a:solidFill>
                <a:prstClr val="white"/>
              </a:solidFill>
            </a:endParaRPr>
          </a:p>
        </p:txBody>
      </p:sp>
      <p:sp>
        <p:nvSpPr>
          <p:cNvPr id="6" name="Slide Number Placeholder 1"/>
          <p:cNvSpPr>
            <a:spLocks noGrp="1"/>
          </p:cNvSpPr>
          <p:nvPr>
            <p:ph type="sldNum" sz="quarter" idx="4"/>
          </p:nvPr>
        </p:nvSpPr>
        <p:spPr>
          <a:xfrm>
            <a:off x="6758880" y="6381351"/>
            <a:ext cx="2133600" cy="365125"/>
          </a:xfrm>
          <a:prstGeom prst="rect">
            <a:avLst/>
          </a:prstGeom>
        </p:spPr>
        <p:txBody>
          <a:bodyPr vert="horz" lIns="91363" tIns="45685" rIns="91363" bIns="45685" rtlCol="0" anchor="ctr"/>
          <a:lstStyle>
            <a:lvl1pPr algn="r">
              <a:defRPr sz="1300">
                <a:solidFill>
                  <a:schemeClr val="accent5">
                    <a:lumMod val="50000"/>
                  </a:schemeClr>
                </a:solidFill>
              </a:defRPr>
            </a:lvl1p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2810042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77909" tIns="49477" rIns="98942" bIns="49477" rtlCol="0" anchor="ctr"/>
          <a:lstStyle/>
          <a:p>
            <a:pPr algn="ctr" defTabSz="989304"/>
            <a:endParaRPr lang="en-GB" sz="1950" dirty="0">
              <a:solidFill>
                <a:prstClr val="white"/>
              </a:solidFill>
            </a:endParaRPr>
          </a:p>
        </p:txBody>
      </p:sp>
      <p:sp>
        <p:nvSpPr>
          <p:cNvPr id="11" name="Text Placeholder 10"/>
          <p:cNvSpPr>
            <a:spLocks noGrp="1"/>
          </p:cNvSpPr>
          <p:nvPr>
            <p:ph type="body" sz="quarter" idx="10" hasCustomPrompt="1"/>
          </p:nvPr>
        </p:nvSpPr>
        <p:spPr>
          <a:xfrm>
            <a:off x="250827" y="1340768"/>
            <a:ext cx="6985000" cy="504056"/>
          </a:xfrm>
        </p:spPr>
        <p:txBody>
          <a:bodyPr>
            <a:noAutofit/>
          </a:bodyPr>
          <a:lstStyle>
            <a:lvl1pPr>
              <a:defRPr sz="3900" baseline="0">
                <a:solidFill>
                  <a:schemeClr val="bg1"/>
                </a:solidFill>
                <a:latin typeface="+mj-lt"/>
              </a:defRPr>
            </a:lvl1pPr>
            <a:lvl2pPr>
              <a:defRPr sz="3900">
                <a:solidFill>
                  <a:schemeClr val="bg1"/>
                </a:solidFill>
                <a:latin typeface="+mj-lt"/>
              </a:defRPr>
            </a:lvl2pPr>
            <a:lvl3pPr>
              <a:defRPr sz="3900">
                <a:solidFill>
                  <a:schemeClr val="bg1"/>
                </a:solidFill>
                <a:latin typeface="+mj-lt"/>
              </a:defRPr>
            </a:lvl3pPr>
            <a:lvl4pPr>
              <a:defRPr sz="3900">
                <a:solidFill>
                  <a:schemeClr val="bg1"/>
                </a:solidFill>
                <a:latin typeface="+mj-lt"/>
              </a:defRPr>
            </a:lvl4pPr>
            <a:lvl5pPr>
              <a:defRPr sz="3900">
                <a:solidFill>
                  <a:schemeClr val="bg1"/>
                </a:solidFill>
                <a:latin typeface="+mj-lt"/>
              </a:defRPr>
            </a:lvl5pPr>
          </a:lstStyle>
          <a:p>
            <a:pPr lvl="0"/>
            <a:r>
              <a:rPr lang="en-US" dirty="0"/>
              <a:t>Divider Slide </a:t>
            </a:r>
            <a:endParaRPr lang="en-GB" dirty="0"/>
          </a:p>
        </p:txBody>
      </p:sp>
      <p:sp>
        <p:nvSpPr>
          <p:cNvPr id="2" name="TextBox 1"/>
          <p:cNvSpPr txBox="1"/>
          <p:nvPr userDrawn="1"/>
        </p:nvSpPr>
        <p:spPr>
          <a:xfrm>
            <a:off x="232918" y="6165313"/>
            <a:ext cx="8587556" cy="400002"/>
          </a:xfrm>
          <a:prstGeom prst="rect">
            <a:avLst/>
          </a:prstGeom>
          <a:noFill/>
        </p:spPr>
        <p:txBody>
          <a:bodyPr wrap="square" lIns="98942" tIns="49477" rIns="98942" bIns="49477" rtlCol="0">
            <a:spAutoFit/>
          </a:bodyPr>
          <a:lstStyle/>
          <a:p>
            <a:pPr defTabSz="989304"/>
            <a:r>
              <a:rPr lang="en-GB" sz="1950" i="1" dirty="0">
                <a:solidFill>
                  <a:prstClr val="white"/>
                </a:solidFill>
              </a:rPr>
              <a:t>Transforming London’s health and care together</a:t>
            </a:r>
          </a:p>
        </p:txBody>
      </p:sp>
      <p:cxnSp>
        <p:nvCxnSpPr>
          <p:cNvPr id="6" name="Straight Connector 5"/>
          <p:cNvCxnSpPr/>
          <p:nvPr userDrawn="1"/>
        </p:nvCxnSpPr>
        <p:spPr>
          <a:xfrm>
            <a:off x="232918"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Rectangle 6"/>
          <p:cNvSpPr/>
          <p:nvPr userDrawn="1"/>
        </p:nvSpPr>
        <p:spPr>
          <a:xfrm>
            <a:off x="232918" y="188912"/>
            <a:ext cx="1674788" cy="1152526"/>
          </a:xfrm>
          <a:prstGeom prst="rect">
            <a:avLst/>
          </a:prstGeom>
        </p:spPr>
        <p:txBody>
          <a:bodyPr wrap="square" lIns="0" tIns="0" rIns="0" bIns="0" anchor="ctr">
            <a:noAutofit/>
          </a:bodyPr>
          <a:lstStyle/>
          <a:p>
            <a:pPr defTabSz="989304"/>
            <a:r>
              <a:rPr lang="en-GB" sz="9533" dirty="0">
                <a:solidFill>
                  <a:prstClr val="white"/>
                </a:solidFill>
                <a:latin typeface="Arial Black"/>
              </a:rPr>
              <a:t>01</a:t>
            </a:r>
            <a:endParaRPr lang="en-GB" sz="9533" dirty="0">
              <a:solidFill>
                <a:prstClr val="white"/>
              </a:solidFill>
            </a:endParaRPr>
          </a:p>
        </p:txBody>
      </p:sp>
      <p:sp>
        <p:nvSpPr>
          <p:cNvPr id="8" name="Slide Number Placeholder 1"/>
          <p:cNvSpPr>
            <a:spLocks noGrp="1"/>
          </p:cNvSpPr>
          <p:nvPr>
            <p:ph type="sldNum" sz="quarter" idx="4"/>
          </p:nvPr>
        </p:nvSpPr>
        <p:spPr>
          <a:xfrm>
            <a:off x="6758880" y="6381351"/>
            <a:ext cx="2133600" cy="365125"/>
          </a:xfrm>
          <a:prstGeom prst="rect">
            <a:avLst/>
          </a:prstGeom>
        </p:spPr>
        <p:txBody>
          <a:bodyPr vert="horz" lIns="91363" tIns="45685" rIns="91363" bIns="45685" rtlCol="0" anchor="ctr"/>
          <a:lstStyle>
            <a:lvl1pPr algn="r">
              <a:defRPr sz="1300">
                <a:solidFill>
                  <a:schemeClr val="accent5">
                    <a:lumMod val="50000"/>
                  </a:schemeClr>
                </a:solidFill>
              </a:defRPr>
            </a:lvl1p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3868847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7" y="188916"/>
            <a:ext cx="8642350" cy="503783"/>
          </a:xfrm>
          <a:prstGeom prst="rect">
            <a:avLst/>
          </a:prstGeom>
          <a:solidFill>
            <a:srgbClr val="0091C9"/>
          </a:solidFill>
        </p:spPr>
        <p:txBody>
          <a:bodyPr lIns="91330" tIns="45670" rIns="91330" bIns="45670"/>
          <a:lstStyle>
            <a:lvl1pPr marL="192368" indent="0">
              <a:defRPr baseline="0">
                <a:solidFill>
                  <a:schemeClr val="bg1"/>
                </a:solidFill>
              </a:defRPr>
            </a:lvl1pPr>
          </a:lstStyle>
          <a:p>
            <a:r>
              <a:rPr lang="en-US"/>
              <a:t>Click to edit Master title style</a:t>
            </a:r>
            <a:endParaRPr lang="en-GB" dirty="0"/>
          </a:p>
        </p:txBody>
      </p:sp>
      <p:sp>
        <p:nvSpPr>
          <p:cNvPr id="6" name="Text Placeholder 7"/>
          <p:cNvSpPr>
            <a:spLocks noGrp="1"/>
          </p:cNvSpPr>
          <p:nvPr>
            <p:ph type="body" sz="quarter" idx="12" hasCustomPrompt="1"/>
          </p:nvPr>
        </p:nvSpPr>
        <p:spPr>
          <a:xfrm>
            <a:off x="250827" y="692697"/>
            <a:ext cx="8642350" cy="432047"/>
          </a:xfrm>
        </p:spPr>
        <p:txBody>
          <a:bodyPr>
            <a:normAutofit/>
          </a:bodyPr>
          <a:lstStyle>
            <a:lvl1pPr marL="192368" indent="0">
              <a:defRPr sz="2383" baseline="0">
                <a:solidFill>
                  <a:srgbClr val="0091C9"/>
                </a:solidFill>
                <a:latin typeface="+mn-lt"/>
              </a:defRPr>
            </a:lvl1pPr>
          </a:lstStyle>
          <a:p>
            <a:pPr lvl="0"/>
            <a:r>
              <a:rPr lang="en-GB" dirty="0"/>
              <a:t>Subtitle </a:t>
            </a:r>
          </a:p>
        </p:txBody>
      </p:sp>
      <p:sp>
        <p:nvSpPr>
          <p:cNvPr id="7" name="Text Placeholder 6"/>
          <p:cNvSpPr>
            <a:spLocks noGrp="1"/>
          </p:cNvSpPr>
          <p:nvPr>
            <p:ph type="body" sz="quarter" idx="13"/>
          </p:nvPr>
        </p:nvSpPr>
        <p:spPr>
          <a:xfrm>
            <a:off x="250827" y="1341444"/>
            <a:ext cx="8642350" cy="518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1"/>
          <p:cNvSpPr>
            <a:spLocks noGrp="1"/>
          </p:cNvSpPr>
          <p:nvPr>
            <p:ph type="sldNum" sz="quarter" idx="4"/>
          </p:nvPr>
        </p:nvSpPr>
        <p:spPr>
          <a:xfrm>
            <a:off x="6758880" y="6381351"/>
            <a:ext cx="2133600" cy="365125"/>
          </a:xfrm>
          <a:prstGeom prst="rect">
            <a:avLst/>
          </a:prstGeom>
        </p:spPr>
        <p:txBody>
          <a:bodyPr vert="horz" lIns="91363" tIns="45685" rIns="91363" bIns="45685" rtlCol="0" anchor="ctr"/>
          <a:lstStyle>
            <a:lvl1pPr algn="r">
              <a:defRPr sz="1300">
                <a:solidFill>
                  <a:schemeClr val="accent5">
                    <a:lumMod val="50000"/>
                  </a:schemeClr>
                </a:solidFill>
              </a:defRPr>
            </a:lvl1p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187465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E32486"/>
          </a:solidFill>
          <a:ln>
            <a:noFill/>
          </a:ln>
        </p:spPr>
        <p:style>
          <a:lnRef idx="2">
            <a:schemeClr val="accent1">
              <a:shade val="50000"/>
            </a:schemeClr>
          </a:lnRef>
          <a:fillRef idx="1">
            <a:schemeClr val="accent1"/>
          </a:fillRef>
          <a:effectRef idx="0">
            <a:schemeClr val="accent1"/>
          </a:effectRef>
          <a:fontRef idx="minor">
            <a:schemeClr val="lt1"/>
          </a:fontRef>
        </p:style>
        <p:txBody>
          <a:bodyPr lIns="98942" tIns="49477" rIns="98942" bIns="49477" rtlCol="0" anchor="ctr"/>
          <a:lstStyle/>
          <a:p>
            <a:pPr algn="ctr" defTabSz="989304"/>
            <a:endParaRPr lang="en-GB" sz="1950" dirty="0">
              <a:solidFill>
                <a:prstClr val="white"/>
              </a:solidFill>
            </a:endParaRPr>
          </a:p>
        </p:txBody>
      </p:sp>
      <p:sp>
        <p:nvSpPr>
          <p:cNvPr id="11" name="Text Placeholder 10"/>
          <p:cNvSpPr>
            <a:spLocks noGrp="1"/>
          </p:cNvSpPr>
          <p:nvPr>
            <p:ph type="body" sz="quarter" idx="10" hasCustomPrompt="1"/>
          </p:nvPr>
        </p:nvSpPr>
        <p:spPr>
          <a:xfrm>
            <a:off x="250827" y="1340768"/>
            <a:ext cx="6985000" cy="504056"/>
          </a:xfrm>
        </p:spPr>
        <p:txBody>
          <a:bodyPr>
            <a:noAutofit/>
          </a:bodyPr>
          <a:lstStyle>
            <a:lvl1pPr>
              <a:defRPr sz="3900" baseline="0">
                <a:solidFill>
                  <a:schemeClr val="bg1"/>
                </a:solidFill>
                <a:latin typeface="+mj-lt"/>
              </a:defRPr>
            </a:lvl1pPr>
            <a:lvl2pPr>
              <a:defRPr sz="3900">
                <a:solidFill>
                  <a:schemeClr val="bg1"/>
                </a:solidFill>
                <a:latin typeface="+mj-lt"/>
              </a:defRPr>
            </a:lvl2pPr>
            <a:lvl3pPr>
              <a:defRPr sz="3900">
                <a:solidFill>
                  <a:schemeClr val="bg1"/>
                </a:solidFill>
                <a:latin typeface="+mj-lt"/>
              </a:defRPr>
            </a:lvl3pPr>
            <a:lvl4pPr>
              <a:defRPr sz="3900">
                <a:solidFill>
                  <a:schemeClr val="bg1"/>
                </a:solidFill>
                <a:latin typeface="+mj-lt"/>
              </a:defRPr>
            </a:lvl4pPr>
            <a:lvl5pPr>
              <a:defRPr sz="3900">
                <a:solidFill>
                  <a:schemeClr val="bg1"/>
                </a:solidFill>
                <a:latin typeface="+mj-lt"/>
              </a:defRPr>
            </a:lvl5pPr>
          </a:lstStyle>
          <a:p>
            <a:pPr lvl="0"/>
            <a:r>
              <a:rPr lang="en-US" dirty="0"/>
              <a:t>Divider Slide </a:t>
            </a:r>
            <a:endParaRPr lang="en-GB" dirty="0"/>
          </a:p>
        </p:txBody>
      </p:sp>
      <p:sp>
        <p:nvSpPr>
          <p:cNvPr id="6" name="Rectangle 5"/>
          <p:cNvSpPr/>
          <p:nvPr userDrawn="1"/>
        </p:nvSpPr>
        <p:spPr>
          <a:xfrm>
            <a:off x="232918" y="188912"/>
            <a:ext cx="1674788" cy="1152526"/>
          </a:xfrm>
          <a:prstGeom prst="rect">
            <a:avLst/>
          </a:prstGeom>
        </p:spPr>
        <p:txBody>
          <a:bodyPr wrap="square" lIns="0" tIns="0" rIns="0" bIns="0" anchor="ctr">
            <a:noAutofit/>
          </a:bodyPr>
          <a:lstStyle/>
          <a:p>
            <a:pPr defTabSz="989304"/>
            <a:r>
              <a:rPr lang="en-GB" sz="9533" dirty="0">
                <a:solidFill>
                  <a:prstClr val="white"/>
                </a:solidFill>
                <a:latin typeface="Arial Black"/>
              </a:rPr>
              <a:t>02</a:t>
            </a:r>
            <a:endParaRPr lang="en-GB" sz="9533" dirty="0">
              <a:solidFill>
                <a:prstClr val="white"/>
              </a:solidFill>
            </a:endParaRPr>
          </a:p>
        </p:txBody>
      </p:sp>
      <p:sp>
        <p:nvSpPr>
          <p:cNvPr id="7" name="TextBox 6"/>
          <p:cNvSpPr txBox="1"/>
          <p:nvPr userDrawn="1"/>
        </p:nvSpPr>
        <p:spPr>
          <a:xfrm>
            <a:off x="232918" y="6165313"/>
            <a:ext cx="8587556" cy="400002"/>
          </a:xfrm>
          <a:prstGeom prst="rect">
            <a:avLst/>
          </a:prstGeom>
          <a:noFill/>
        </p:spPr>
        <p:txBody>
          <a:bodyPr wrap="square" lIns="98942" tIns="49477" rIns="98942" bIns="49477" rtlCol="0">
            <a:spAutoFit/>
          </a:bodyPr>
          <a:lstStyle/>
          <a:p>
            <a:pPr defTabSz="989304"/>
            <a:r>
              <a:rPr lang="en-GB" sz="1950" i="1" dirty="0">
                <a:solidFill>
                  <a:prstClr val="white"/>
                </a:solidFill>
              </a:rPr>
              <a:t>Transforming London’s health and care together</a:t>
            </a:r>
          </a:p>
        </p:txBody>
      </p:sp>
      <p:cxnSp>
        <p:nvCxnSpPr>
          <p:cNvPr id="8" name="Straight Connector 7"/>
          <p:cNvCxnSpPr/>
          <p:nvPr userDrawn="1"/>
        </p:nvCxnSpPr>
        <p:spPr>
          <a:xfrm>
            <a:off x="232918"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1"/>
          <p:cNvSpPr>
            <a:spLocks noGrp="1"/>
          </p:cNvSpPr>
          <p:nvPr>
            <p:ph type="sldNum" sz="quarter" idx="4"/>
          </p:nvPr>
        </p:nvSpPr>
        <p:spPr>
          <a:xfrm>
            <a:off x="6758880" y="6381351"/>
            <a:ext cx="2133600" cy="365125"/>
          </a:xfrm>
          <a:prstGeom prst="rect">
            <a:avLst/>
          </a:prstGeom>
        </p:spPr>
        <p:txBody>
          <a:bodyPr vert="horz" lIns="91363" tIns="45685" rIns="91363" bIns="45685" rtlCol="0" anchor="ctr"/>
          <a:lstStyle>
            <a:lvl1pPr algn="r">
              <a:defRPr sz="1300">
                <a:solidFill>
                  <a:schemeClr val="accent5">
                    <a:lumMod val="50000"/>
                  </a:schemeClr>
                </a:solidFill>
              </a:defRPr>
            </a:lvl1p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3591141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250827" y="908050"/>
            <a:ext cx="8642350" cy="5473700"/>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Slide Number Placeholder 1"/>
          <p:cNvSpPr>
            <a:spLocks noGrp="1"/>
          </p:cNvSpPr>
          <p:nvPr>
            <p:ph type="sldNum" sz="quarter" idx="4"/>
          </p:nvPr>
        </p:nvSpPr>
        <p:spPr>
          <a:xfrm>
            <a:off x="6758880" y="6381351"/>
            <a:ext cx="2133600" cy="365125"/>
          </a:xfrm>
          <a:prstGeom prst="rect">
            <a:avLst/>
          </a:prstGeom>
        </p:spPr>
        <p:txBody>
          <a:bodyPr vert="horz" lIns="91363" tIns="45685" rIns="91363" bIns="45685" rtlCol="0" anchor="ctr"/>
          <a:lstStyle>
            <a:lvl1pPr algn="r">
              <a:defRPr sz="1300">
                <a:solidFill>
                  <a:schemeClr val="accent5">
                    <a:lumMod val="50000"/>
                  </a:schemeClr>
                </a:solidFill>
              </a:defRPr>
            </a:lvl1pPr>
          </a:lstStyle>
          <a:p>
            <a:pPr defTabSz="989662"/>
            <a:fld id="{8FC524A1-7B6A-464D-B8BC-8FE2E057339E}" type="slidenum">
              <a:rPr lang="en-GB" smtClean="0">
                <a:solidFill>
                  <a:srgbClr val="3F3F3F">
                    <a:lumMod val="50000"/>
                  </a:srgbClr>
                </a:solidFill>
              </a:rPr>
              <a:pPr defTabSz="989662"/>
              <a:t>‹#›</a:t>
            </a:fld>
            <a:endParaRPr lang="en-GB" dirty="0">
              <a:solidFill>
                <a:srgbClr val="3F3F3F">
                  <a:lumMod val="50000"/>
                </a:srgbClr>
              </a:solidFill>
            </a:endParaRPr>
          </a:p>
        </p:txBody>
      </p:sp>
    </p:spTree>
    <p:extLst>
      <p:ext uri="{BB962C8B-B14F-4D97-AF65-F5344CB8AC3E}">
        <p14:creationId xmlns:p14="http://schemas.microsoft.com/office/powerpoint/2010/main" val="4002719407"/>
      </p:ext>
    </p:extLst>
  </p:cSld>
  <p:clrMap bg1="lt1" tx1="dk1" bg2="lt2" tx2="dk2" accent1="accent1" accent2="accent2" accent3="accent3" accent4="accent4" accent5="accent5" accent6="accent6" hlink="hlink" folHlink="folHlink"/>
  <p:sldLayoutIdLst>
    <p:sldLayoutId id="2147484006" r:id="rId1"/>
    <p:sldLayoutId id="2147484007" r:id="rId2"/>
    <p:sldLayoutId id="2147484008" r:id="rId3"/>
    <p:sldLayoutId id="2147484009" r:id="rId4"/>
    <p:sldLayoutId id="2147484010" r:id="rId5"/>
    <p:sldLayoutId id="2147484011" r:id="rId6"/>
    <p:sldLayoutId id="2147484012" r:id="rId7"/>
    <p:sldLayoutId id="2147484013" r:id="rId8"/>
    <p:sldLayoutId id="2147484014" r:id="rId9"/>
    <p:sldLayoutId id="2147484015" r:id="rId10"/>
    <p:sldLayoutId id="2147484016" r:id="rId11"/>
    <p:sldLayoutId id="2147484017" r:id="rId12"/>
    <p:sldLayoutId id="2147484018" r:id="rId13"/>
    <p:sldLayoutId id="2147484019" r:id="rId14"/>
    <p:sldLayoutId id="2147484020" r:id="rId15"/>
    <p:sldLayoutId id="2147484021" r:id="rId16"/>
    <p:sldLayoutId id="2147484022" r:id="rId17"/>
    <p:sldLayoutId id="2147484023" r:id="rId18"/>
    <p:sldLayoutId id="2147484024" r:id="rId19"/>
    <p:sldLayoutId id="2147484025" r:id="rId20"/>
    <p:sldLayoutId id="2147484026" r:id="rId21"/>
    <p:sldLayoutId id="2147484027" r:id="rId22"/>
  </p:sldLayoutIdLst>
  <p:hf hdr="0" ftr="0" dt="0"/>
  <p:txStyles>
    <p:titleStyle>
      <a:lvl1pPr algn="l" defTabSz="989304" rtl="0" eaLnBrk="1" latinLnBrk="0" hangingPunct="1">
        <a:spcBef>
          <a:spcPts val="650"/>
        </a:spcBef>
        <a:buNone/>
        <a:defRPr sz="2600" kern="1200" baseline="0">
          <a:solidFill>
            <a:schemeClr val="bg1"/>
          </a:solidFill>
          <a:latin typeface="+mj-lt"/>
          <a:ea typeface="+mj-ea"/>
          <a:cs typeface="+mj-cs"/>
        </a:defRPr>
      </a:lvl1pPr>
    </p:titleStyle>
    <p:bodyStyle>
      <a:lvl1pPr marL="0" indent="0" algn="l" defTabSz="989304" rtl="0" eaLnBrk="1" latinLnBrk="0" hangingPunct="1">
        <a:lnSpc>
          <a:spcPct val="100000"/>
        </a:lnSpc>
        <a:spcBef>
          <a:spcPts val="650"/>
        </a:spcBef>
        <a:spcAft>
          <a:spcPts val="650"/>
        </a:spcAft>
        <a:buFont typeface="Arial" panose="020B0604020202020204" pitchFamily="34" charset="0"/>
        <a:buNone/>
        <a:defRPr sz="1950" kern="1200">
          <a:solidFill>
            <a:schemeClr val="accent5"/>
          </a:solidFill>
          <a:latin typeface="+mn-lt"/>
          <a:ea typeface="+mn-ea"/>
          <a:cs typeface="+mn-cs"/>
        </a:defRPr>
      </a:lvl1pPr>
      <a:lvl2pPr marL="309153" indent="-309153" algn="l" defTabSz="989304" rtl="0" eaLnBrk="1" latinLnBrk="0" hangingPunct="1">
        <a:lnSpc>
          <a:spcPct val="100000"/>
        </a:lnSpc>
        <a:spcBef>
          <a:spcPts val="650"/>
        </a:spcBef>
        <a:spcAft>
          <a:spcPts val="650"/>
        </a:spcAft>
        <a:buFont typeface="Arial" panose="020B0604020202020204" pitchFamily="34" charset="0"/>
        <a:buChar char="•"/>
        <a:defRPr sz="1950" kern="1200">
          <a:solidFill>
            <a:schemeClr val="accent5"/>
          </a:solidFill>
          <a:latin typeface="+mn-lt"/>
          <a:ea typeface="+mn-ea"/>
          <a:cs typeface="+mn-cs"/>
        </a:defRPr>
      </a:lvl2pPr>
      <a:lvl3pPr marL="583964" indent="-291983" algn="l" defTabSz="989304" rtl="0" eaLnBrk="1" latinLnBrk="0" hangingPunct="1">
        <a:lnSpc>
          <a:spcPct val="100000"/>
        </a:lnSpc>
        <a:spcBef>
          <a:spcPts val="650"/>
        </a:spcBef>
        <a:spcAft>
          <a:spcPts val="650"/>
        </a:spcAft>
        <a:buFont typeface="Arial" panose="020B0604020202020204" pitchFamily="34" charset="0"/>
        <a:buChar char="–"/>
        <a:defRPr sz="1950" kern="1200">
          <a:solidFill>
            <a:schemeClr val="accent5"/>
          </a:solidFill>
          <a:latin typeface="+mn-lt"/>
          <a:ea typeface="+mn-ea"/>
          <a:cs typeface="+mn-cs"/>
        </a:defRPr>
      </a:lvl3pPr>
      <a:lvl4pPr marL="875950" indent="-291983" algn="l" defTabSz="989304" rtl="0" eaLnBrk="1" latinLnBrk="0" hangingPunct="1">
        <a:lnSpc>
          <a:spcPct val="100000"/>
        </a:lnSpc>
        <a:spcBef>
          <a:spcPts val="650"/>
        </a:spcBef>
        <a:spcAft>
          <a:spcPts val="650"/>
        </a:spcAft>
        <a:buFont typeface="Arial" panose="020B0604020202020204" pitchFamily="34" charset="0"/>
        <a:buChar char="•"/>
        <a:defRPr sz="1950" kern="1200">
          <a:solidFill>
            <a:schemeClr val="accent5"/>
          </a:solidFill>
          <a:latin typeface="+mn-lt"/>
          <a:ea typeface="+mn-ea"/>
          <a:cs typeface="+mn-cs"/>
        </a:defRPr>
      </a:lvl4pPr>
      <a:lvl5pPr marL="1167928" indent="-291983" algn="l" defTabSz="989304" rtl="0" eaLnBrk="1" latinLnBrk="0" hangingPunct="1">
        <a:lnSpc>
          <a:spcPct val="100000"/>
        </a:lnSpc>
        <a:spcBef>
          <a:spcPts val="650"/>
        </a:spcBef>
        <a:spcAft>
          <a:spcPts val="650"/>
        </a:spcAft>
        <a:buFont typeface="Arial" panose="020B0604020202020204" pitchFamily="34" charset="0"/>
        <a:buChar char="–"/>
        <a:defRPr sz="1950" kern="1200">
          <a:solidFill>
            <a:schemeClr val="accent5"/>
          </a:solidFill>
          <a:latin typeface="+mn-lt"/>
          <a:ea typeface="+mn-ea"/>
          <a:cs typeface="+mn-cs"/>
        </a:defRPr>
      </a:lvl5pPr>
      <a:lvl6pPr marL="0" indent="0" algn="l" defTabSz="989304" rtl="0" eaLnBrk="1" latinLnBrk="0" hangingPunct="1">
        <a:lnSpc>
          <a:spcPct val="100000"/>
        </a:lnSpc>
        <a:spcBef>
          <a:spcPts val="650"/>
        </a:spcBef>
        <a:spcAft>
          <a:spcPts val="650"/>
        </a:spcAft>
        <a:buFont typeface="Arial" panose="020B0604020202020204" pitchFamily="34" charset="0"/>
        <a:buNone/>
        <a:defRPr sz="1950" kern="1200">
          <a:solidFill>
            <a:schemeClr val="tx2"/>
          </a:solidFill>
          <a:latin typeface="+mn-lt"/>
          <a:ea typeface="+mn-ea"/>
          <a:cs typeface="+mn-cs"/>
        </a:defRPr>
      </a:lvl6pPr>
      <a:lvl7pPr marL="3215247" indent="-247327" algn="l" defTabSz="989304"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7pPr>
      <a:lvl8pPr marL="3709904" indent="-247327" algn="l" defTabSz="989304"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8pPr>
      <a:lvl9pPr marL="4204558" indent="-247327" algn="l" defTabSz="989304"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9pPr>
    </p:bodyStyle>
    <p:otherStyle>
      <a:defPPr>
        <a:defRPr lang="en-US"/>
      </a:defPPr>
      <a:lvl1pPr marL="0" algn="l" defTabSz="989304" rtl="0" eaLnBrk="1" latinLnBrk="0" hangingPunct="1">
        <a:defRPr sz="1950" kern="1200">
          <a:solidFill>
            <a:schemeClr val="tx1"/>
          </a:solidFill>
          <a:latin typeface="+mn-lt"/>
          <a:ea typeface="+mn-ea"/>
          <a:cs typeface="+mn-cs"/>
        </a:defRPr>
      </a:lvl1pPr>
      <a:lvl2pPr marL="494651" algn="l" defTabSz="989304" rtl="0" eaLnBrk="1" latinLnBrk="0" hangingPunct="1">
        <a:defRPr sz="1950" kern="1200">
          <a:solidFill>
            <a:schemeClr val="tx1"/>
          </a:solidFill>
          <a:latin typeface="+mn-lt"/>
          <a:ea typeface="+mn-ea"/>
          <a:cs typeface="+mn-cs"/>
        </a:defRPr>
      </a:lvl2pPr>
      <a:lvl3pPr marL="989304" algn="l" defTabSz="989304" rtl="0" eaLnBrk="1" latinLnBrk="0" hangingPunct="1">
        <a:defRPr sz="1950" kern="1200">
          <a:solidFill>
            <a:schemeClr val="tx1"/>
          </a:solidFill>
          <a:latin typeface="+mn-lt"/>
          <a:ea typeface="+mn-ea"/>
          <a:cs typeface="+mn-cs"/>
        </a:defRPr>
      </a:lvl3pPr>
      <a:lvl4pPr marL="1483956" algn="l" defTabSz="989304" rtl="0" eaLnBrk="1" latinLnBrk="0" hangingPunct="1">
        <a:defRPr sz="1950" kern="1200">
          <a:solidFill>
            <a:schemeClr val="tx1"/>
          </a:solidFill>
          <a:latin typeface="+mn-lt"/>
          <a:ea typeface="+mn-ea"/>
          <a:cs typeface="+mn-cs"/>
        </a:defRPr>
      </a:lvl4pPr>
      <a:lvl5pPr marL="1978610" algn="l" defTabSz="989304" rtl="0" eaLnBrk="1" latinLnBrk="0" hangingPunct="1">
        <a:defRPr sz="1950" kern="1200">
          <a:solidFill>
            <a:schemeClr val="tx1"/>
          </a:solidFill>
          <a:latin typeface="+mn-lt"/>
          <a:ea typeface="+mn-ea"/>
          <a:cs typeface="+mn-cs"/>
        </a:defRPr>
      </a:lvl5pPr>
      <a:lvl6pPr marL="2473267" algn="l" defTabSz="989304" rtl="0" eaLnBrk="1" latinLnBrk="0" hangingPunct="1">
        <a:defRPr sz="1950" kern="1200">
          <a:solidFill>
            <a:schemeClr val="tx1"/>
          </a:solidFill>
          <a:latin typeface="+mn-lt"/>
          <a:ea typeface="+mn-ea"/>
          <a:cs typeface="+mn-cs"/>
        </a:defRPr>
      </a:lvl6pPr>
      <a:lvl7pPr marL="2967924" algn="l" defTabSz="989304" rtl="0" eaLnBrk="1" latinLnBrk="0" hangingPunct="1">
        <a:defRPr sz="1950" kern="1200">
          <a:solidFill>
            <a:schemeClr val="tx1"/>
          </a:solidFill>
          <a:latin typeface="+mn-lt"/>
          <a:ea typeface="+mn-ea"/>
          <a:cs typeface="+mn-cs"/>
        </a:defRPr>
      </a:lvl7pPr>
      <a:lvl8pPr marL="3462575" algn="l" defTabSz="989304" rtl="0" eaLnBrk="1" latinLnBrk="0" hangingPunct="1">
        <a:defRPr sz="1950" kern="1200">
          <a:solidFill>
            <a:schemeClr val="tx1"/>
          </a:solidFill>
          <a:latin typeface="+mn-lt"/>
          <a:ea typeface="+mn-ea"/>
          <a:cs typeface="+mn-cs"/>
        </a:defRPr>
      </a:lvl8pPr>
      <a:lvl9pPr marL="3957229" algn="l" defTabSz="989304" rtl="0" eaLnBrk="1" latinLnBrk="0" hangingPunct="1">
        <a:defRPr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ncin.org.uk/local_cancer_intelligence/cadeas#covid-19" TargetMode="External"/><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6.xml"/><Relationship Id="rId1" Type="http://schemas.openxmlformats.org/officeDocument/2006/relationships/slideLayout" Target="../slideLayouts/slideLayout8.xml"/><Relationship Id="rId4" Type="http://schemas.openxmlformats.org/officeDocument/2006/relationships/image" Target="../media/image10.emf"/></Relationships>
</file>

<file path=ppt/slides/_rels/slide7.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980728"/>
            <a:ext cx="8241688" cy="576064"/>
          </a:xfrm>
        </p:spPr>
        <p:txBody>
          <a:bodyPr>
            <a:noAutofit/>
          </a:bodyPr>
          <a:lstStyle/>
          <a:p>
            <a:r>
              <a:rPr lang="en-GB" sz="2400" dirty="0"/>
              <a:t>Suspected cancer referrals during </a:t>
            </a:r>
            <a:r>
              <a:rPr lang="en-GB" sz="2400" dirty="0" err="1"/>
              <a:t>Covid</a:t>
            </a:r>
            <a:r>
              <a:rPr lang="en-GB" sz="2400" dirty="0"/>
              <a:t> – up to December 2020</a:t>
            </a:r>
            <a:endParaRPr lang="en-GB" sz="1800" dirty="0"/>
          </a:p>
        </p:txBody>
      </p:sp>
      <p:sp>
        <p:nvSpPr>
          <p:cNvPr id="5" name="Text Placeholder 4"/>
          <p:cNvSpPr>
            <a:spLocks noGrp="1"/>
          </p:cNvSpPr>
          <p:nvPr>
            <p:ph type="body" sz="quarter" idx="10"/>
          </p:nvPr>
        </p:nvSpPr>
        <p:spPr>
          <a:xfrm>
            <a:off x="264046" y="2132087"/>
            <a:ext cx="7344815" cy="720849"/>
          </a:xfrm>
        </p:spPr>
        <p:txBody>
          <a:bodyPr>
            <a:normAutofit/>
          </a:bodyPr>
          <a:lstStyle/>
          <a:p>
            <a:r>
              <a:rPr lang="en-GB"/>
              <a:t>March </a:t>
            </a:r>
            <a:r>
              <a:rPr lang="en-GB" dirty="0"/>
              <a:t>2021</a:t>
            </a:r>
          </a:p>
          <a:p>
            <a:endParaRPr lang="en-GB" dirty="0"/>
          </a:p>
        </p:txBody>
      </p:sp>
    </p:spTree>
    <p:extLst>
      <p:ext uri="{BB962C8B-B14F-4D97-AF65-F5344CB8AC3E}">
        <p14:creationId xmlns:p14="http://schemas.microsoft.com/office/powerpoint/2010/main" val="260407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Background	</a:t>
            </a:r>
          </a:p>
        </p:txBody>
      </p:sp>
      <p:sp>
        <p:nvSpPr>
          <p:cNvPr id="3" name="Text Placeholder 2"/>
          <p:cNvSpPr>
            <a:spLocks noGrp="1"/>
          </p:cNvSpPr>
          <p:nvPr>
            <p:ph type="body" sz="quarter" idx="12"/>
          </p:nvPr>
        </p:nvSpPr>
        <p:spPr/>
        <p:txBody>
          <a:bodyPr/>
          <a:lstStyle/>
          <a:p>
            <a:endParaRPr lang="en-GB"/>
          </a:p>
        </p:txBody>
      </p:sp>
      <p:sp>
        <p:nvSpPr>
          <p:cNvPr id="4" name="Text Placeholder 3"/>
          <p:cNvSpPr>
            <a:spLocks noGrp="1"/>
          </p:cNvSpPr>
          <p:nvPr>
            <p:ph type="body" sz="quarter" idx="13"/>
          </p:nvPr>
        </p:nvSpPr>
        <p:spPr>
          <a:xfrm>
            <a:off x="250827" y="1341444"/>
            <a:ext cx="8641653" cy="5183187"/>
          </a:xfrm>
        </p:spPr>
        <p:txBody>
          <a:bodyPr>
            <a:normAutofit/>
          </a:bodyPr>
          <a:lstStyle/>
          <a:p>
            <a:pPr marL="342900" indent="-342900">
              <a:buFont typeface="Arial" panose="020B0604020202020204" pitchFamily="34" charset="0"/>
              <a:buChar char="•"/>
            </a:pPr>
            <a:r>
              <a:rPr lang="en-GB" dirty="0"/>
              <a:t>The Cancer Alliance Data, Evidence and Analysis Service (CADEAS) have produced a useful tool to review the characteristics of suspected cancer referrals and first treatments for cancer since April 2020 which is used in these slides.  (</a:t>
            </a:r>
            <a:r>
              <a:rPr lang="en-GB" dirty="0">
                <a:hlinkClick r:id="rId3"/>
              </a:rPr>
              <a:t>CADEAS (ncin.org.uk)</a:t>
            </a:r>
            <a:r>
              <a:rPr lang="en-GB" dirty="0"/>
              <a:t>)</a:t>
            </a:r>
          </a:p>
          <a:p>
            <a:pPr marL="342900" indent="-342900">
              <a:buFont typeface="Arial" panose="020B0604020202020204" pitchFamily="34" charset="0"/>
              <a:buChar char="•"/>
            </a:pPr>
            <a:r>
              <a:rPr lang="en-GB" dirty="0"/>
              <a:t>This only covers inequalities at referral and not inequalities further down the pathway. </a:t>
            </a:r>
          </a:p>
          <a:p>
            <a:pPr marL="342900" indent="-342900">
              <a:buFont typeface="Arial" panose="020B0604020202020204" pitchFamily="34" charset="0"/>
              <a:buChar char="•"/>
            </a:pPr>
            <a:r>
              <a:rPr lang="en-GB" dirty="0"/>
              <a:t>This pack compares the referrals in period April-December 2020 to the same months in 2019  </a:t>
            </a:r>
          </a:p>
          <a:p>
            <a:pPr marL="342900" indent="-342900">
              <a:buFont typeface="Arial" panose="020B0604020202020204" pitchFamily="34" charset="0"/>
              <a:buChar char="•"/>
            </a:pPr>
            <a:r>
              <a:rPr lang="en-GB" dirty="0"/>
              <a:t>This covers deprivation, age, sex and ethnicity.</a:t>
            </a:r>
          </a:p>
          <a:p>
            <a:pPr marL="342900" indent="-342900">
              <a:buFont typeface="Arial" panose="020B0604020202020204" pitchFamily="34" charset="0"/>
              <a:buChar char="•"/>
            </a:pPr>
            <a:r>
              <a:rPr lang="en-GB" dirty="0"/>
              <a:t>These slides summarise the main findings at London level</a:t>
            </a:r>
          </a:p>
          <a:p>
            <a:endParaRPr lang="en-GB" dirty="0"/>
          </a:p>
        </p:txBody>
      </p:sp>
      <p:sp>
        <p:nvSpPr>
          <p:cNvPr id="5" name="Slide Number Placeholder 4"/>
          <p:cNvSpPr>
            <a:spLocks noGrp="1"/>
          </p:cNvSpPr>
          <p:nvPr>
            <p:ph type="sldNum" sz="quarter" idx="4294967295"/>
          </p:nvPr>
        </p:nvSpPr>
        <p:spPr>
          <a:xfrm>
            <a:off x="6758880" y="6381351"/>
            <a:ext cx="2133600" cy="365125"/>
          </a:xfrm>
          <a:prstGeom prst="rect">
            <a:avLst/>
          </a:prstGeom>
        </p:spPr>
        <p:txBody>
          <a:bodyPr/>
          <a:lstStyle/>
          <a:p>
            <a:fld id="{8FC524A1-7B6A-464D-B8BC-8FE2E057339E}" type="slidenum">
              <a:rPr lang="en-GB" smtClean="0">
                <a:solidFill>
                  <a:srgbClr val="3F3F3F">
                    <a:lumMod val="50000"/>
                  </a:srgbClr>
                </a:solidFill>
              </a:rPr>
              <a:pPr/>
              <a:t>2</a:t>
            </a:fld>
            <a:endParaRPr lang="en-GB" dirty="0">
              <a:solidFill>
                <a:srgbClr val="3F3F3F">
                  <a:lumMod val="50000"/>
                </a:srgbClr>
              </a:solidFill>
            </a:endParaRPr>
          </a:p>
        </p:txBody>
      </p:sp>
    </p:spTree>
    <p:extLst>
      <p:ext uri="{BB962C8B-B14F-4D97-AF65-F5344CB8AC3E}">
        <p14:creationId xmlns:p14="http://schemas.microsoft.com/office/powerpoint/2010/main" val="2527745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0826" y="188915"/>
            <a:ext cx="8642350" cy="503783"/>
          </a:xfrm>
        </p:spPr>
        <p:txBody>
          <a:bodyPr/>
          <a:lstStyle/>
          <a:p>
            <a:r>
              <a:rPr lang="en-GB" sz="2200" dirty="0"/>
              <a:t>Suspected Cancer Referrals by tumour type - London</a:t>
            </a:r>
          </a:p>
        </p:txBody>
      </p:sp>
      <p:sp>
        <p:nvSpPr>
          <p:cNvPr id="3" name="Slide Number Placeholder 2">
            <a:extLst>
              <a:ext uri="{FF2B5EF4-FFF2-40B4-BE49-F238E27FC236}">
                <a16:creationId xmlns:a16="http://schemas.microsoft.com/office/drawing/2014/main" id="{F3824CFA-01D5-41D2-8DA4-43B878658259}"/>
              </a:ext>
            </a:extLst>
          </p:cNvPr>
          <p:cNvSpPr>
            <a:spLocks noGrp="1"/>
          </p:cNvSpPr>
          <p:nvPr>
            <p:ph type="sldNum" sz="quarter" idx="14"/>
          </p:nvPr>
        </p:nvSpPr>
        <p:spPr>
          <a:xfrm>
            <a:off x="6758880" y="6381328"/>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accent5">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FC524A1-7B6A-464D-B8BC-8FE2E057339E}" type="slidenum">
              <a:rPr lang="en-GB" smtClean="0"/>
              <a:pPr/>
              <a:t>3</a:t>
            </a:fld>
            <a:endParaRPr lang="en-GB" dirty="0">
              <a:solidFill>
                <a:srgbClr val="3F3F3F">
                  <a:lumMod val="50000"/>
                </a:srgbClr>
              </a:solidFill>
            </a:endParaRPr>
          </a:p>
        </p:txBody>
      </p:sp>
      <p:pic>
        <p:nvPicPr>
          <p:cNvPr id="2" name="Picture 1">
            <a:extLst>
              <a:ext uri="{FF2B5EF4-FFF2-40B4-BE49-F238E27FC236}">
                <a16:creationId xmlns:a16="http://schemas.microsoft.com/office/drawing/2014/main" id="{33119BDC-D79C-4EA8-9BF9-D4BFB75A3167}"/>
              </a:ext>
            </a:extLst>
          </p:cNvPr>
          <p:cNvPicPr>
            <a:picLocks noChangeAspect="1"/>
          </p:cNvPicPr>
          <p:nvPr/>
        </p:nvPicPr>
        <p:blipFill>
          <a:blip r:embed="rId3"/>
          <a:stretch>
            <a:fillRect/>
          </a:stretch>
        </p:blipFill>
        <p:spPr>
          <a:xfrm>
            <a:off x="579598" y="1015568"/>
            <a:ext cx="7984803" cy="3853592"/>
          </a:xfrm>
          <a:prstGeom prst="rect">
            <a:avLst/>
          </a:prstGeom>
        </p:spPr>
      </p:pic>
      <p:sp>
        <p:nvSpPr>
          <p:cNvPr id="11" name="TextBox 10">
            <a:extLst>
              <a:ext uri="{FF2B5EF4-FFF2-40B4-BE49-F238E27FC236}">
                <a16:creationId xmlns:a16="http://schemas.microsoft.com/office/drawing/2014/main" id="{E77AC741-22EB-425F-B179-4FCBA77EF3F0}"/>
              </a:ext>
            </a:extLst>
          </p:cNvPr>
          <p:cNvSpPr txBox="1"/>
          <p:nvPr/>
        </p:nvSpPr>
        <p:spPr>
          <a:xfrm>
            <a:off x="579598" y="5380767"/>
            <a:ext cx="6573497" cy="923330"/>
          </a:xfrm>
          <a:prstGeom prst="rect">
            <a:avLst/>
          </a:prstGeom>
          <a:noFill/>
        </p:spPr>
        <p:txBody>
          <a:bodyPr wrap="square" rtlCol="0">
            <a:spAutoFit/>
          </a:bodyPr>
          <a:lstStyle/>
          <a:p>
            <a:r>
              <a:rPr lang="en-GB" b="1" dirty="0"/>
              <a:t>Lung</a:t>
            </a:r>
            <a:r>
              <a:rPr lang="en-GB" dirty="0"/>
              <a:t> referrals, </a:t>
            </a:r>
            <a:r>
              <a:rPr lang="en-GB" b="1" dirty="0"/>
              <a:t>Lower GI </a:t>
            </a:r>
            <a:r>
              <a:rPr lang="en-GB" dirty="0"/>
              <a:t>referrals and </a:t>
            </a:r>
            <a:r>
              <a:rPr lang="en-GB" b="1" dirty="0"/>
              <a:t>Urology</a:t>
            </a:r>
            <a:r>
              <a:rPr lang="en-GB" dirty="0"/>
              <a:t> referrals have been most effected by the pandemic</a:t>
            </a:r>
          </a:p>
          <a:p>
            <a:endParaRPr lang="en-GB" dirty="0"/>
          </a:p>
        </p:txBody>
      </p:sp>
    </p:spTree>
    <p:extLst>
      <p:ext uri="{BB962C8B-B14F-4D97-AF65-F5344CB8AC3E}">
        <p14:creationId xmlns:p14="http://schemas.microsoft.com/office/powerpoint/2010/main" val="1977950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1900" dirty="0"/>
              <a:t>Suspected Cancer Referrals by Deprivation Quintile - London	</a:t>
            </a:r>
          </a:p>
        </p:txBody>
      </p:sp>
      <p:sp>
        <p:nvSpPr>
          <p:cNvPr id="5" name="Slide Number Placeholder 4"/>
          <p:cNvSpPr>
            <a:spLocks noGrp="1"/>
          </p:cNvSpPr>
          <p:nvPr>
            <p:ph type="sldNum" sz="quarter" idx="4294967295"/>
          </p:nvPr>
        </p:nvSpPr>
        <p:spPr>
          <a:xfrm>
            <a:off x="6758880" y="6381351"/>
            <a:ext cx="2133600" cy="365125"/>
          </a:xfrm>
          <a:prstGeom prst="rect">
            <a:avLst/>
          </a:prstGeom>
        </p:spPr>
        <p:txBody>
          <a:bodyPr/>
          <a:lstStyle/>
          <a:p>
            <a:fld id="{8FC524A1-7B6A-464D-B8BC-8FE2E057339E}" type="slidenum">
              <a:rPr lang="en-GB" smtClean="0">
                <a:solidFill>
                  <a:srgbClr val="3F3F3F">
                    <a:lumMod val="50000"/>
                  </a:srgbClr>
                </a:solidFill>
              </a:rPr>
              <a:pPr/>
              <a:t>4</a:t>
            </a:fld>
            <a:endParaRPr lang="en-GB" dirty="0">
              <a:solidFill>
                <a:srgbClr val="3F3F3F">
                  <a:lumMod val="50000"/>
                </a:srgbClr>
              </a:solidFill>
            </a:endParaRPr>
          </a:p>
        </p:txBody>
      </p:sp>
      <p:pic>
        <p:nvPicPr>
          <p:cNvPr id="10" name="Picture 9">
            <a:extLst>
              <a:ext uri="{FF2B5EF4-FFF2-40B4-BE49-F238E27FC236}">
                <a16:creationId xmlns:a16="http://schemas.microsoft.com/office/drawing/2014/main" id="{D40E308A-8DEC-4EA3-B385-C8910056A088}"/>
              </a:ext>
            </a:extLst>
          </p:cNvPr>
          <p:cNvPicPr>
            <a:picLocks noChangeAspect="1"/>
          </p:cNvPicPr>
          <p:nvPr/>
        </p:nvPicPr>
        <p:blipFill>
          <a:blip r:embed="rId3"/>
          <a:stretch>
            <a:fillRect/>
          </a:stretch>
        </p:blipFill>
        <p:spPr>
          <a:xfrm>
            <a:off x="0" y="1052736"/>
            <a:ext cx="9144000" cy="3312368"/>
          </a:xfrm>
          <a:prstGeom prst="rect">
            <a:avLst/>
          </a:prstGeom>
        </p:spPr>
      </p:pic>
      <p:sp>
        <p:nvSpPr>
          <p:cNvPr id="12" name="TextBox 11">
            <a:extLst>
              <a:ext uri="{FF2B5EF4-FFF2-40B4-BE49-F238E27FC236}">
                <a16:creationId xmlns:a16="http://schemas.microsoft.com/office/drawing/2014/main" id="{6E63B4C7-9F97-455B-B09E-B3582B827C55}"/>
              </a:ext>
            </a:extLst>
          </p:cNvPr>
          <p:cNvSpPr txBox="1"/>
          <p:nvPr/>
        </p:nvSpPr>
        <p:spPr>
          <a:xfrm>
            <a:off x="539552" y="4725144"/>
            <a:ext cx="8064896" cy="1631216"/>
          </a:xfrm>
          <a:prstGeom prst="rect">
            <a:avLst/>
          </a:prstGeom>
          <a:noFill/>
        </p:spPr>
        <p:txBody>
          <a:bodyPr wrap="square" rtlCol="0">
            <a:spAutoFit/>
          </a:bodyPr>
          <a:lstStyle/>
          <a:p>
            <a:r>
              <a:rPr lang="en-GB" sz="2000" dirty="0"/>
              <a:t>In London there is no significant difference in recovery of referrals between deprivation quintiles </a:t>
            </a:r>
          </a:p>
          <a:p>
            <a:endParaRPr lang="en-GB" sz="2000" dirty="0"/>
          </a:p>
          <a:p>
            <a:r>
              <a:rPr lang="en-GB" sz="2000" dirty="0"/>
              <a:t>In England there is a 3% difference between most deprived (81%) and least deprived(84%).</a:t>
            </a:r>
          </a:p>
        </p:txBody>
      </p:sp>
    </p:spTree>
    <p:extLst>
      <p:ext uri="{BB962C8B-B14F-4D97-AF65-F5344CB8AC3E}">
        <p14:creationId xmlns:p14="http://schemas.microsoft.com/office/powerpoint/2010/main" val="748041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Suspected Cancer Referrals by Age - London	</a:t>
            </a:r>
          </a:p>
        </p:txBody>
      </p:sp>
      <p:sp>
        <p:nvSpPr>
          <p:cNvPr id="5" name="Slide Number Placeholder 4"/>
          <p:cNvSpPr>
            <a:spLocks noGrp="1"/>
          </p:cNvSpPr>
          <p:nvPr>
            <p:ph type="sldNum" sz="quarter" idx="4294967295"/>
          </p:nvPr>
        </p:nvSpPr>
        <p:spPr>
          <a:xfrm>
            <a:off x="6758880" y="6381351"/>
            <a:ext cx="2133600" cy="365125"/>
          </a:xfrm>
          <a:prstGeom prst="rect">
            <a:avLst/>
          </a:prstGeom>
        </p:spPr>
        <p:txBody>
          <a:bodyPr/>
          <a:lstStyle/>
          <a:p>
            <a:fld id="{8FC524A1-7B6A-464D-B8BC-8FE2E057339E}" type="slidenum">
              <a:rPr lang="en-GB" smtClean="0">
                <a:solidFill>
                  <a:srgbClr val="3F3F3F">
                    <a:lumMod val="50000"/>
                  </a:srgbClr>
                </a:solidFill>
              </a:rPr>
              <a:pPr/>
              <a:t>5</a:t>
            </a:fld>
            <a:endParaRPr lang="en-GB" dirty="0">
              <a:solidFill>
                <a:srgbClr val="3F3F3F">
                  <a:lumMod val="50000"/>
                </a:srgbClr>
              </a:solidFill>
            </a:endParaRPr>
          </a:p>
        </p:txBody>
      </p:sp>
      <p:pic>
        <p:nvPicPr>
          <p:cNvPr id="10" name="Picture 9">
            <a:extLst>
              <a:ext uri="{FF2B5EF4-FFF2-40B4-BE49-F238E27FC236}">
                <a16:creationId xmlns:a16="http://schemas.microsoft.com/office/drawing/2014/main" id="{F2E74631-837D-4BB1-B721-B1E27D39A3BB}"/>
              </a:ext>
            </a:extLst>
          </p:cNvPr>
          <p:cNvPicPr>
            <a:picLocks noChangeAspect="1"/>
          </p:cNvPicPr>
          <p:nvPr/>
        </p:nvPicPr>
        <p:blipFill>
          <a:blip r:embed="rId3"/>
          <a:stretch>
            <a:fillRect/>
          </a:stretch>
        </p:blipFill>
        <p:spPr>
          <a:xfrm>
            <a:off x="0" y="980727"/>
            <a:ext cx="9144000" cy="3564461"/>
          </a:xfrm>
          <a:prstGeom prst="rect">
            <a:avLst/>
          </a:prstGeom>
        </p:spPr>
      </p:pic>
      <p:sp>
        <p:nvSpPr>
          <p:cNvPr id="12" name="TextBox 11">
            <a:extLst>
              <a:ext uri="{FF2B5EF4-FFF2-40B4-BE49-F238E27FC236}">
                <a16:creationId xmlns:a16="http://schemas.microsoft.com/office/drawing/2014/main" id="{11A245FD-6C37-4E7C-BD2F-EB9B2E87DDBB}"/>
              </a:ext>
            </a:extLst>
          </p:cNvPr>
          <p:cNvSpPr txBox="1"/>
          <p:nvPr/>
        </p:nvSpPr>
        <p:spPr>
          <a:xfrm>
            <a:off x="235554" y="5109327"/>
            <a:ext cx="8496944" cy="707886"/>
          </a:xfrm>
          <a:prstGeom prst="rect">
            <a:avLst/>
          </a:prstGeom>
          <a:noFill/>
        </p:spPr>
        <p:txBody>
          <a:bodyPr wrap="square" rtlCol="0">
            <a:spAutoFit/>
          </a:bodyPr>
          <a:lstStyle/>
          <a:p>
            <a:r>
              <a:rPr lang="en-GB" sz="2000" dirty="0"/>
              <a:t>Overall there has been a clear difference in recovery by age, with a 13% difference between the youngest group (84%) and the oldest group (71%) </a:t>
            </a:r>
          </a:p>
        </p:txBody>
      </p:sp>
    </p:spTree>
    <p:extLst>
      <p:ext uri="{BB962C8B-B14F-4D97-AF65-F5344CB8AC3E}">
        <p14:creationId xmlns:p14="http://schemas.microsoft.com/office/powerpoint/2010/main" val="3410945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Suspected Cancer Referrals by Sex - London	</a:t>
            </a:r>
          </a:p>
        </p:txBody>
      </p:sp>
      <p:sp>
        <p:nvSpPr>
          <p:cNvPr id="4" name="Text Placeholder 3"/>
          <p:cNvSpPr>
            <a:spLocks noGrp="1"/>
          </p:cNvSpPr>
          <p:nvPr>
            <p:ph type="body" sz="quarter" idx="13"/>
          </p:nvPr>
        </p:nvSpPr>
        <p:spPr>
          <a:xfrm>
            <a:off x="3199637" y="1268760"/>
            <a:ext cx="5677929" cy="3363750"/>
          </a:xfrm>
        </p:spPr>
        <p:txBody>
          <a:bodyPr>
            <a:normAutofit/>
          </a:bodyPr>
          <a:lstStyle/>
          <a:p>
            <a:pPr marL="342900" indent="-342900">
              <a:spcAft>
                <a:spcPts val="0"/>
              </a:spcAft>
              <a:buFont typeface="Arial" panose="020B0604020202020204" pitchFamily="34" charset="0"/>
              <a:buChar char="•"/>
            </a:pPr>
            <a:r>
              <a:rPr lang="en-GB" sz="1600" dirty="0">
                <a:solidFill>
                  <a:schemeClr val="tx1"/>
                </a:solidFill>
              </a:rPr>
              <a:t>Overall there is a 5% difference in recovery between male and female.  Low levels of urology referrals will account for some this difference.</a:t>
            </a:r>
          </a:p>
          <a:p>
            <a:pPr marL="342900" indent="-342900">
              <a:spcAft>
                <a:spcPts val="0"/>
              </a:spcAft>
              <a:buFont typeface="Arial" panose="020B0604020202020204" pitchFamily="34" charset="0"/>
              <a:buChar char="•"/>
            </a:pPr>
            <a:r>
              <a:rPr lang="en-GB" sz="1600" dirty="0">
                <a:solidFill>
                  <a:schemeClr val="tx1"/>
                </a:solidFill>
              </a:rPr>
              <a:t>It is important to note the longer term issue this analysis has highlighted, with twice as many two week referrals for females as for males in London (and also across England).  This compares with incidence of cancer of 50:50 male to female. </a:t>
            </a:r>
          </a:p>
          <a:p>
            <a:pPr marL="342900" indent="-342900">
              <a:spcAft>
                <a:spcPts val="0"/>
              </a:spcAft>
              <a:buFont typeface="Arial" panose="020B0604020202020204" pitchFamily="34" charset="0"/>
              <a:buChar char="•"/>
            </a:pPr>
            <a:r>
              <a:rPr lang="en-GB" sz="1600" dirty="0">
                <a:solidFill>
                  <a:schemeClr val="tx1"/>
                </a:solidFill>
              </a:rPr>
              <a:t>Although high volumes and breast and gynae referrals partially explains this.  Higher volumes of referrals for females are seen in cancers where incidence is higher in males (Upper GI, Colorectal, Skin, Head and Neck)</a:t>
            </a:r>
          </a:p>
        </p:txBody>
      </p:sp>
      <p:sp>
        <p:nvSpPr>
          <p:cNvPr id="5" name="Slide Number Placeholder 4"/>
          <p:cNvSpPr>
            <a:spLocks noGrp="1"/>
          </p:cNvSpPr>
          <p:nvPr>
            <p:ph type="sldNum" sz="quarter" idx="4294967295"/>
          </p:nvPr>
        </p:nvSpPr>
        <p:spPr>
          <a:xfrm>
            <a:off x="6758880" y="6381351"/>
            <a:ext cx="2133600" cy="365125"/>
          </a:xfrm>
          <a:prstGeom prst="rect">
            <a:avLst/>
          </a:prstGeom>
        </p:spPr>
        <p:txBody>
          <a:bodyPr/>
          <a:lstStyle/>
          <a:p>
            <a:fld id="{8FC524A1-7B6A-464D-B8BC-8FE2E057339E}" type="slidenum">
              <a:rPr lang="en-GB" smtClean="0">
                <a:solidFill>
                  <a:srgbClr val="3F3F3F">
                    <a:lumMod val="50000"/>
                  </a:srgbClr>
                </a:solidFill>
              </a:rPr>
              <a:pPr/>
              <a:t>6</a:t>
            </a:fld>
            <a:endParaRPr lang="en-GB" dirty="0">
              <a:solidFill>
                <a:srgbClr val="3F3F3F">
                  <a:lumMod val="50000"/>
                </a:srgbClr>
              </a:solidFill>
            </a:endParaRPr>
          </a:p>
        </p:txBody>
      </p:sp>
      <p:graphicFrame>
        <p:nvGraphicFramePr>
          <p:cNvPr id="9" name="Table 9">
            <a:extLst>
              <a:ext uri="{FF2B5EF4-FFF2-40B4-BE49-F238E27FC236}">
                <a16:creationId xmlns:a16="http://schemas.microsoft.com/office/drawing/2014/main" id="{710E9762-0206-40DC-91EE-BF18BC1AFBE2}"/>
              </a:ext>
            </a:extLst>
          </p:cNvPr>
          <p:cNvGraphicFramePr>
            <a:graphicFrameLocks noGrp="1"/>
          </p:cNvGraphicFramePr>
          <p:nvPr>
            <p:extLst>
              <p:ext uri="{D42A27DB-BD31-4B8C-83A1-F6EECF244321}">
                <p14:modId xmlns:p14="http://schemas.microsoft.com/office/powerpoint/2010/main" val="1722785761"/>
              </p:ext>
            </p:extLst>
          </p:nvPr>
        </p:nvGraphicFramePr>
        <p:xfrm>
          <a:off x="2915245" y="4632510"/>
          <a:ext cx="5400599" cy="1981200"/>
        </p:xfrm>
        <a:graphic>
          <a:graphicData uri="http://schemas.openxmlformats.org/drawingml/2006/table">
            <a:tbl>
              <a:tblPr firstRow="1" bandRow="1">
                <a:tableStyleId>{5C22544A-7EE6-4342-B048-85BDC9FD1C3A}</a:tableStyleId>
              </a:tblPr>
              <a:tblGrid>
                <a:gridCol w="1680018">
                  <a:extLst>
                    <a:ext uri="{9D8B030D-6E8A-4147-A177-3AD203B41FA5}">
                      <a16:colId xmlns:a16="http://schemas.microsoft.com/office/drawing/2014/main" val="1123546321"/>
                    </a:ext>
                  </a:extLst>
                </a:gridCol>
                <a:gridCol w="1920381">
                  <a:extLst>
                    <a:ext uri="{9D8B030D-6E8A-4147-A177-3AD203B41FA5}">
                      <a16:colId xmlns:a16="http://schemas.microsoft.com/office/drawing/2014/main" val="1569617230"/>
                    </a:ext>
                  </a:extLst>
                </a:gridCol>
                <a:gridCol w="1800200">
                  <a:extLst>
                    <a:ext uri="{9D8B030D-6E8A-4147-A177-3AD203B41FA5}">
                      <a16:colId xmlns:a16="http://schemas.microsoft.com/office/drawing/2014/main" val="3357283576"/>
                    </a:ext>
                  </a:extLst>
                </a:gridCol>
              </a:tblGrid>
              <a:tr h="195645">
                <a:tc>
                  <a:txBody>
                    <a:bodyPr/>
                    <a:lstStyle/>
                    <a:p>
                      <a:r>
                        <a:rPr lang="en-GB" sz="1800" dirty="0"/>
                        <a:t>Tumour type</a:t>
                      </a:r>
                    </a:p>
                  </a:txBody>
                  <a:tcPr/>
                </a:tc>
                <a:tc>
                  <a:txBody>
                    <a:bodyPr/>
                    <a:lstStyle/>
                    <a:p>
                      <a:r>
                        <a:rPr lang="en-GB" sz="1800" dirty="0"/>
                        <a:t>Referrals (</a:t>
                      </a:r>
                      <a:r>
                        <a:rPr lang="en-GB" sz="1800" dirty="0" err="1"/>
                        <a:t>Male:Female</a:t>
                      </a:r>
                      <a:r>
                        <a:rPr lang="en-GB" sz="1800" dirty="0"/>
                        <a:t>)</a:t>
                      </a:r>
                    </a:p>
                  </a:txBody>
                  <a:tcPr/>
                </a:tc>
                <a:tc>
                  <a:txBody>
                    <a:bodyPr/>
                    <a:lstStyle/>
                    <a:p>
                      <a:r>
                        <a:rPr lang="en-GB" sz="1800" dirty="0"/>
                        <a:t>Incidence (</a:t>
                      </a:r>
                      <a:r>
                        <a:rPr lang="en-GB" sz="1800" dirty="0" err="1"/>
                        <a:t>Male:Female</a:t>
                      </a:r>
                      <a:r>
                        <a:rPr lang="en-GB" sz="1800" dirty="0"/>
                        <a:t>)</a:t>
                      </a:r>
                    </a:p>
                  </a:txBody>
                  <a:tcPr/>
                </a:tc>
                <a:extLst>
                  <a:ext uri="{0D108BD9-81ED-4DB2-BD59-A6C34878D82A}">
                    <a16:rowId xmlns:a16="http://schemas.microsoft.com/office/drawing/2014/main" val="450439252"/>
                  </a:ext>
                </a:extLst>
              </a:tr>
              <a:tr h="189891">
                <a:tc>
                  <a:txBody>
                    <a:bodyPr/>
                    <a:lstStyle/>
                    <a:p>
                      <a:r>
                        <a:rPr lang="en-GB" sz="1600" dirty="0"/>
                        <a:t>Upper GI</a:t>
                      </a:r>
                    </a:p>
                  </a:txBody>
                  <a:tcPr/>
                </a:tc>
                <a:tc>
                  <a:txBody>
                    <a:bodyPr/>
                    <a:lstStyle/>
                    <a:p>
                      <a:pPr algn="ctr"/>
                      <a:r>
                        <a:rPr lang="en-GB" sz="1600" dirty="0"/>
                        <a:t>40%:60%</a:t>
                      </a:r>
                    </a:p>
                  </a:txBody>
                  <a:tcPr/>
                </a:tc>
                <a:tc>
                  <a:txBody>
                    <a:bodyPr/>
                    <a:lstStyle/>
                    <a:p>
                      <a:pPr algn="ctr"/>
                      <a:r>
                        <a:rPr lang="en-GB" sz="1600" dirty="0"/>
                        <a:t>59%:41%</a:t>
                      </a:r>
                    </a:p>
                  </a:txBody>
                  <a:tcPr/>
                </a:tc>
                <a:extLst>
                  <a:ext uri="{0D108BD9-81ED-4DB2-BD59-A6C34878D82A}">
                    <a16:rowId xmlns:a16="http://schemas.microsoft.com/office/drawing/2014/main" val="1456586341"/>
                  </a:ext>
                </a:extLst>
              </a:tr>
              <a:tr h="189891">
                <a:tc>
                  <a:txBody>
                    <a:bodyPr/>
                    <a:lstStyle/>
                    <a:p>
                      <a:r>
                        <a:rPr lang="en-GB" sz="1600" dirty="0"/>
                        <a:t>Colorectal</a:t>
                      </a:r>
                    </a:p>
                  </a:txBody>
                  <a:tcPr/>
                </a:tc>
                <a:tc>
                  <a:txBody>
                    <a:bodyPr/>
                    <a:lstStyle/>
                    <a:p>
                      <a:pPr algn="ctr"/>
                      <a:r>
                        <a:rPr lang="en-GB" sz="1600" dirty="0"/>
                        <a:t>47%:53%</a:t>
                      </a:r>
                    </a:p>
                  </a:txBody>
                  <a:tcPr/>
                </a:tc>
                <a:tc>
                  <a:txBody>
                    <a:bodyPr/>
                    <a:lstStyle/>
                    <a:p>
                      <a:pPr algn="ctr"/>
                      <a:r>
                        <a:rPr lang="en-GB" sz="1600" dirty="0"/>
                        <a:t>55%:45%</a:t>
                      </a:r>
                    </a:p>
                  </a:txBody>
                  <a:tcPr/>
                </a:tc>
                <a:extLst>
                  <a:ext uri="{0D108BD9-81ED-4DB2-BD59-A6C34878D82A}">
                    <a16:rowId xmlns:a16="http://schemas.microsoft.com/office/drawing/2014/main" val="1738723568"/>
                  </a:ext>
                </a:extLst>
              </a:tr>
              <a:tr h="189891">
                <a:tc>
                  <a:txBody>
                    <a:bodyPr/>
                    <a:lstStyle/>
                    <a:p>
                      <a:r>
                        <a:rPr lang="en-GB" sz="1600" dirty="0"/>
                        <a:t>Skin</a:t>
                      </a:r>
                    </a:p>
                  </a:txBody>
                  <a:tcPr/>
                </a:tc>
                <a:tc>
                  <a:txBody>
                    <a:bodyPr/>
                    <a:lstStyle/>
                    <a:p>
                      <a:pPr algn="ctr"/>
                      <a:r>
                        <a:rPr lang="en-GB" sz="1600" dirty="0"/>
                        <a:t>40%:60%</a:t>
                      </a:r>
                    </a:p>
                  </a:txBody>
                  <a:tcPr/>
                </a:tc>
                <a:tc>
                  <a:txBody>
                    <a:bodyPr/>
                    <a:lstStyle/>
                    <a:p>
                      <a:pPr algn="ctr"/>
                      <a:r>
                        <a:rPr lang="en-GB" sz="1600" dirty="0"/>
                        <a:t>55%:45%</a:t>
                      </a:r>
                    </a:p>
                  </a:txBody>
                  <a:tcPr/>
                </a:tc>
                <a:extLst>
                  <a:ext uri="{0D108BD9-81ED-4DB2-BD59-A6C34878D82A}">
                    <a16:rowId xmlns:a16="http://schemas.microsoft.com/office/drawing/2014/main" val="1133866013"/>
                  </a:ext>
                </a:extLst>
              </a:tr>
              <a:tr h="189891">
                <a:tc>
                  <a:txBody>
                    <a:bodyPr/>
                    <a:lstStyle/>
                    <a:p>
                      <a:r>
                        <a:rPr lang="en-GB" sz="1600" dirty="0"/>
                        <a:t>Head and Neck</a:t>
                      </a:r>
                    </a:p>
                  </a:txBody>
                  <a:tcPr/>
                </a:tc>
                <a:tc>
                  <a:txBody>
                    <a:bodyPr/>
                    <a:lstStyle/>
                    <a:p>
                      <a:pPr algn="ctr"/>
                      <a:r>
                        <a:rPr lang="en-GB" sz="1600" dirty="0"/>
                        <a:t>39%:61%</a:t>
                      </a:r>
                    </a:p>
                  </a:txBody>
                  <a:tcPr/>
                </a:tc>
                <a:tc>
                  <a:txBody>
                    <a:bodyPr/>
                    <a:lstStyle/>
                    <a:p>
                      <a:pPr algn="ctr"/>
                      <a:r>
                        <a:rPr lang="en-GB" sz="1600" dirty="0"/>
                        <a:t>67%:33%</a:t>
                      </a:r>
                    </a:p>
                  </a:txBody>
                  <a:tcPr/>
                </a:tc>
                <a:extLst>
                  <a:ext uri="{0D108BD9-81ED-4DB2-BD59-A6C34878D82A}">
                    <a16:rowId xmlns:a16="http://schemas.microsoft.com/office/drawing/2014/main" val="674685466"/>
                  </a:ext>
                </a:extLst>
              </a:tr>
            </a:tbl>
          </a:graphicData>
        </a:graphic>
      </p:graphicFrame>
      <p:pic>
        <p:nvPicPr>
          <p:cNvPr id="7" name="Picture 6">
            <a:extLst>
              <a:ext uri="{FF2B5EF4-FFF2-40B4-BE49-F238E27FC236}">
                <a16:creationId xmlns:a16="http://schemas.microsoft.com/office/drawing/2014/main" id="{BDB64D92-A06F-45E5-B7AB-C242B29B31D4}"/>
              </a:ext>
            </a:extLst>
          </p:cNvPr>
          <p:cNvPicPr>
            <a:picLocks noChangeAspect="1"/>
          </p:cNvPicPr>
          <p:nvPr/>
        </p:nvPicPr>
        <p:blipFill>
          <a:blip r:embed="rId3"/>
          <a:stretch>
            <a:fillRect/>
          </a:stretch>
        </p:blipFill>
        <p:spPr>
          <a:xfrm>
            <a:off x="251520" y="908720"/>
            <a:ext cx="2649953" cy="2047500"/>
          </a:xfrm>
          <a:prstGeom prst="rect">
            <a:avLst/>
          </a:prstGeom>
        </p:spPr>
      </p:pic>
      <p:pic>
        <p:nvPicPr>
          <p:cNvPr id="8" name="Picture 7">
            <a:extLst>
              <a:ext uri="{FF2B5EF4-FFF2-40B4-BE49-F238E27FC236}">
                <a16:creationId xmlns:a16="http://schemas.microsoft.com/office/drawing/2014/main" id="{E5BE81DD-7158-4D0F-B102-183694D4388E}"/>
              </a:ext>
            </a:extLst>
          </p:cNvPr>
          <p:cNvPicPr>
            <a:picLocks noChangeAspect="1"/>
          </p:cNvPicPr>
          <p:nvPr/>
        </p:nvPicPr>
        <p:blipFill>
          <a:blip r:embed="rId4"/>
          <a:stretch>
            <a:fillRect/>
          </a:stretch>
        </p:blipFill>
        <p:spPr>
          <a:xfrm>
            <a:off x="266434" y="3231583"/>
            <a:ext cx="2350647" cy="3363750"/>
          </a:xfrm>
          <a:prstGeom prst="rect">
            <a:avLst/>
          </a:prstGeom>
        </p:spPr>
      </p:pic>
    </p:spTree>
    <p:extLst>
      <p:ext uri="{BB962C8B-B14F-4D97-AF65-F5344CB8AC3E}">
        <p14:creationId xmlns:p14="http://schemas.microsoft.com/office/powerpoint/2010/main" val="262181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521B3-037F-4B15-9207-CAC576683B7B}"/>
              </a:ext>
            </a:extLst>
          </p:cNvPr>
          <p:cNvSpPr>
            <a:spLocks noGrp="1"/>
          </p:cNvSpPr>
          <p:nvPr>
            <p:ph type="title"/>
          </p:nvPr>
        </p:nvSpPr>
        <p:spPr/>
        <p:txBody>
          <a:bodyPr/>
          <a:lstStyle/>
          <a:p>
            <a:r>
              <a:rPr lang="en-GB" sz="1900" dirty="0"/>
              <a:t>Suspected cancer referrals by ethnicity in London - Overall</a:t>
            </a:r>
          </a:p>
        </p:txBody>
      </p:sp>
      <p:sp>
        <p:nvSpPr>
          <p:cNvPr id="5" name="Slide Number Placeholder 4">
            <a:extLst>
              <a:ext uri="{FF2B5EF4-FFF2-40B4-BE49-F238E27FC236}">
                <a16:creationId xmlns:a16="http://schemas.microsoft.com/office/drawing/2014/main" id="{F4B5A53A-1D0B-4512-8DC4-309A4E08721D}"/>
              </a:ext>
            </a:extLst>
          </p:cNvPr>
          <p:cNvSpPr>
            <a:spLocks noGrp="1"/>
          </p:cNvSpPr>
          <p:nvPr>
            <p:ph type="sldNum" sz="quarter" idx="4"/>
          </p:nvPr>
        </p:nvSpPr>
        <p:spPr/>
        <p:txBody>
          <a:bodyPr/>
          <a:lstStyle/>
          <a:p>
            <a:fld id="{8FC524A1-7B6A-464D-B8BC-8FE2E057339E}" type="slidenum">
              <a:rPr lang="en-GB" smtClean="0">
                <a:solidFill>
                  <a:srgbClr val="3F3F3F">
                    <a:lumMod val="50000"/>
                  </a:srgbClr>
                </a:solidFill>
              </a:rPr>
              <a:pPr/>
              <a:t>7</a:t>
            </a:fld>
            <a:endParaRPr lang="en-GB" dirty="0">
              <a:solidFill>
                <a:srgbClr val="3F3F3F">
                  <a:lumMod val="50000"/>
                </a:srgbClr>
              </a:solidFill>
            </a:endParaRPr>
          </a:p>
        </p:txBody>
      </p:sp>
      <p:pic>
        <p:nvPicPr>
          <p:cNvPr id="8" name="Picture 7">
            <a:extLst>
              <a:ext uri="{FF2B5EF4-FFF2-40B4-BE49-F238E27FC236}">
                <a16:creationId xmlns:a16="http://schemas.microsoft.com/office/drawing/2014/main" id="{5D234601-D5B1-4497-BA71-2E8A8AA25EE2}"/>
              </a:ext>
            </a:extLst>
          </p:cNvPr>
          <p:cNvPicPr>
            <a:picLocks noChangeAspect="1"/>
          </p:cNvPicPr>
          <p:nvPr/>
        </p:nvPicPr>
        <p:blipFill>
          <a:blip r:embed="rId3"/>
          <a:stretch>
            <a:fillRect/>
          </a:stretch>
        </p:blipFill>
        <p:spPr>
          <a:xfrm>
            <a:off x="1423" y="896241"/>
            <a:ext cx="9144000" cy="3396855"/>
          </a:xfrm>
          <a:prstGeom prst="rect">
            <a:avLst/>
          </a:prstGeom>
        </p:spPr>
      </p:pic>
      <p:sp>
        <p:nvSpPr>
          <p:cNvPr id="12" name="TextBox 11">
            <a:extLst>
              <a:ext uri="{FF2B5EF4-FFF2-40B4-BE49-F238E27FC236}">
                <a16:creationId xmlns:a16="http://schemas.microsoft.com/office/drawing/2014/main" id="{DBC03AEB-58B4-4F72-869D-41C42555ECF4}"/>
              </a:ext>
            </a:extLst>
          </p:cNvPr>
          <p:cNvSpPr txBox="1"/>
          <p:nvPr/>
        </p:nvSpPr>
        <p:spPr>
          <a:xfrm>
            <a:off x="307812" y="4622710"/>
            <a:ext cx="8617318" cy="2031325"/>
          </a:xfrm>
          <a:prstGeom prst="rect">
            <a:avLst/>
          </a:prstGeom>
          <a:noFill/>
        </p:spPr>
        <p:txBody>
          <a:bodyPr wrap="square" rtlCol="0">
            <a:spAutoFit/>
          </a:bodyPr>
          <a:lstStyle/>
          <a:p>
            <a:pPr marL="285750" indent="-285750">
              <a:buFontTx/>
              <a:buChar char="-"/>
            </a:pPr>
            <a:r>
              <a:rPr lang="en-GB" dirty="0"/>
              <a:t>When compared to baseline, referral volumes overall were statistically significantly lower in the Asian group and the white non-British group than the white British group.</a:t>
            </a:r>
          </a:p>
          <a:p>
            <a:pPr marL="285750" indent="-285750">
              <a:buFontTx/>
              <a:buChar char="-"/>
            </a:pPr>
            <a:r>
              <a:rPr lang="en-GB" b="1" dirty="0"/>
              <a:t>Breast</a:t>
            </a:r>
            <a:r>
              <a:rPr lang="en-GB" dirty="0"/>
              <a:t> – Asian and white non-British group  are lower than white British group</a:t>
            </a:r>
          </a:p>
          <a:p>
            <a:pPr marL="285750" indent="-285750">
              <a:buFontTx/>
              <a:buChar char="-"/>
            </a:pPr>
            <a:r>
              <a:rPr lang="en-GB" b="1" dirty="0"/>
              <a:t>Lower GI </a:t>
            </a:r>
            <a:r>
              <a:rPr lang="en-GB" dirty="0"/>
              <a:t>- Asian group is lower than white British group</a:t>
            </a:r>
          </a:p>
          <a:p>
            <a:pPr marL="285750" indent="-285750">
              <a:buFontTx/>
              <a:buChar char="-"/>
            </a:pPr>
            <a:r>
              <a:rPr lang="en-GB" b="1" dirty="0"/>
              <a:t>Upper GI</a:t>
            </a:r>
            <a:r>
              <a:rPr lang="en-GB" dirty="0"/>
              <a:t> – Black and Asian groups were higher than white British group</a:t>
            </a:r>
          </a:p>
          <a:p>
            <a:pPr marL="285750" indent="-285750">
              <a:buFontTx/>
              <a:buChar char="-"/>
            </a:pPr>
            <a:r>
              <a:rPr lang="en-GB" b="1" dirty="0"/>
              <a:t>Urology</a:t>
            </a:r>
            <a:r>
              <a:rPr lang="en-GB" dirty="0"/>
              <a:t> – Black group is lower than white British group</a:t>
            </a:r>
          </a:p>
        </p:txBody>
      </p:sp>
    </p:spTree>
    <p:extLst>
      <p:ext uri="{BB962C8B-B14F-4D97-AF65-F5344CB8AC3E}">
        <p14:creationId xmlns:p14="http://schemas.microsoft.com/office/powerpoint/2010/main" val="2704149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816B4-41AA-4A83-AC03-96747E7FDA01}"/>
              </a:ext>
            </a:extLst>
          </p:cNvPr>
          <p:cNvSpPr>
            <a:spLocks noGrp="1"/>
          </p:cNvSpPr>
          <p:nvPr>
            <p:ph type="title"/>
          </p:nvPr>
        </p:nvSpPr>
        <p:spPr>
          <a:xfrm>
            <a:off x="250827" y="188916"/>
            <a:ext cx="8642350" cy="930683"/>
          </a:xfrm>
        </p:spPr>
        <p:txBody>
          <a:bodyPr/>
          <a:lstStyle/>
          <a:p>
            <a:r>
              <a:rPr lang="en-GB" dirty="0"/>
              <a:t>Annex: Help Us, Help You –Accessing NHS Services’ campaign</a:t>
            </a:r>
          </a:p>
        </p:txBody>
      </p:sp>
      <p:sp>
        <p:nvSpPr>
          <p:cNvPr id="4" name="Text Placeholder 3">
            <a:extLst>
              <a:ext uri="{FF2B5EF4-FFF2-40B4-BE49-F238E27FC236}">
                <a16:creationId xmlns:a16="http://schemas.microsoft.com/office/drawing/2014/main" id="{CFE68941-93F9-4B43-9E23-83A73B1BB677}"/>
              </a:ext>
            </a:extLst>
          </p:cNvPr>
          <p:cNvSpPr>
            <a:spLocks noGrp="1"/>
          </p:cNvSpPr>
          <p:nvPr>
            <p:ph type="body" sz="quarter" idx="13"/>
          </p:nvPr>
        </p:nvSpPr>
        <p:spPr/>
        <p:txBody>
          <a:bodyPr>
            <a:normAutofit lnSpcReduction="10000"/>
          </a:bodyPr>
          <a:lstStyle/>
          <a:p>
            <a:r>
              <a:rPr lang="en-GB" b="1" dirty="0"/>
              <a:t>Phase one: General Cancer Symptoms: 9 Oct – 1 Nov 2020</a:t>
            </a:r>
          </a:p>
          <a:p>
            <a:r>
              <a:rPr lang="en-GB" dirty="0"/>
              <a:t>•	A 30” TV ad targeted to 50+ people from lower socio economic backgrounds, focusing on general cancer symptoms. </a:t>
            </a:r>
          </a:p>
          <a:p>
            <a:endParaRPr lang="en-GB" b="1" dirty="0"/>
          </a:p>
          <a:p>
            <a:r>
              <a:rPr lang="en-GB" b="1" dirty="0"/>
              <a:t>Phase two: Abdominal Cancer Symptoms: 9 Nov – 17 Jan 2021</a:t>
            </a:r>
          </a:p>
          <a:p>
            <a:r>
              <a:rPr lang="en-GB" dirty="0"/>
              <a:t>•	A 30” TV ad, targeted to 50+ people from lower socio economic backgrounds (including BAME and regional targeting). </a:t>
            </a:r>
          </a:p>
          <a:p>
            <a:r>
              <a:rPr lang="en-GB" dirty="0"/>
              <a:t>•	The ad will be shown in a range of media (e.g. video on demand, social, digital, tactical out of home, regional print, search, partnership activity). </a:t>
            </a:r>
          </a:p>
          <a:p>
            <a:endParaRPr lang="en-GB" dirty="0"/>
          </a:p>
          <a:p>
            <a:r>
              <a:rPr lang="en-GB" b="1" dirty="0"/>
              <a:t>Phase three: Lung Cancer: From 15 Feb 2021 – late May 2021</a:t>
            </a:r>
          </a:p>
          <a:p>
            <a:r>
              <a:rPr lang="en-GB" dirty="0"/>
              <a:t>•	The final campaign focuses on lung messaging, which is the pathway that has seen the biggest drop off in urgent referrals. </a:t>
            </a:r>
          </a:p>
          <a:p>
            <a:endParaRPr lang="en-GB" dirty="0"/>
          </a:p>
          <a:p>
            <a:endParaRPr lang="en-GB" dirty="0"/>
          </a:p>
        </p:txBody>
      </p:sp>
      <p:sp>
        <p:nvSpPr>
          <p:cNvPr id="5" name="Slide Number Placeholder 4">
            <a:extLst>
              <a:ext uri="{FF2B5EF4-FFF2-40B4-BE49-F238E27FC236}">
                <a16:creationId xmlns:a16="http://schemas.microsoft.com/office/drawing/2014/main" id="{A724B695-1AD6-4BEB-81BE-343C261CD7FB}"/>
              </a:ext>
            </a:extLst>
          </p:cNvPr>
          <p:cNvSpPr>
            <a:spLocks noGrp="1"/>
          </p:cNvSpPr>
          <p:nvPr>
            <p:ph type="sldNum" sz="quarter" idx="4"/>
          </p:nvPr>
        </p:nvSpPr>
        <p:spPr/>
        <p:txBody>
          <a:bodyPr/>
          <a:lstStyle/>
          <a:p>
            <a:fld id="{8FC524A1-7B6A-464D-B8BC-8FE2E057339E}" type="slidenum">
              <a:rPr lang="en-GB" smtClean="0">
                <a:solidFill>
                  <a:srgbClr val="3F3F3F">
                    <a:lumMod val="50000"/>
                  </a:srgbClr>
                </a:solidFill>
              </a:rPr>
              <a:pPr/>
              <a:t>8</a:t>
            </a:fld>
            <a:endParaRPr lang="en-GB" dirty="0">
              <a:solidFill>
                <a:srgbClr val="3F3F3F">
                  <a:lumMod val="50000"/>
                </a:srgbClr>
              </a:solidFill>
            </a:endParaRPr>
          </a:p>
        </p:txBody>
      </p:sp>
    </p:spTree>
    <p:extLst>
      <p:ext uri="{BB962C8B-B14F-4D97-AF65-F5344CB8AC3E}">
        <p14:creationId xmlns:p14="http://schemas.microsoft.com/office/powerpoint/2010/main" val="1222400542"/>
      </p:ext>
    </p:extLst>
  </p:cSld>
  <p:clrMapOvr>
    <a:masterClrMapping/>
  </p:clrMapOvr>
</p:sld>
</file>

<file path=ppt/theme/theme1.xml><?xml version="1.0" encoding="utf-8"?>
<a:theme xmlns:a="http://schemas.openxmlformats.org/drawingml/2006/main" name="3_HLP UEC presentation for all staff briefing 19 May 2015 v2">
  <a:themeElements>
    <a:clrScheme name="London Health Partnership">
      <a:dk1>
        <a:srgbClr val="0072C6"/>
      </a:dk1>
      <a:lt1>
        <a:sysClr val="window" lastClr="FFFFFF"/>
      </a:lt1>
      <a:dk2>
        <a:srgbClr val="0091C9"/>
      </a:dk2>
      <a:lt2>
        <a:srgbClr val="B4E7FE"/>
      </a:lt2>
      <a:accent1>
        <a:srgbClr val="E32486"/>
      </a:accent1>
      <a:accent2>
        <a:srgbClr val="A25BA0"/>
      </a:accent2>
      <a:accent3>
        <a:srgbClr val="33BBB1"/>
      </a:accent3>
      <a:accent4>
        <a:srgbClr val="003893"/>
      </a:accent4>
      <a:accent5>
        <a:srgbClr val="3F3F3F"/>
      </a:accent5>
      <a:accent6>
        <a:srgbClr val="0072C6"/>
      </a:accent6>
      <a:hlink>
        <a:srgbClr val="0000FF"/>
      </a:hlink>
      <a:folHlink>
        <a:srgbClr val="800080"/>
      </a:folHlink>
    </a:clrScheme>
    <a:fontScheme name="London Health Partnership">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24069</TotalTime>
  <Words>653</Words>
  <Application>Microsoft Office PowerPoint</Application>
  <PresentationFormat>On-screen Show (4:3)</PresentationFormat>
  <Paragraphs>66</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Arial Black</vt:lpstr>
      <vt:lpstr>Calibri</vt:lpstr>
      <vt:lpstr>3_HLP UEC presentation for all staff briefing 19 May 2015 v2</vt:lpstr>
      <vt:lpstr>Suspected cancer referrals during Covid – up to December 2020</vt:lpstr>
      <vt:lpstr>Background </vt:lpstr>
      <vt:lpstr>Suspected Cancer Referrals by tumour type - London</vt:lpstr>
      <vt:lpstr>Suspected Cancer Referrals by Deprivation Quintile - London </vt:lpstr>
      <vt:lpstr>Suspected Cancer Referrals by Age - London </vt:lpstr>
      <vt:lpstr>Suspected Cancer Referrals by Sex - London </vt:lpstr>
      <vt:lpstr>Suspected cancer referrals by ethnicity in London - Overall</vt:lpstr>
      <vt:lpstr>Annex: Help Us, Help You –Accessing NHS Services’ campaign</vt:lpstr>
    </vt:vector>
  </TitlesOfParts>
  <Company>NWLCCCG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HLP Operating model</dc:title>
  <dc:creator>Shirley Lee</dc:creator>
  <cp:lastModifiedBy>Andy McMeeking</cp:lastModifiedBy>
  <cp:revision>889</cp:revision>
  <cp:lastPrinted>2018-10-02T07:42:02Z</cp:lastPrinted>
  <dcterms:created xsi:type="dcterms:W3CDTF">2016-12-11T18:51:11Z</dcterms:created>
  <dcterms:modified xsi:type="dcterms:W3CDTF">2021-03-26T14:45:14Z</dcterms:modified>
</cp:coreProperties>
</file>