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755" r:id="rId3"/>
  </p:sldMasterIdLst>
  <p:notesMasterIdLst>
    <p:notesMasterId r:id="rId38"/>
  </p:notesMasterIdLst>
  <p:handoutMasterIdLst>
    <p:handoutMasterId r:id="rId39"/>
  </p:handoutMasterIdLst>
  <p:sldIdLst>
    <p:sldId id="256" r:id="rId4"/>
    <p:sldId id="515" r:id="rId5"/>
    <p:sldId id="357" r:id="rId6"/>
    <p:sldId id="358" r:id="rId7"/>
    <p:sldId id="476" r:id="rId8"/>
    <p:sldId id="481" r:id="rId9"/>
    <p:sldId id="486" r:id="rId10"/>
    <p:sldId id="362" r:id="rId11"/>
    <p:sldId id="511" r:id="rId12"/>
    <p:sldId id="512" r:id="rId13"/>
    <p:sldId id="463" r:id="rId14"/>
    <p:sldId id="359" r:id="rId15"/>
    <p:sldId id="263" r:id="rId16"/>
    <p:sldId id="266" r:id="rId17"/>
    <p:sldId id="257" r:id="rId18"/>
    <p:sldId id="504" r:id="rId19"/>
    <p:sldId id="437" r:id="rId20"/>
    <p:sldId id="447" r:id="rId21"/>
    <p:sldId id="492" r:id="rId22"/>
    <p:sldId id="516" r:id="rId23"/>
    <p:sldId id="517" r:id="rId24"/>
    <p:sldId id="518" r:id="rId25"/>
    <p:sldId id="519" r:id="rId26"/>
    <p:sldId id="520" r:id="rId27"/>
    <p:sldId id="430" r:id="rId28"/>
    <p:sldId id="436" r:id="rId29"/>
    <p:sldId id="438" r:id="rId30"/>
    <p:sldId id="451" r:id="rId31"/>
    <p:sldId id="452" r:id="rId32"/>
    <p:sldId id="514" r:id="rId33"/>
    <p:sldId id="454" r:id="rId34"/>
    <p:sldId id="498" r:id="rId35"/>
    <p:sldId id="510" r:id="rId36"/>
    <p:sldId id="508" r:id="rId3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6600"/>
    <a:srgbClr val="007E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769" autoAdjust="0"/>
    <p:restoredTop sz="86379" autoAdjust="0"/>
  </p:normalViewPr>
  <p:slideViewPr>
    <p:cSldViewPr snapToGrid="0">
      <p:cViewPr varScale="1">
        <p:scale>
          <a:sx n="81" d="100"/>
          <a:sy n="81" d="100"/>
        </p:scale>
        <p:origin x="1074" y="84"/>
      </p:cViewPr>
      <p:guideLst>
        <p:guide orient="horz" pos="2160"/>
        <p:guide pos="3840"/>
      </p:guideLst>
    </p:cSldViewPr>
  </p:slideViewPr>
  <p:outlineViewPr>
    <p:cViewPr>
      <p:scale>
        <a:sx n="33" d="100"/>
        <a:sy n="33" d="100"/>
      </p:scale>
      <p:origin x="0" y="-10758"/>
    </p:cViewPr>
  </p:outlineViewPr>
  <p:notesTextViewPr>
    <p:cViewPr>
      <p:scale>
        <a:sx n="1" d="1"/>
        <a:sy n="1" d="1"/>
      </p:scale>
      <p:origin x="0" y="0"/>
    </p:cViewPr>
  </p:notesTextViewPr>
  <p:sorterViewPr>
    <p:cViewPr>
      <p:scale>
        <a:sx n="100" d="100"/>
        <a:sy n="100" d="100"/>
      </p:scale>
      <p:origin x="0" y="-606"/>
    </p:cViewPr>
  </p:sorterViewPr>
  <p:notesViewPr>
    <p:cSldViewPr snapToGrid="0">
      <p:cViewPr varScale="1">
        <p:scale>
          <a:sx n="58" d="100"/>
          <a:sy n="58" d="100"/>
        </p:scale>
        <p:origin x="325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Frequency</c:v>
                </c:pt>
              </c:strCache>
            </c:strRef>
          </c:tx>
          <c:spPr>
            <a:solidFill>
              <a:schemeClr val="accent1"/>
            </a:solidFill>
            <a:ln>
              <a:noFill/>
            </a:ln>
            <a:effectLst/>
          </c:spPr>
          <c:invertIfNegative val="0"/>
          <c:cat>
            <c:strRef>
              <c:f>Sheet1!$A$2:$A$16</c:f>
              <c:strCache>
                <c:ptCount val="15"/>
                <c:pt idx="0">
                  <c:v>Emotional Wellbeing</c:v>
                </c:pt>
                <c:pt idx="1">
                  <c:v> Finance</c:v>
                </c:pt>
                <c:pt idx="2">
                  <c:v>Physical Activity</c:v>
                </c:pt>
                <c:pt idx="3">
                  <c:v>Other</c:v>
                </c:pt>
                <c:pt idx="4">
                  <c:v>Socialising</c:v>
                </c:pt>
                <c:pt idx="5">
                  <c:v>Physical Concerns</c:v>
                </c:pt>
                <c:pt idx="6">
                  <c:v> Housing</c:v>
                </c:pt>
                <c:pt idx="7">
                  <c:v>Fatigue</c:v>
                </c:pt>
                <c:pt idx="8">
                  <c:v>Learning</c:v>
                </c:pt>
                <c:pt idx="9">
                  <c:v>Support groups</c:v>
                </c:pt>
                <c:pt idx="10">
                  <c:v>Healthy Eating</c:v>
                </c:pt>
                <c:pt idx="11">
                  <c:v>Return to work</c:v>
                </c:pt>
                <c:pt idx="12">
                  <c:v>Structure and routine</c:v>
                </c:pt>
                <c:pt idx="13">
                  <c:v> Relationships</c:v>
                </c:pt>
                <c:pt idx="14">
                  <c:v>Death/Dying/Future</c:v>
                </c:pt>
              </c:strCache>
            </c:strRef>
          </c:cat>
          <c:val>
            <c:numRef>
              <c:f>Sheet1!$B$2:$B$16</c:f>
              <c:numCache>
                <c:formatCode>General</c:formatCode>
                <c:ptCount val="15"/>
                <c:pt idx="0">
                  <c:v>23</c:v>
                </c:pt>
                <c:pt idx="1">
                  <c:v>21</c:v>
                </c:pt>
                <c:pt idx="2">
                  <c:v>20</c:v>
                </c:pt>
                <c:pt idx="3">
                  <c:v>11</c:v>
                </c:pt>
                <c:pt idx="4">
                  <c:v>10</c:v>
                </c:pt>
                <c:pt idx="5">
                  <c:v>9</c:v>
                </c:pt>
                <c:pt idx="6">
                  <c:v>7</c:v>
                </c:pt>
                <c:pt idx="7">
                  <c:v>7</c:v>
                </c:pt>
                <c:pt idx="8">
                  <c:v>7</c:v>
                </c:pt>
                <c:pt idx="9">
                  <c:v>7</c:v>
                </c:pt>
                <c:pt idx="10">
                  <c:v>5</c:v>
                </c:pt>
                <c:pt idx="11">
                  <c:v>5</c:v>
                </c:pt>
                <c:pt idx="12">
                  <c:v>5</c:v>
                </c:pt>
                <c:pt idx="13">
                  <c:v>2</c:v>
                </c:pt>
                <c:pt idx="14">
                  <c:v>2</c:v>
                </c:pt>
              </c:numCache>
            </c:numRef>
          </c:val>
          <c:extLst>
            <c:ext xmlns:c16="http://schemas.microsoft.com/office/drawing/2014/chart" uri="{C3380CC4-5D6E-409C-BE32-E72D297353CC}">
              <c16:uniqueId val="{00000000-9D92-49D3-B6BD-88B1992F7F27}"/>
            </c:ext>
          </c:extLst>
        </c:ser>
        <c:dLbls>
          <c:showLegendKey val="0"/>
          <c:showVal val="0"/>
          <c:showCatName val="0"/>
          <c:showSerName val="0"/>
          <c:showPercent val="0"/>
          <c:showBubbleSize val="0"/>
        </c:dLbls>
        <c:gapWidth val="219"/>
        <c:overlap val="-27"/>
        <c:axId val="24439424"/>
        <c:axId val="24437888"/>
      </c:barChart>
      <c:valAx>
        <c:axId val="24437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439424"/>
        <c:crosses val="autoZero"/>
        <c:crossBetween val="between"/>
      </c:valAx>
      <c:catAx>
        <c:axId val="24439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437888"/>
        <c:crossesAt val="0"/>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baseline="0" dirty="0"/>
              <a:t>Tower Hamlets: </a:t>
            </a:r>
            <a:r>
              <a:rPr lang="en-GB" dirty="0"/>
              <a:t>July 2017 – April 2019)   </a:t>
            </a:r>
          </a:p>
        </c:rich>
      </c:tx>
      <c:layout>
        <c:manualLayout>
          <c:xMode val="edge"/>
          <c:yMode val="edge"/>
          <c:x val="0.37213463806154667"/>
          <c:y val="1.167456998284205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24439424"/>
        <c:axId val="24437888"/>
      </c:barChart>
      <c:valAx>
        <c:axId val="24437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439424"/>
        <c:crosses val="autoZero"/>
        <c:crossBetween val="between"/>
      </c:valAx>
      <c:catAx>
        <c:axId val="24439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437888"/>
        <c:crossesAt val="0"/>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D1A27F-9172-4031-AA4E-0BDF7A49F3D0}" type="doc">
      <dgm:prSet loTypeId="urn:microsoft.com/office/officeart/2005/8/layout/radial6" loCatId="relationship" qsTypeId="urn:microsoft.com/office/officeart/2005/8/quickstyle/simple3" qsCatId="simple" csTypeId="urn:microsoft.com/office/officeart/2005/8/colors/accent1_2" csCatId="accent1" phldr="1"/>
      <dgm:spPr/>
      <dgm:t>
        <a:bodyPr/>
        <a:lstStyle/>
        <a:p>
          <a:endParaRPr lang="en-GB"/>
        </a:p>
      </dgm:t>
    </dgm:pt>
    <dgm:pt modelId="{F06618C5-CF92-4D0E-9D16-84DDB4569171}">
      <dgm:prSet phldrT="[Text]"/>
      <dgm:spPr/>
      <dgm:t>
        <a:bodyPr/>
        <a:lstStyle/>
        <a:p>
          <a:pPr algn="ctr"/>
          <a:r>
            <a:rPr lang="en-GB" dirty="0"/>
            <a:t>People need support to make the best possible use of services</a:t>
          </a:r>
        </a:p>
      </dgm:t>
    </dgm:pt>
    <dgm:pt modelId="{9ADF043B-5E05-48BB-A32A-B962F6265FE2}" type="parTrans" cxnId="{D992AB1A-290F-469F-9C87-68DE4B5A35F5}">
      <dgm:prSet/>
      <dgm:spPr/>
      <dgm:t>
        <a:bodyPr/>
        <a:lstStyle/>
        <a:p>
          <a:pPr algn="ctr"/>
          <a:endParaRPr lang="en-GB"/>
        </a:p>
      </dgm:t>
    </dgm:pt>
    <dgm:pt modelId="{60ED0EB5-E0CF-4EAD-BC03-FEA68EDA55B2}" type="sibTrans" cxnId="{D992AB1A-290F-469F-9C87-68DE4B5A35F5}">
      <dgm:prSet/>
      <dgm:spPr/>
      <dgm:t>
        <a:bodyPr/>
        <a:lstStyle/>
        <a:p>
          <a:pPr algn="ctr"/>
          <a:endParaRPr lang="en-GB"/>
        </a:p>
      </dgm:t>
    </dgm:pt>
    <dgm:pt modelId="{0E1B649B-0E19-4B9D-A48E-CDE6FB9AD93B}">
      <dgm:prSet phldrT="[Text]"/>
      <dgm:spPr/>
      <dgm:t>
        <a:bodyPr/>
        <a:lstStyle/>
        <a:p>
          <a:pPr algn="ctr"/>
          <a:r>
            <a:rPr lang="en-GB" dirty="0"/>
            <a:t>Support to access information</a:t>
          </a:r>
        </a:p>
      </dgm:t>
    </dgm:pt>
    <dgm:pt modelId="{6A9937A6-7DB1-42DE-BB01-C7A7C2C16A34}" type="parTrans" cxnId="{B5376E86-40E6-4315-A2EE-5A6757834423}">
      <dgm:prSet/>
      <dgm:spPr/>
      <dgm:t>
        <a:bodyPr/>
        <a:lstStyle/>
        <a:p>
          <a:pPr algn="ctr"/>
          <a:endParaRPr lang="en-GB"/>
        </a:p>
      </dgm:t>
    </dgm:pt>
    <dgm:pt modelId="{CCBDBC16-57F1-4D6D-921D-C97B5199B92D}" type="sibTrans" cxnId="{B5376E86-40E6-4315-A2EE-5A6757834423}">
      <dgm:prSet/>
      <dgm:spPr/>
      <dgm:t>
        <a:bodyPr/>
        <a:lstStyle/>
        <a:p>
          <a:pPr algn="ctr"/>
          <a:endParaRPr lang="en-GB"/>
        </a:p>
      </dgm:t>
    </dgm:pt>
    <dgm:pt modelId="{80B18B67-C9C5-4CE2-B73A-6CCEB6A25535}">
      <dgm:prSet phldrT="[Text]" custT="1"/>
      <dgm:spPr/>
      <dgm:t>
        <a:bodyPr/>
        <a:lstStyle/>
        <a:p>
          <a:pPr algn="ctr"/>
          <a:r>
            <a:rPr lang="en-GB" sz="1400" dirty="0"/>
            <a:t>Access to advocacy</a:t>
          </a:r>
        </a:p>
      </dgm:t>
    </dgm:pt>
    <dgm:pt modelId="{D18AB347-0D66-4A39-81F2-7F2434CFF26A}" type="parTrans" cxnId="{2D2746A9-3AD0-4274-895D-38B405665E79}">
      <dgm:prSet/>
      <dgm:spPr/>
      <dgm:t>
        <a:bodyPr/>
        <a:lstStyle/>
        <a:p>
          <a:pPr algn="ctr"/>
          <a:endParaRPr lang="en-GB"/>
        </a:p>
      </dgm:t>
    </dgm:pt>
    <dgm:pt modelId="{643F7A69-97F7-48CF-BB68-C4EB595E9DE3}" type="sibTrans" cxnId="{2D2746A9-3AD0-4274-895D-38B405665E79}">
      <dgm:prSet/>
      <dgm:spPr/>
      <dgm:t>
        <a:bodyPr/>
        <a:lstStyle/>
        <a:p>
          <a:pPr algn="ctr"/>
          <a:endParaRPr lang="en-GB"/>
        </a:p>
      </dgm:t>
    </dgm:pt>
    <dgm:pt modelId="{D25CA346-98D7-4A96-9CA4-15BA62014B2C}">
      <dgm:prSet phldrT="[Text]"/>
      <dgm:spPr/>
      <dgm:t>
        <a:bodyPr/>
        <a:lstStyle/>
        <a:p>
          <a:pPr algn="ctr"/>
          <a:r>
            <a:rPr lang="en-GB" dirty="0"/>
            <a:t>Following up</a:t>
          </a:r>
        </a:p>
      </dgm:t>
    </dgm:pt>
    <dgm:pt modelId="{67B96837-BB41-4CED-854C-CACC31C107AB}" type="parTrans" cxnId="{7A55990B-B8DE-4275-938B-EF4B1E84ECA8}">
      <dgm:prSet/>
      <dgm:spPr/>
      <dgm:t>
        <a:bodyPr/>
        <a:lstStyle/>
        <a:p>
          <a:pPr algn="ctr"/>
          <a:endParaRPr lang="en-GB"/>
        </a:p>
      </dgm:t>
    </dgm:pt>
    <dgm:pt modelId="{4E201524-452D-4880-AC64-BCEB51E12502}" type="sibTrans" cxnId="{7A55990B-B8DE-4275-938B-EF4B1E84ECA8}">
      <dgm:prSet/>
      <dgm:spPr/>
      <dgm:t>
        <a:bodyPr/>
        <a:lstStyle/>
        <a:p>
          <a:pPr algn="ctr"/>
          <a:endParaRPr lang="en-GB"/>
        </a:p>
      </dgm:t>
    </dgm:pt>
    <dgm:pt modelId="{2FED8D32-2B74-4E54-8571-3AD1D56C51EF}">
      <dgm:prSet phldrT="[Text]"/>
      <dgm:spPr/>
      <dgm:t>
        <a:bodyPr/>
        <a:lstStyle/>
        <a:p>
          <a:pPr algn="ctr"/>
          <a:r>
            <a:rPr lang="en-GB" dirty="0"/>
            <a:t>Navigating the whole system</a:t>
          </a:r>
        </a:p>
      </dgm:t>
    </dgm:pt>
    <dgm:pt modelId="{67BDEEF1-18DE-460B-A5A2-B8E594EA1F88}" type="parTrans" cxnId="{132BF486-C202-401C-9555-A3D2091FCA25}">
      <dgm:prSet/>
      <dgm:spPr/>
      <dgm:t>
        <a:bodyPr/>
        <a:lstStyle/>
        <a:p>
          <a:pPr algn="ctr"/>
          <a:endParaRPr lang="en-GB"/>
        </a:p>
      </dgm:t>
    </dgm:pt>
    <dgm:pt modelId="{B8F92B2F-C6EB-4073-BC15-6388BE5F0017}" type="sibTrans" cxnId="{132BF486-C202-401C-9555-A3D2091FCA25}">
      <dgm:prSet/>
      <dgm:spPr/>
      <dgm:t>
        <a:bodyPr/>
        <a:lstStyle/>
        <a:p>
          <a:pPr algn="ctr"/>
          <a:endParaRPr lang="en-GB"/>
        </a:p>
      </dgm:t>
    </dgm:pt>
    <dgm:pt modelId="{2B481DFC-F8D9-48EA-9F27-5B7E464F1119}">
      <dgm:prSet phldrT="[Text]" custT="1"/>
      <dgm:spPr/>
      <dgm:t>
        <a:bodyPr/>
        <a:lstStyle/>
        <a:p>
          <a:pPr algn="ctr"/>
          <a:r>
            <a:rPr lang="en-GB" sz="1400" dirty="0"/>
            <a:t>Support to understand information</a:t>
          </a:r>
        </a:p>
      </dgm:t>
    </dgm:pt>
    <dgm:pt modelId="{0AE989B4-5B9F-4E33-B102-EC24E50F2A44}" type="parTrans" cxnId="{3115212C-8327-4377-AB9A-1DEC14B04363}">
      <dgm:prSet/>
      <dgm:spPr/>
      <dgm:t>
        <a:bodyPr/>
        <a:lstStyle/>
        <a:p>
          <a:endParaRPr lang="en-GB"/>
        </a:p>
      </dgm:t>
    </dgm:pt>
    <dgm:pt modelId="{B0619937-4E76-438B-8DCC-6DEA78E3CC46}" type="sibTrans" cxnId="{3115212C-8327-4377-AB9A-1DEC14B04363}">
      <dgm:prSet/>
      <dgm:spPr/>
      <dgm:t>
        <a:bodyPr/>
        <a:lstStyle/>
        <a:p>
          <a:endParaRPr lang="en-GB"/>
        </a:p>
      </dgm:t>
    </dgm:pt>
    <dgm:pt modelId="{C45DC97A-3AF2-4877-9E99-70EF97FB2C0C}" type="pres">
      <dgm:prSet presAssocID="{F8D1A27F-9172-4031-AA4E-0BDF7A49F3D0}" presName="Name0" presStyleCnt="0">
        <dgm:presLayoutVars>
          <dgm:chMax val="1"/>
          <dgm:dir/>
          <dgm:animLvl val="ctr"/>
          <dgm:resizeHandles val="exact"/>
        </dgm:presLayoutVars>
      </dgm:prSet>
      <dgm:spPr/>
    </dgm:pt>
    <dgm:pt modelId="{067FF593-548F-4EBE-B1B7-57E273567B5E}" type="pres">
      <dgm:prSet presAssocID="{F06618C5-CF92-4D0E-9D16-84DDB4569171}" presName="centerShape" presStyleLbl="node0" presStyleIdx="0" presStyleCnt="1"/>
      <dgm:spPr/>
    </dgm:pt>
    <dgm:pt modelId="{F0716A1D-0C1B-4FFA-AE6D-12671F29930A}" type="pres">
      <dgm:prSet presAssocID="{0E1B649B-0E19-4B9D-A48E-CDE6FB9AD93B}" presName="node" presStyleLbl="node1" presStyleIdx="0" presStyleCnt="5">
        <dgm:presLayoutVars>
          <dgm:bulletEnabled val="1"/>
        </dgm:presLayoutVars>
      </dgm:prSet>
      <dgm:spPr/>
    </dgm:pt>
    <dgm:pt modelId="{D1830FB7-FB16-47BB-BCB0-AFB8A999279B}" type="pres">
      <dgm:prSet presAssocID="{0E1B649B-0E19-4B9D-A48E-CDE6FB9AD93B}" presName="dummy" presStyleCnt="0"/>
      <dgm:spPr/>
    </dgm:pt>
    <dgm:pt modelId="{8D6D7EED-A8AE-412A-9B34-A18EF096D761}" type="pres">
      <dgm:prSet presAssocID="{CCBDBC16-57F1-4D6D-921D-C97B5199B92D}" presName="sibTrans" presStyleLbl="sibTrans2D1" presStyleIdx="0" presStyleCnt="5"/>
      <dgm:spPr/>
    </dgm:pt>
    <dgm:pt modelId="{C564587E-5958-405D-BC6D-959C56320218}" type="pres">
      <dgm:prSet presAssocID="{2B481DFC-F8D9-48EA-9F27-5B7E464F1119}" presName="node" presStyleLbl="node1" presStyleIdx="1" presStyleCnt="5">
        <dgm:presLayoutVars>
          <dgm:bulletEnabled val="1"/>
        </dgm:presLayoutVars>
      </dgm:prSet>
      <dgm:spPr/>
    </dgm:pt>
    <dgm:pt modelId="{55D5CD27-E21B-4CA1-91ED-9396E6A9BF8F}" type="pres">
      <dgm:prSet presAssocID="{2B481DFC-F8D9-48EA-9F27-5B7E464F1119}" presName="dummy" presStyleCnt="0"/>
      <dgm:spPr/>
    </dgm:pt>
    <dgm:pt modelId="{B8365176-BDF0-401D-849F-BA1C6ED13DB5}" type="pres">
      <dgm:prSet presAssocID="{B0619937-4E76-438B-8DCC-6DEA78E3CC46}" presName="sibTrans" presStyleLbl="sibTrans2D1" presStyleIdx="1" presStyleCnt="5"/>
      <dgm:spPr/>
    </dgm:pt>
    <dgm:pt modelId="{0C3B2FAA-6F09-4589-A23A-B20A2B9F10A3}" type="pres">
      <dgm:prSet presAssocID="{80B18B67-C9C5-4CE2-B73A-6CCEB6A25535}" presName="node" presStyleLbl="node1" presStyleIdx="2" presStyleCnt="5">
        <dgm:presLayoutVars>
          <dgm:bulletEnabled val="1"/>
        </dgm:presLayoutVars>
      </dgm:prSet>
      <dgm:spPr/>
    </dgm:pt>
    <dgm:pt modelId="{AA7EE84D-A57F-48C1-8351-F5FC78870845}" type="pres">
      <dgm:prSet presAssocID="{80B18B67-C9C5-4CE2-B73A-6CCEB6A25535}" presName="dummy" presStyleCnt="0"/>
      <dgm:spPr/>
    </dgm:pt>
    <dgm:pt modelId="{F6758191-A412-4B13-9FDF-B390121962AC}" type="pres">
      <dgm:prSet presAssocID="{643F7A69-97F7-48CF-BB68-C4EB595E9DE3}" presName="sibTrans" presStyleLbl="sibTrans2D1" presStyleIdx="2" presStyleCnt="5"/>
      <dgm:spPr/>
    </dgm:pt>
    <dgm:pt modelId="{16DF2D18-D521-4F5E-B125-B54DFB55EE52}" type="pres">
      <dgm:prSet presAssocID="{D25CA346-98D7-4A96-9CA4-15BA62014B2C}" presName="node" presStyleLbl="node1" presStyleIdx="3" presStyleCnt="5">
        <dgm:presLayoutVars>
          <dgm:bulletEnabled val="1"/>
        </dgm:presLayoutVars>
      </dgm:prSet>
      <dgm:spPr/>
    </dgm:pt>
    <dgm:pt modelId="{BD7A96BF-2573-4977-8708-80D4CC25AE6F}" type="pres">
      <dgm:prSet presAssocID="{D25CA346-98D7-4A96-9CA4-15BA62014B2C}" presName="dummy" presStyleCnt="0"/>
      <dgm:spPr/>
    </dgm:pt>
    <dgm:pt modelId="{BE639FF2-FD07-47D6-8F3C-FAC142108575}" type="pres">
      <dgm:prSet presAssocID="{4E201524-452D-4880-AC64-BCEB51E12502}" presName="sibTrans" presStyleLbl="sibTrans2D1" presStyleIdx="3" presStyleCnt="5"/>
      <dgm:spPr/>
    </dgm:pt>
    <dgm:pt modelId="{85A5A15D-54E5-481A-88FA-52B7C5A959B6}" type="pres">
      <dgm:prSet presAssocID="{2FED8D32-2B74-4E54-8571-3AD1D56C51EF}" presName="node" presStyleLbl="node1" presStyleIdx="4" presStyleCnt="5">
        <dgm:presLayoutVars>
          <dgm:bulletEnabled val="1"/>
        </dgm:presLayoutVars>
      </dgm:prSet>
      <dgm:spPr/>
    </dgm:pt>
    <dgm:pt modelId="{79C52F10-0EA3-4A74-A7A6-94046C73D6FB}" type="pres">
      <dgm:prSet presAssocID="{2FED8D32-2B74-4E54-8571-3AD1D56C51EF}" presName="dummy" presStyleCnt="0"/>
      <dgm:spPr/>
    </dgm:pt>
    <dgm:pt modelId="{060D30DC-70F2-426D-AEBC-6A215B41CAB3}" type="pres">
      <dgm:prSet presAssocID="{B8F92B2F-C6EB-4073-BC15-6388BE5F0017}" presName="sibTrans" presStyleLbl="sibTrans2D1" presStyleIdx="4" presStyleCnt="5"/>
      <dgm:spPr/>
    </dgm:pt>
  </dgm:ptLst>
  <dgm:cxnLst>
    <dgm:cxn modelId="{2BC87700-A5B4-4A95-A630-F03DA22D865B}" type="presOf" srcId="{2B481DFC-F8D9-48EA-9F27-5B7E464F1119}" destId="{C564587E-5958-405D-BC6D-959C56320218}" srcOrd="0" destOrd="0" presId="urn:microsoft.com/office/officeart/2005/8/layout/radial6"/>
    <dgm:cxn modelId="{7A55990B-B8DE-4275-938B-EF4B1E84ECA8}" srcId="{F06618C5-CF92-4D0E-9D16-84DDB4569171}" destId="{D25CA346-98D7-4A96-9CA4-15BA62014B2C}" srcOrd="3" destOrd="0" parTransId="{67B96837-BB41-4CED-854C-CACC31C107AB}" sibTransId="{4E201524-452D-4880-AC64-BCEB51E12502}"/>
    <dgm:cxn modelId="{70A68119-5505-48F3-B22D-B85879791376}" type="presOf" srcId="{0E1B649B-0E19-4B9D-A48E-CDE6FB9AD93B}" destId="{F0716A1D-0C1B-4FFA-AE6D-12671F29930A}" srcOrd="0" destOrd="0" presId="urn:microsoft.com/office/officeart/2005/8/layout/radial6"/>
    <dgm:cxn modelId="{D992AB1A-290F-469F-9C87-68DE4B5A35F5}" srcId="{F8D1A27F-9172-4031-AA4E-0BDF7A49F3D0}" destId="{F06618C5-CF92-4D0E-9D16-84DDB4569171}" srcOrd="0" destOrd="0" parTransId="{9ADF043B-5E05-48BB-A32A-B962F6265FE2}" sibTransId="{60ED0EB5-E0CF-4EAD-BC03-FEA68EDA55B2}"/>
    <dgm:cxn modelId="{2160EF28-100A-43C1-8048-03ADDF722B55}" type="presOf" srcId="{F8D1A27F-9172-4031-AA4E-0BDF7A49F3D0}" destId="{C45DC97A-3AF2-4877-9E99-70EF97FB2C0C}" srcOrd="0" destOrd="0" presId="urn:microsoft.com/office/officeart/2005/8/layout/radial6"/>
    <dgm:cxn modelId="{3115212C-8327-4377-AB9A-1DEC14B04363}" srcId="{F06618C5-CF92-4D0E-9D16-84DDB4569171}" destId="{2B481DFC-F8D9-48EA-9F27-5B7E464F1119}" srcOrd="1" destOrd="0" parTransId="{0AE989B4-5B9F-4E33-B102-EC24E50F2A44}" sibTransId="{B0619937-4E76-438B-8DCC-6DEA78E3CC46}"/>
    <dgm:cxn modelId="{8F0ED860-0ECC-425E-88E2-96D69CBA3982}" type="presOf" srcId="{CCBDBC16-57F1-4D6D-921D-C97B5199B92D}" destId="{8D6D7EED-A8AE-412A-9B34-A18EF096D761}" srcOrd="0" destOrd="0" presId="urn:microsoft.com/office/officeart/2005/8/layout/radial6"/>
    <dgm:cxn modelId="{DF502043-A16A-4B77-BBBE-1C8E31108543}" type="presOf" srcId="{F06618C5-CF92-4D0E-9D16-84DDB4569171}" destId="{067FF593-548F-4EBE-B1B7-57E273567B5E}" srcOrd="0" destOrd="0" presId="urn:microsoft.com/office/officeart/2005/8/layout/radial6"/>
    <dgm:cxn modelId="{2399C044-32F8-4677-A092-E68A2561D291}" type="presOf" srcId="{4E201524-452D-4880-AC64-BCEB51E12502}" destId="{BE639FF2-FD07-47D6-8F3C-FAC142108575}" srcOrd="0" destOrd="0" presId="urn:microsoft.com/office/officeart/2005/8/layout/radial6"/>
    <dgm:cxn modelId="{5DD6FE50-137C-476E-9672-A6B9D24BE81D}" type="presOf" srcId="{D25CA346-98D7-4A96-9CA4-15BA62014B2C}" destId="{16DF2D18-D521-4F5E-B125-B54DFB55EE52}" srcOrd="0" destOrd="0" presId="urn:microsoft.com/office/officeart/2005/8/layout/radial6"/>
    <dgm:cxn modelId="{B5376E86-40E6-4315-A2EE-5A6757834423}" srcId="{F06618C5-CF92-4D0E-9D16-84DDB4569171}" destId="{0E1B649B-0E19-4B9D-A48E-CDE6FB9AD93B}" srcOrd="0" destOrd="0" parTransId="{6A9937A6-7DB1-42DE-BB01-C7A7C2C16A34}" sibTransId="{CCBDBC16-57F1-4D6D-921D-C97B5199B92D}"/>
    <dgm:cxn modelId="{132BF486-C202-401C-9555-A3D2091FCA25}" srcId="{F06618C5-CF92-4D0E-9D16-84DDB4569171}" destId="{2FED8D32-2B74-4E54-8571-3AD1D56C51EF}" srcOrd="4" destOrd="0" parTransId="{67BDEEF1-18DE-460B-A5A2-B8E594EA1F88}" sibTransId="{B8F92B2F-C6EB-4073-BC15-6388BE5F0017}"/>
    <dgm:cxn modelId="{706DF48B-2E3E-4BD5-AB6E-D899597036E6}" type="presOf" srcId="{B8F92B2F-C6EB-4073-BC15-6388BE5F0017}" destId="{060D30DC-70F2-426D-AEBC-6A215B41CAB3}" srcOrd="0" destOrd="0" presId="urn:microsoft.com/office/officeart/2005/8/layout/radial6"/>
    <dgm:cxn modelId="{1BF699A0-D230-4FAE-AF12-F86BF726E279}" type="presOf" srcId="{80B18B67-C9C5-4CE2-B73A-6CCEB6A25535}" destId="{0C3B2FAA-6F09-4589-A23A-B20A2B9F10A3}" srcOrd="0" destOrd="0" presId="urn:microsoft.com/office/officeart/2005/8/layout/radial6"/>
    <dgm:cxn modelId="{499A5BA7-E219-4048-AEC2-97D7CD5629B2}" type="presOf" srcId="{643F7A69-97F7-48CF-BB68-C4EB595E9DE3}" destId="{F6758191-A412-4B13-9FDF-B390121962AC}" srcOrd="0" destOrd="0" presId="urn:microsoft.com/office/officeart/2005/8/layout/radial6"/>
    <dgm:cxn modelId="{2D2746A9-3AD0-4274-895D-38B405665E79}" srcId="{F06618C5-CF92-4D0E-9D16-84DDB4569171}" destId="{80B18B67-C9C5-4CE2-B73A-6CCEB6A25535}" srcOrd="2" destOrd="0" parTransId="{D18AB347-0D66-4A39-81F2-7F2434CFF26A}" sibTransId="{643F7A69-97F7-48CF-BB68-C4EB595E9DE3}"/>
    <dgm:cxn modelId="{0BB151AF-4027-4DCD-9D2B-80E0C69DCB7E}" type="presOf" srcId="{B0619937-4E76-438B-8DCC-6DEA78E3CC46}" destId="{B8365176-BDF0-401D-849F-BA1C6ED13DB5}" srcOrd="0" destOrd="0" presId="urn:microsoft.com/office/officeart/2005/8/layout/radial6"/>
    <dgm:cxn modelId="{D7C2DABB-D66A-4D78-A714-0474D8C677F4}" type="presOf" srcId="{2FED8D32-2B74-4E54-8571-3AD1D56C51EF}" destId="{85A5A15D-54E5-481A-88FA-52B7C5A959B6}" srcOrd="0" destOrd="0" presId="urn:microsoft.com/office/officeart/2005/8/layout/radial6"/>
    <dgm:cxn modelId="{4E2F37EE-412B-4827-9B36-5DA520169C18}" type="presParOf" srcId="{C45DC97A-3AF2-4877-9E99-70EF97FB2C0C}" destId="{067FF593-548F-4EBE-B1B7-57E273567B5E}" srcOrd="0" destOrd="0" presId="urn:microsoft.com/office/officeart/2005/8/layout/radial6"/>
    <dgm:cxn modelId="{48E608EF-B276-4218-A1DD-F4FE198FF63C}" type="presParOf" srcId="{C45DC97A-3AF2-4877-9E99-70EF97FB2C0C}" destId="{F0716A1D-0C1B-4FFA-AE6D-12671F29930A}" srcOrd="1" destOrd="0" presId="urn:microsoft.com/office/officeart/2005/8/layout/radial6"/>
    <dgm:cxn modelId="{7CE007C5-1576-4604-8718-082D18E1AA69}" type="presParOf" srcId="{C45DC97A-3AF2-4877-9E99-70EF97FB2C0C}" destId="{D1830FB7-FB16-47BB-BCB0-AFB8A999279B}" srcOrd="2" destOrd="0" presId="urn:microsoft.com/office/officeart/2005/8/layout/radial6"/>
    <dgm:cxn modelId="{7A157AF8-D8C3-4AFB-BC85-EB39F7B31828}" type="presParOf" srcId="{C45DC97A-3AF2-4877-9E99-70EF97FB2C0C}" destId="{8D6D7EED-A8AE-412A-9B34-A18EF096D761}" srcOrd="3" destOrd="0" presId="urn:microsoft.com/office/officeart/2005/8/layout/radial6"/>
    <dgm:cxn modelId="{85F9DCFC-B28B-4A5F-83C7-A037AD1631F7}" type="presParOf" srcId="{C45DC97A-3AF2-4877-9E99-70EF97FB2C0C}" destId="{C564587E-5958-405D-BC6D-959C56320218}" srcOrd="4" destOrd="0" presId="urn:microsoft.com/office/officeart/2005/8/layout/radial6"/>
    <dgm:cxn modelId="{90274A8B-87D6-479B-BCF1-F64FCA608B59}" type="presParOf" srcId="{C45DC97A-3AF2-4877-9E99-70EF97FB2C0C}" destId="{55D5CD27-E21B-4CA1-91ED-9396E6A9BF8F}" srcOrd="5" destOrd="0" presId="urn:microsoft.com/office/officeart/2005/8/layout/radial6"/>
    <dgm:cxn modelId="{0CA812E0-8D43-45DF-B097-1BA6F17BECAC}" type="presParOf" srcId="{C45DC97A-3AF2-4877-9E99-70EF97FB2C0C}" destId="{B8365176-BDF0-401D-849F-BA1C6ED13DB5}" srcOrd="6" destOrd="0" presId="urn:microsoft.com/office/officeart/2005/8/layout/radial6"/>
    <dgm:cxn modelId="{F549FE55-AA0C-43EF-ACF6-505DCBE3CAA0}" type="presParOf" srcId="{C45DC97A-3AF2-4877-9E99-70EF97FB2C0C}" destId="{0C3B2FAA-6F09-4589-A23A-B20A2B9F10A3}" srcOrd="7" destOrd="0" presId="urn:microsoft.com/office/officeart/2005/8/layout/radial6"/>
    <dgm:cxn modelId="{346F113A-4390-4344-A5BD-E14AF42BEA48}" type="presParOf" srcId="{C45DC97A-3AF2-4877-9E99-70EF97FB2C0C}" destId="{AA7EE84D-A57F-48C1-8351-F5FC78870845}" srcOrd="8" destOrd="0" presId="urn:microsoft.com/office/officeart/2005/8/layout/radial6"/>
    <dgm:cxn modelId="{666A4C86-135D-4B34-968D-7799A0E2D435}" type="presParOf" srcId="{C45DC97A-3AF2-4877-9E99-70EF97FB2C0C}" destId="{F6758191-A412-4B13-9FDF-B390121962AC}" srcOrd="9" destOrd="0" presId="urn:microsoft.com/office/officeart/2005/8/layout/radial6"/>
    <dgm:cxn modelId="{90B4819E-CEFA-468C-A720-1894A41E7D05}" type="presParOf" srcId="{C45DC97A-3AF2-4877-9E99-70EF97FB2C0C}" destId="{16DF2D18-D521-4F5E-B125-B54DFB55EE52}" srcOrd="10" destOrd="0" presId="urn:microsoft.com/office/officeart/2005/8/layout/radial6"/>
    <dgm:cxn modelId="{B19C0B45-F36C-45D3-B702-FE84BFC9ABA0}" type="presParOf" srcId="{C45DC97A-3AF2-4877-9E99-70EF97FB2C0C}" destId="{BD7A96BF-2573-4977-8708-80D4CC25AE6F}" srcOrd="11" destOrd="0" presId="urn:microsoft.com/office/officeart/2005/8/layout/radial6"/>
    <dgm:cxn modelId="{692F9960-553B-4C47-A910-A8A26E0FB2DA}" type="presParOf" srcId="{C45DC97A-3AF2-4877-9E99-70EF97FB2C0C}" destId="{BE639FF2-FD07-47D6-8F3C-FAC142108575}" srcOrd="12" destOrd="0" presId="urn:microsoft.com/office/officeart/2005/8/layout/radial6"/>
    <dgm:cxn modelId="{FCD820E4-8AA4-492C-A751-EF453E63F7FF}" type="presParOf" srcId="{C45DC97A-3AF2-4877-9E99-70EF97FB2C0C}" destId="{85A5A15D-54E5-481A-88FA-52B7C5A959B6}" srcOrd="13" destOrd="0" presId="urn:microsoft.com/office/officeart/2005/8/layout/radial6"/>
    <dgm:cxn modelId="{144AC353-B2F8-4B04-8B7F-E5A04B4327D8}" type="presParOf" srcId="{C45DC97A-3AF2-4877-9E99-70EF97FB2C0C}" destId="{79C52F10-0EA3-4A74-A7A6-94046C73D6FB}" srcOrd="14" destOrd="0" presId="urn:microsoft.com/office/officeart/2005/8/layout/radial6"/>
    <dgm:cxn modelId="{487B704B-0863-4801-829A-1045E76F86F5}" type="presParOf" srcId="{C45DC97A-3AF2-4877-9E99-70EF97FB2C0C}" destId="{060D30DC-70F2-426D-AEBC-6A215B41CAB3}"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D1A27F-9172-4031-AA4E-0BDF7A49F3D0}"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GB"/>
        </a:p>
      </dgm:t>
    </dgm:pt>
    <dgm:pt modelId="{F06618C5-CF92-4D0E-9D16-84DDB4569171}">
      <dgm:prSet phldrT="[Text]" custT="1"/>
      <dgm:spPr>
        <a:gradFill rotWithShape="0">
          <a:gsLst>
            <a:gs pos="100000">
              <a:srgbClr val="C69277"/>
            </a:gs>
            <a:gs pos="0">
              <a:srgbClr val="C0615B"/>
            </a:gs>
            <a:gs pos="100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dgm:spPr>
      <dgm:t>
        <a:bodyPr/>
        <a:lstStyle/>
        <a:p>
          <a:r>
            <a:rPr lang="en-GB" sz="1800" dirty="0"/>
            <a:t>Inconsistency</a:t>
          </a:r>
        </a:p>
      </dgm:t>
    </dgm:pt>
    <dgm:pt modelId="{9ADF043B-5E05-48BB-A32A-B962F6265FE2}" type="parTrans" cxnId="{D992AB1A-290F-469F-9C87-68DE4B5A35F5}">
      <dgm:prSet/>
      <dgm:spPr/>
      <dgm:t>
        <a:bodyPr/>
        <a:lstStyle/>
        <a:p>
          <a:endParaRPr lang="en-GB" sz="1400"/>
        </a:p>
      </dgm:t>
    </dgm:pt>
    <dgm:pt modelId="{60ED0EB5-E0CF-4EAD-BC03-FEA68EDA55B2}" type="sibTrans" cxnId="{D992AB1A-290F-469F-9C87-68DE4B5A35F5}">
      <dgm:prSet/>
      <dgm:spPr/>
      <dgm:t>
        <a:bodyPr/>
        <a:lstStyle/>
        <a:p>
          <a:endParaRPr lang="en-GB" sz="1400"/>
        </a:p>
      </dgm:t>
    </dgm:pt>
    <dgm:pt modelId="{0E1B649B-0E19-4B9D-A48E-CDE6FB9AD93B}">
      <dgm:prSet phldrT="[Text]" custT="1"/>
      <dgm:spPr>
        <a:solidFill>
          <a:srgbClr val="C0615B"/>
        </a:solidFill>
      </dgm:spPr>
      <dgm:t>
        <a:bodyPr/>
        <a:lstStyle/>
        <a:p>
          <a:r>
            <a:rPr lang="en-GB" sz="1400" dirty="0"/>
            <a:t>When and how their needs are identified</a:t>
          </a:r>
        </a:p>
      </dgm:t>
    </dgm:pt>
    <dgm:pt modelId="{6A9937A6-7DB1-42DE-BB01-C7A7C2C16A34}" type="parTrans" cxnId="{B5376E86-40E6-4315-A2EE-5A6757834423}">
      <dgm:prSet/>
      <dgm:spPr/>
      <dgm:t>
        <a:bodyPr/>
        <a:lstStyle/>
        <a:p>
          <a:endParaRPr lang="en-GB" sz="1400"/>
        </a:p>
      </dgm:t>
    </dgm:pt>
    <dgm:pt modelId="{CCBDBC16-57F1-4D6D-921D-C97B5199B92D}" type="sibTrans" cxnId="{B5376E86-40E6-4315-A2EE-5A6757834423}">
      <dgm:prSet/>
      <dgm:spPr>
        <a:solidFill>
          <a:srgbClr val="C0615B">
            <a:alpha val="80000"/>
          </a:srgbClr>
        </a:solidFill>
      </dgm:spPr>
      <dgm:t>
        <a:bodyPr/>
        <a:lstStyle/>
        <a:p>
          <a:endParaRPr lang="en-GB" sz="1400"/>
        </a:p>
      </dgm:t>
    </dgm:pt>
    <dgm:pt modelId="{0014C27B-35B5-4E42-B08A-E6F64DF410D0}">
      <dgm:prSet phldrT="[Text]" custT="1"/>
      <dgm:spPr>
        <a:solidFill>
          <a:srgbClr val="C0615B"/>
        </a:solidFill>
      </dgm:spPr>
      <dgm:t>
        <a:bodyPr/>
        <a:lstStyle/>
        <a:p>
          <a:r>
            <a:rPr lang="en-GB" sz="1400" dirty="0"/>
            <a:t>Access to support</a:t>
          </a:r>
        </a:p>
      </dgm:t>
    </dgm:pt>
    <dgm:pt modelId="{777A902A-566A-4F3E-A9B5-8B8079F34710}" type="sibTrans" cxnId="{32519482-A5E3-45C9-ACB7-C5EEF309052C}">
      <dgm:prSet/>
      <dgm:spPr>
        <a:solidFill>
          <a:srgbClr val="C0615B">
            <a:alpha val="80000"/>
          </a:srgbClr>
        </a:solidFill>
      </dgm:spPr>
      <dgm:t>
        <a:bodyPr/>
        <a:lstStyle/>
        <a:p>
          <a:endParaRPr lang="en-GB" sz="1400"/>
        </a:p>
      </dgm:t>
    </dgm:pt>
    <dgm:pt modelId="{9EFBFEAF-4B13-41E1-A1B6-8A9B2F8C4900}" type="parTrans" cxnId="{32519482-A5E3-45C9-ACB7-C5EEF309052C}">
      <dgm:prSet/>
      <dgm:spPr/>
      <dgm:t>
        <a:bodyPr/>
        <a:lstStyle/>
        <a:p>
          <a:endParaRPr lang="en-GB" sz="1400"/>
        </a:p>
      </dgm:t>
    </dgm:pt>
    <dgm:pt modelId="{20B23208-F394-40EE-8FAA-B15EDFD54AC2}">
      <dgm:prSet phldrT="[Text]" custT="1"/>
      <dgm:spPr>
        <a:solidFill>
          <a:srgbClr val="C0615B"/>
        </a:solidFill>
      </dgm:spPr>
      <dgm:t>
        <a:bodyPr/>
        <a:lstStyle/>
        <a:p>
          <a:r>
            <a:rPr lang="en-GB" sz="1400" dirty="0"/>
            <a:t>Quality of support</a:t>
          </a:r>
        </a:p>
      </dgm:t>
    </dgm:pt>
    <dgm:pt modelId="{7C6D1A0A-BF9A-4E5B-A791-65A7591895C8}" type="parTrans" cxnId="{90402497-CE7B-4BAC-8ABD-E1A02CE490CA}">
      <dgm:prSet/>
      <dgm:spPr/>
      <dgm:t>
        <a:bodyPr/>
        <a:lstStyle/>
        <a:p>
          <a:endParaRPr lang="en-GB" sz="1400"/>
        </a:p>
      </dgm:t>
    </dgm:pt>
    <dgm:pt modelId="{333E71BA-7839-446A-9501-F9745BF3F2A2}" type="sibTrans" cxnId="{90402497-CE7B-4BAC-8ABD-E1A02CE490CA}">
      <dgm:prSet/>
      <dgm:spPr>
        <a:solidFill>
          <a:srgbClr val="C0615B">
            <a:alpha val="80000"/>
          </a:srgbClr>
        </a:solidFill>
      </dgm:spPr>
      <dgm:t>
        <a:bodyPr/>
        <a:lstStyle/>
        <a:p>
          <a:endParaRPr lang="en-GB" sz="1400"/>
        </a:p>
      </dgm:t>
    </dgm:pt>
    <dgm:pt modelId="{51462DE1-AE53-4A38-8FE9-24DCB2637856}">
      <dgm:prSet phldrT="[Text]" custT="1"/>
      <dgm:spPr>
        <a:gradFill rotWithShape="0">
          <a:gsLst>
            <a:gs pos="100000">
              <a:srgbClr val="C0615B"/>
            </a:gs>
            <a:gs pos="100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dgm:spPr>
      <dgm:t>
        <a:bodyPr/>
        <a:lstStyle/>
        <a:p>
          <a:r>
            <a:rPr lang="en-GB" sz="1400" dirty="0"/>
            <a:t>How care planning is done</a:t>
          </a:r>
        </a:p>
      </dgm:t>
    </dgm:pt>
    <dgm:pt modelId="{68FC9810-FF76-46B8-9DFB-1F234D35CAB4}" type="parTrans" cxnId="{435C5C9F-5D11-476E-B3DF-F959690F0483}">
      <dgm:prSet/>
      <dgm:spPr/>
      <dgm:t>
        <a:bodyPr/>
        <a:lstStyle/>
        <a:p>
          <a:endParaRPr lang="en-GB"/>
        </a:p>
      </dgm:t>
    </dgm:pt>
    <dgm:pt modelId="{9085A106-5F51-4CDB-863D-149385D36F0F}" type="sibTrans" cxnId="{435C5C9F-5D11-476E-B3DF-F959690F0483}">
      <dgm:prSet/>
      <dgm:spPr>
        <a:solidFill>
          <a:srgbClr val="C0615B"/>
        </a:solidFill>
      </dgm:spPr>
      <dgm:t>
        <a:bodyPr/>
        <a:lstStyle/>
        <a:p>
          <a:endParaRPr lang="en-GB"/>
        </a:p>
      </dgm:t>
    </dgm:pt>
    <dgm:pt modelId="{4FFEEF1D-BF9C-4929-B97B-933AA4235EE2}">
      <dgm:prSet phldrT="[Text]" custT="1"/>
      <dgm:spPr>
        <a:gradFill rotWithShape="0">
          <a:gsLst>
            <a:gs pos="100000">
              <a:srgbClr val="C0615B"/>
            </a:gs>
            <a:gs pos="100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dgm:spPr>
      <dgm:t>
        <a:bodyPr lIns="0" tIns="0" rIns="0" bIns="0"/>
        <a:lstStyle/>
        <a:p>
          <a:r>
            <a:rPr lang="en-GB" sz="1400" dirty="0"/>
            <a:t>How care is personalised</a:t>
          </a:r>
        </a:p>
      </dgm:t>
    </dgm:pt>
    <dgm:pt modelId="{E71E171A-DF2C-4C85-8393-8A9DF7C06954}" type="parTrans" cxnId="{DF29EC50-C491-4717-818E-BEAB7CB4D5F9}">
      <dgm:prSet/>
      <dgm:spPr/>
      <dgm:t>
        <a:bodyPr/>
        <a:lstStyle/>
        <a:p>
          <a:endParaRPr lang="en-GB"/>
        </a:p>
      </dgm:t>
    </dgm:pt>
    <dgm:pt modelId="{F6C9E726-ADDB-4FCE-B8BD-27D7084F48B0}" type="sibTrans" cxnId="{DF29EC50-C491-4717-818E-BEAB7CB4D5F9}">
      <dgm:prSet/>
      <dgm:spPr>
        <a:solidFill>
          <a:srgbClr val="C0615B"/>
        </a:solidFill>
      </dgm:spPr>
      <dgm:t>
        <a:bodyPr/>
        <a:lstStyle/>
        <a:p>
          <a:endParaRPr lang="en-GB"/>
        </a:p>
      </dgm:t>
    </dgm:pt>
    <dgm:pt modelId="{3B77F346-1DA0-4EAA-9859-9330CFDC5DC7}">
      <dgm:prSet phldrT="[Text]" custT="1"/>
      <dgm:spPr>
        <a:gradFill rotWithShape="0">
          <a:gsLst>
            <a:gs pos="100000">
              <a:srgbClr val="C0615B"/>
            </a:gs>
            <a:gs pos="100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dgm:spPr>
      <dgm:t>
        <a:bodyPr/>
        <a:lstStyle/>
        <a:p>
          <a:r>
            <a:rPr lang="en-GB" sz="1400" dirty="0"/>
            <a:t>What information is shared with key people</a:t>
          </a:r>
        </a:p>
      </dgm:t>
    </dgm:pt>
    <dgm:pt modelId="{3F33F34C-D7B6-403E-BD85-D991EF1579EE}" type="parTrans" cxnId="{F2CDF03F-1F33-4175-B10F-26CA6373C3F5}">
      <dgm:prSet/>
      <dgm:spPr/>
      <dgm:t>
        <a:bodyPr/>
        <a:lstStyle/>
        <a:p>
          <a:endParaRPr lang="en-GB"/>
        </a:p>
      </dgm:t>
    </dgm:pt>
    <dgm:pt modelId="{BF90AD1D-D194-4E75-8B80-822746E3D0EF}" type="sibTrans" cxnId="{F2CDF03F-1F33-4175-B10F-26CA6373C3F5}">
      <dgm:prSet/>
      <dgm:spPr>
        <a:solidFill>
          <a:srgbClr val="C0615B"/>
        </a:solidFill>
      </dgm:spPr>
      <dgm:t>
        <a:bodyPr/>
        <a:lstStyle/>
        <a:p>
          <a:endParaRPr lang="en-GB"/>
        </a:p>
      </dgm:t>
    </dgm:pt>
    <dgm:pt modelId="{C45DC97A-3AF2-4877-9E99-70EF97FB2C0C}" type="pres">
      <dgm:prSet presAssocID="{F8D1A27F-9172-4031-AA4E-0BDF7A49F3D0}" presName="Name0" presStyleCnt="0">
        <dgm:presLayoutVars>
          <dgm:chMax val="1"/>
          <dgm:dir/>
          <dgm:animLvl val="ctr"/>
          <dgm:resizeHandles val="exact"/>
        </dgm:presLayoutVars>
      </dgm:prSet>
      <dgm:spPr/>
    </dgm:pt>
    <dgm:pt modelId="{067FF593-548F-4EBE-B1B7-57E273567B5E}" type="pres">
      <dgm:prSet presAssocID="{F06618C5-CF92-4D0E-9D16-84DDB4569171}" presName="centerShape" presStyleLbl="node0" presStyleIdx="0" presStyleCnt="1" custScaleX="105120"/>
      <dgm:spPr/>
    </dgm:pt>
    <dgm:pt modelId="{F0716A1D-0C1B-4FFA-AE6D-12671F29930A}" type="pres">
      <dgm:prSet presAssocID="{0E1B649B-0E19-4B9D-A48E-CDE6FB9AD93B}" presName="node" presStyleLbl="node1" presStyleIdx="0" presStyleCnt="6">
        <dgm:presLayoutVars>
          <dgm:bulletEnabled val="1"/>
        </dgm:presLayoutVars>
      </dgm:prSet>
      <dgm:spPr/>
    </dgm:pt>
    <dgm:pt modelId="{D1830FB7-FB16-47BB-BCB0-AFB8A999279B}" type="pres">
      <dgm:prSet presAssocID="{0E1B649B-0E19-4B9D-A48E-CDE6FB9AD93B}" presName="dummy" presStyleCnt="0"/>
      <dgm:spPr/>
    </dgm:pt>
    <dgm:pt modelId="{8D6D7EED-A8AE-412A-9B34-A18EF096D761}" type="pres">
      <dgm:prSet presAssocID="{CCBDBC16-57F1-4D6D-921D-C97B5199B92D}" presName="sibTrans" presStyleLbl="sibTrans2D1" presStyleIdx="0" presStyleCnt="6"/>
      <dgm:spPr/>
    </dgm:pt>
    <dgm:pt modelId="{482C4EC7-053A-43F0-AF11-7DFA051DA440}" type="pres">
      <dgm:prSet presAssocID="{51462DE1-AE53-4A38-8FE9-24DCB2637856}" presName="node" presStyleLbl="node1" presStyleIdx="1" presStyleCnt="6">
        <dgm:presLayoutVars>
          <dgm:bulletEnabled val="1"/>
        </dgm:presLayoutVars>
      </dgm:prSet>
      <dgm:spPr/>
    </dgm:pt>
    <dgm:pt modelId="{6BDE6341-EB02-4EDC-B542-F317C7A3FED1}" type="pres">
      <dgm:prSet presAssocID="{51462DE1-AE53-4A38-8FE9-24DCB2637856}" presName="dummy" presStyleCnt="0"/>
      <dgm:spPr/>
    </dgm:pt>
    <dgm:pt modelId="{C9F2F55F-DFE8-403B-8C97-77BD2245A363}" type="pres">
      <dgm:prSet presAssocID="{9085A106-5F51-4CDB-863D-149385D36F0F}" presName="sibTrans" presStyleLbl="sibTrans2D1" presStyleIdx="1" presStyleCnt="6"/>
      <dgm:spPr/>
    </dgm:pt>
    <dgm:pt modelId="{B9534640-D12A-465B-BF22-AAED56A4E724}" type="pres">
      <dgm:prSet presAssocID="{4FFEEF1D-BF9C-4929-B97B-933AA4235EE2}" presName="node" presStyleLbl="node1" presStyleIdx="2" presStyleCnt="6">
        <dgm:presLayoutVars>
          <dgm:bulletEnabled val="1"/>
        </dgm:presLayoutVars>
      </dgm:prSet>
      <dgm:spPr/>
    </dgm:pt>
    <dgm:pt modelId="{87ECE1A3-8C24-48F1-8276-273A2D4D39D8}" type="pres">
      <dgm:prSet presAssocID="{4FFEEF1D-BF9C-4929-B97B-933AA4235EE2}" presName="dummy" presStyleCnt="0"/>
      <dgm:spPr/>
    </dgm:pt>
    <dgm:pt modelId="{C06D47F2-B72F-4B14-BD94-E18AD8DE84A7}" type="pres">
      <dgm:prSet presAssocID="{F6C9E726-ADDB-4FCE-B8BD-27D7084F48B0}" presName="sibTrans" presStyleLbl="sibTrans2D1" presStyleIdx="2" presStyleCnt="6"/>
      <dgm:spPr/>
    </dgm:pt>
    <dgm:pt modelId="{461AFF59-5BD0-41C1-B1BB-4C209A95A64B}" type="pres">
      <dgm:prSet presAssocID="{3B77F346-1DA0-4EAA-9859-9330CFDC5DC7}" presName="node" presStyleLbl="node1" presStyleIdx="3" presStyleCnt="6">
        <dgm:presLayoutVars>
          <dgm:bulletEnabled val="1"/>
        </dgm:presLayoutVars>
      </dgm:prSet>
      <dgm:spPr/>
    </dgm:pt>
    <dgm:pt modelId="{87E676B7-6CA9-480F-8ADE-6C897264D866}" type="pres">
      <dgm:prSet presAssocID="{3B77F346-1DA0-4EAA-9859-9330CFDC5DC7}" presName="dummy" presStyleCnt="0"/>
      <dgm:spPr/>
    </dgm:pt>
    <dgm:pt modelId="{35116A12-C674-4B2F-8404-133D22F030AA}" type="pres">
      <dgm:prSet presAssocID="{BF90AD1D-D194-4E75-8B80-822746E3D0EF}" presName="sibTrans" presStyleLbl="sibTrans2D1" presStyleIdx="3" presStyleCnt="6"/>
      <dgm:spPr/>
    </dgm:pt>
    <dgm:pt modelId="{5EA0F1EF-C073-458D-9D84-2A4411120C2D}" type="pres">
      <dgm:prSet presAssocID="{0014C27B-35B5-4E42-B08A-E6F64DF410D0}" presName="node" presStyleLbl="node1" presStyleIdx="4" presStyleCnt="6">
        <dgm:presLayoutVars>
          <dgm:bulletEnabled val="1"/>
        </dgm:presLayoutVars>
      </dgm:prSet>
      <dgm:spPr/>
    </dgm:pt>
    <dgm:pt modelId="{93229EC2-2019-4946-8AAE-F5B2E63A6F63}" type="pres">
      <dgm:prSet presAssocID="{0014C27B-35B5-4E42-B08A-E6F64DF410D0}" presName="dummy" presStyleCnt="0"/>
      <dgm:spPr/>
    </dgm:pt>
    <dgm:pt modelId="{4C6C01B8-AB98-4089-8FDC-78759CCAEDE0}" type="pres">
      <dgm:prSet presAssocID="{777A902A-566A-4F3E-A9B5-8B8079F34710}" presName="sibTrans" presStyleLbl="sibTrans2D1" presStyleIdx="4" presStyleCnt="6"/>
      <dgm:spPr/>
    </dgm:pt>
    <dgm:pt modelId="{77124E60-6B6C-4402-B53E-68CA0E3582ED}" type="pres">
      <dgm:prSet presAssocID="{20B23208-F394-40EE-8FAA-B15EDFD54AC2}" presName="node" presStyleLbl="node1" presStyleIdx="5" presStyleCnt="6">
        <dgm:presLayoutVars>
          <dgm:bulletEnabled val="1"/>
        </dgm:presLayoutVars>
      </dgm:prSet>
      <dgm:spPr/>
    </dgm:pt>
    <dgm:pt modelId="{D3F21060-E2C0-40EE-8390-30785681319E}" type="pres">
      <dgm:prSet presAssocID="{20B23208-F394-40EE-8FAA-B15EDFD54AC2}" presName="dummy" presStyleCnt="0"/>
      <dgm:spPr/>
    </dgm:pt>
    <dgm:pt modelId="{C6E5835F-A11F-432F-A499-76ACFAFADF9A}" type="pres">
      <dgm:prSet presAssocID="{333E71BA-7839-446A-9501-F9745BF3F2A2}" presName="sibTrans" presStyleLbl="sibTrans2D1" presStyleIdx="5" presStyleCnt="6"/>
      <dgm:spPr/>
    </dgm:pt>
  </dgm:ptLst>
  <dgm:cxnLst>
    <dgm:cxn modelId="{49702600-344E-4599-A835-EBF78685DA6B}" type="presOf" srcId="{4FFEEF1D-BF9C-4929-B97B-933AA4235EE2}" destId="{B9534640-D12A-465B-BF22-AAED56A4E724}" srcOrd="0" destOrd="0" presId="urn:microsoft.com/office/officeart/2005/8/layout/radial6"/>
    <dgm:cxn modelId="{C7CCB30A-08EC-4CD8-A832-C8FDE64B93D1}" type="presOf" srcId="{9085A106-5F51-4CDB-863D-149385D36F0F}" destId="{C9F2F55F-DFE8-403B-8C97-77BD2245A363}" srcOrd="0" destOrd="0" presId="urn:microsoft.com/office/officeart/2005/8/layout/radial6"/>
    <dgm:cxn modelId="{7A4B9315-768F-4FCF-A1CE-07884E7CC77A}" type="presOf" srcId="{20B23208-F394-40EE-8FAA-B15EDFD54AC2}" destId="{77124E60-6B6C-4402-B53E-68CA0E3582ED}" srcOrd="0" destOrd="0" presId="urn:microsoft.com/office/officeart/2005/8/layout/radial6"/>
    <dgm:cxn modelId="{D992AB1A-290F-469F-9C87-68DE4B5A35F5}" srcId="{F8D1A27F-9172-4031-AA4E-0BDF7A49F3D0}" destId="{F06618C5-CF92-4D0E-9D16-84DDB4569171}" srcOrd="0" destOrd="0" parTransId="{9ADF043B-5E05-48BB-A32A-B962F6265FE2}" sibTransId="{60ED0EB5-E0CF-4EAD-BC03-FEA68EDA55B2}"/>
    <dgm:cxn modelId="{BF42FF1B-DF43-43FD-AD78-72895F8CF873}" type="presOf" srcId="{F8D1A27F-9172-4031-AA4E-0BDF7A49F3D0}" destId="{C45DC97A-3AF2-4877-9E99-70EF97FB2C0C}" srcOrd="0" destOrd="0" presId="urn:microsoft.com/office/officeart/2005/8/layout/radial6"/>
    <dgm:cxn modelId="{F2CDF03F-1F33-4175-B10F-26CA6373C3F5}" srcId="{F06618C5-CF92-4D0E-9D16-84DDB4569171}" destId="{3B77F346-1DA0-4EAA-9859-9330CFDC5DC7}" srcOrd="3" destOrd="0" parTransId="{3F33F34C-D7B6-403E-BD85-D991EF1579EE}" sibTransId="{BF90AD1D-D194-4E75-8B80-822746E3D0EF}"/>
    <dgm:cxn modelId="{0D3CB240-2E78-4899-8E29-522A9A046982}" type="presOf" srcId="{51462DE1-AE53-4A38-8FE9-24DCB2637856}" destId="{482C4EC7-053A-43F0-AF11-7DFA051DA440}" srcOrd="0" destOrd="0" presId="urn:microsoft.com/office/officeart/2005/8/layout/radial6"/>
    <dgm:cxn modelId="{1EACBA6D-4C7A-44D3-9618-E103B542F7FF}" type="presOf" srcId="{777A902A-566A-4F3E-A9B5-8B8079F34710}" destId="{4C6C01B8-AB98-4089-8FDC-78759CCAEDE0}" srcOrd="0" destOrd="0" presId="urn:microsoft.com/office/officeart/2005/8/layout/radial6"/>
    <dgm:cxn modelId="{DF29EC50-C491-4717-818E-BEAB7CB4D5F9}" srcId="{F06618C5-CF92-4D0E-9D16-84DDB4569171}" destId="{4FFEEF1D-BF9C-4929-B97B-933AA4235EE2}" srcOrd="2" destOrd="0" parTransId="{E71E171A-DF2C-4C85-8393-8A9DF7C06954}" sibTransId="{F6C9E726-ADDB-4FCE-B8BD-27D7084F48B0}"/>
    <dgm:cxn modelId="{C64C9571-A586-44C7-B454-AABC43C842DB}" type="presOf" srcId="{0E1B649B-0E19-4B9D-A48E-CDE6FB9AD93B}" destId="{F0716A1D-0C1B-4FFA-AE6D-12671F29930A}" srcOrd="0" destOrd="0" presId="urn:microsoft.com/office/officeart/2005/8/layout/radial6"/>
    <dgm:cxn modelId="{7492FC5A-41DC-4944-9B8E-3D047CCC55E0}" type="presOf" srcId="{F6C9E726-ADDB-4FCE-B8BD-27D7084F48B0}" destId="{C06D47F2-B72F-4B14-BD94-E18AD8DE84A7}" srcOrd="0" destOrd="0" presId="urn:microsoft.com/office/officeart/2005/8/layout/radial6"/>
    <dgm:cxn modelId="{32519482-A5E3-45C9-ACB7-C5EEF309052C}" srcId="{F06618C5-CF92-4D0E-9D16-84DDB4569171}" destId="{0014C27B-35B5-4E42-B08A-E6F64DF410D0}" srcOrd="4" destOrd="0" parTransId="{9EFBFEAF-4B13-41E1-A1B6-8A9B2F8C4900}" sibTransId="{777A902A-566A-4F3E-A9B5-8B8079F34710}"/>
    <dgm:cxn modelId="{B5376E86-40E6-4315-A2EE-5A6757834423}" srcId="{F06618C5-CF92-4D0E-9D16-84DDB4569171}" destId="{0E1B649B-0E19-4B9D-A48E-CDE6FB9AD93B}" srcOrd="0" destOrd="0" parTransId="{6A9937A6-7DB1-42DE-BB01-C7A7C2C16A34}" sibTransId="{CCBDBC16-57F1-4D6D-921D-C97B5199B92D}"/>
    <dgm:cxn modelId="{90402497-CE7B-4BAC-8ABD-E1A02CE490CA}" srcId="{F06618C5-CF92-4D0E-9D16-84DDB4569171}" destId="{20B23208-F394-40EE-8FAA-B15EDFD54AC2}" srcOrd="5" destOrd="0" parTransId="{7C6D1A0A-BF9A-4E5B-A791-65A7591895C8}" sibTransId="{333E71BA-7839-446A-9501-F9745BF3F2A2}"/>
    <dgm:cxn modelId="{435C5C9F-5D11-476E-B3DF-F959690F0483}" srcId="{F06618C5-CF92-4D0E-9D16-84DDB4569171}" destId="{51462DE1-AE53-4A38-8FE9-24DCB2637856}" srcOrd="1" destOrd="0" parTransId="{68FC9810-FF76-46B8-9DFB-1F234D35CAB4}" sibTransId="{9085A106-5F51-4CDB-863D-149385D36F0F}"/>
    <dgm:cxn modelId="{D5FD23AF-672D-4190-ABB7-01CAA5D876C4}" type="presOf" srcId="{F06618C5-CF92-4D0E-9D16-84DDB4569171}" destId="{067FF593-548F-4EBE-B1B7-57E273567B5E}" srcOrd="0" destOrd="0" presId="urn:microsoft.com/office/officeart/2005/8/layout/radial6"/>
    <dgm:cxn modelId="{FA790DDD-389D-45D0-A351-3096E30A0A8A}" type="presOf" srcId="{BF90AD1D-D194-4E75-8B80-822746E3D0EF}" destId="{35116A12-C674-4B2F-8404-133D22F030AA}" srcOrd="0" destOrd="0" presId="urn:microsoft.com/office/officeart/2005/8/layout/radial6"/>
    <dgm:cxn modelId="{138F26EB-8C1B-45D8-9327-E1101D89979E}" type="presOf" srcId="{3B77F346-1DA0-4EAA-9859-9330CFDC5DC7}" destId="{461AFF59-5BD0-41C1-B1BB-4C209A95A64B}" srcOrd="0" destOrd="0" presId="urn:microsoft.com/office/officeart/2005/8/layout/radial6"/>
    <dgm:cxn modelId="{862F61EE-0026-4313-88B3-92DB06DBEA67}" type="presOf" srcId="{0014C27B-35B5-4E42-B08A-E6F64DF410D0}" destId="{5EA0F1EF-C073-458D-9D84-2A4411120C2D}" srcOrd="0" destOrd="0" presId="urn:microsoft.com/office/officeart/2005/8/layout/radial6"/>
    <dgm:cxn modelId="{1251ACF0-2D96-40E0-A904-18C66252F024}" type="presOf" srcId="{CCBDBC16-57F1-4D6D-921D-C97B5199B92D}" destId="{8D6D7EED-A8AE-412A-9B34-A18EF096D761}" srcOrd="0" destOrd="0" presId="urn:microsoft.com/office/officeart/2005/8/layout/radial6"/>
    <dgm:cxn modelId="{BD976EFA-F15D-4BA1-9F7D-32E76C887524}" type="presOf" srcId="{333E71BA-7839-446A-9501-F9745BF3F2A2}" destId="{C6E5835F-A11F-432F-A499-76ACFAFADF9A}" srcOrd="0" destOrd="0" presId="urn:microsoft.com/office/officeart/2005/8/layout/radial6"/>
    <dgm:cxn modelId="{C88B806D-AD78-457F-94E3-9CEA01D3722F}" type="presParOf" srcId="{C45DC97A-3AF2-4877-9E99-70EF97FB2C0C}" destId="{067FF593-548F-4EBE-B1B7-57E273567B5E}" srcOrd="0" destOrd="0" presId="urn:microsoft.com/office/officeart/2005/8/layout/radial6"/>
    <dgm:cxn modelId="{2BB7E457-BA89-4D4E-A46E-FC00FDFDE05D}" type="presParOf" srcId="{C45DC97A-3AF2-4877-9E99-70EF97FB2C0C}" destId="{F0716A1D-0C1B-4FFA-AE6D-12671F29930A}" srcOrd="1" destOrd="0" presId="urn:microsoft.com/office/officeart/2005/8/layout/radial6"/>
    <dgm:cxn modelId="{334EA1E5-FD6E-49CD-9343-7461C63FEFB1}" type="presParOf" srcId="{C45DC97A-3AF2-4877-9E99-70EF97FB2C0C}" destId="{D1830FB7-FB16-47BB-BCB0-AFB8A999279B}" srcOrd="2" destOrd="0" presId="urn:microsoft.com/office/officeart/2005/8/layout/radial6"/>
    <dgm:cxn modelId="{C75BC2D3-A810-4682-A8D5-D96AFCD20A44}" type="presParOf" srcId="{C45DC97A-3AF2-4877-9E99-70EF97FB2C0C}" destId="{8D6D7EED-A8AE-412A-9B34-A18EF096D761}" srcOrd="3" destOrd="0" presId="urn:microsoft.com/office/officeart/2005/8/layout/radial6"/>
    <dgm:cxn modelId="{E3790228-5026-4573-AFA2-3D725350DAFF}" type="presParOf" srcId="{C45DC97A-3AF2-4877-9E99-70EF97FB2C0C}" destId="{482C4EC7-053A-43F0-AF11-7DFA051DA440}" srcOrd="4" destOrd="0" presId="urn:microsoft.com/office/officeart/2005/8/layout/radial6"/>
    <dgm:cxn modelId="{0BBCBEF1-9C32-4599-921C-271A2C62E14A}" type="presParOf" srcId="{C45DC97A-3AF2-4877-9E99-70EF97FB2C0C}" destId="{6BDE6341-EB02-4EDC-B542-F317C7A3FED1}" srcOrd="5" destOrd="0" presId="urn:microsoft.com/office/officeart/2005/8/layout/radial6"/>
    <dgm:cxn modelId="{E8DC6A89-73C3-4E17-AE69-2CA63E312A06}" type="presParOf" srcId="{C45DC97A-3AF2-4877-9E99-70EF97FB2C0C}" destId="{C9F2F55F-DFE8-403B-8C97-77BD2245A363}" srcOrd="6" destOrd="0" presId="urn:microsoft.com/office/officeart/2005/8/layout/radial6"/>
    <dgm:cxn modelId="{459B9077-ECD2-4B45-B1B7-D8C03EF196B0}" type="presParOf" srcId="{C45DC97A-3AF2-4877-9E99-70EF97FB2C0C}" destId="{B9534640-D12A-465B-BF22-AAED56A4E724}" srcOrd="7" destOrd="0" presId="urn:microsoft.com/office/officeart/2005/8/layout/radial6"/>
    <dgm:cxn modelId="{5E8F14ED-5082-4163-957E-72BD20F25CEA}" type="presParOf" srcId="{C45DC97A-3AF2-4877-9E99-70EF97FB2C0C}" destId="{87ECE1A3-8C24-48F1-8276-273A2D4D39D8}" srcOrd="8" destOrd="0" presId="urn:microsoft.com/office/officeart/2005/8/layout/radial6"/>
    <dgm:cxn modelId="{4B3AA342-F975-40C4-B73A-12EB8E2B7EBC}" type="presParOf" srcId="{C45DC97A-3AF2-4877-9E99-70EF97FB2C0C}" destId="{C06D47F2-B72F-4B14-BD94-E18AD8DE84A7}" srcOrd="9" destOrd="0" presId="urn:microsoft.com/office/officeart/2005/8/layout/radial6"/>
    <dgm:cxn modelId="{1A1F43B1-793B-4986-865B-864E118980EA}" type="presParOf" srcId="{C45DC97A-3AF2-4877-9E99-70EF97FB2C0C}" destId="{461AFF59-5BD0-41C1-B1BB-4C209A95A64B}" srcOrd="10" destOrd="0" presId="urn:microsoft.com/office/officeart/2005/8/layout/radial6"/>
    <dgm:cxn modelId="{BC3B21B2-6540-45E3-AFD1-39236F02216B}" type="presParOf" srcId="{C45DC97A-3AF2-4877-9E99-70EF97FB2C0C}" destId="{87E676B7-6CA9-480F-8ADE-6C897264D866}" srcOrd="11" destOrd="0" presId="urn:microsoft.com/office/officeart/2005/8/layout/radial6"/>
    <dgm:cxn modelId="{5D0B50F9-3DEC-4891-BFD9-DFEBEF78A291}" type="presParOf" srcId="{C45DC97A-3AF2-4877-9E99-70EF97FB2C0C}" destId="{35116A12-C674-4B2F-8404-133D22F030AA}" srcOrd="12" destOrd="0" presId="urn:microsoft.com/office/officeart/2005/8/layout/radial6"/>
    <dgm:cxn modelId="{07E43C79-4495-45AE-9D16-018FC3A6D1A9}" type="presParOf" srcId="{C45DC97A-3AF2-4877-9E99-70EF97FB2C0C}" destId="{5EA0F1EF-C073-458D-9D84-2A4411120C2D}" srcOrd="13" destOrd="0" presId="urn:microsoft.com/office/officeart/2005/8/layout/radial6"/>
    <dgm:cxn modelId="{4F40394F-EA01-45EA-BDC9-FA60436281DD}" type="presParOf" srcId="{C45DC97A-3AF2-4877-9E99-70EF97FB2C0C}" destId="{93229EC2-2019-4946-8AAE-F5B2E63A6F63}" srcOrd="14" destOrd="0" presId="urn:microsoft.com/office/officeart/2005/8/layout/radial6"/>
    <dgm:cxn modelId="{03FD8D9D-CB59-4232-B692-564E27346997}" type="presParOf" srcId="{C45DC97A-3AF2-4877-9E99-70EF97FB2C0C}" destId="{4C6C01B8-AB98-4089-8FDC-78759CCAEDE0}" srcOrd="15" destOrd="0" presId="urn:microsoft.com/office/officeart/2005/8/layout/radial6"/>
    <dgm:cxn modelId="{F84225EC-C42F-42AF-9079-78CC02EAF470}" type="presParOf" srcId="{C45DC97A-3AF2-4877-9E99-70EF97FB2C0C}" destId="{77124E60-6B6C-4402-B53E-68CA0E3582ED}" srcOrd="16" destOrd="0" presId="urn:microsoft.com/office/officeart/2005/8/layout/radial6"/>
    <dgm:cxn modelId="{7D5ACDD2-225E-408E-8CEF-36DE722C1043}" type="presParOf" srcId="{C45DC97A-3AF2-4877-9E99-70EF97FB2C0C}" destId="{D3F21060-E2C0-40EE-8390-30785681319E}" srcOrd="17" destOrd="0" presId="urn:microsoft.com/office/officeart/2005/8/layout/radial6"/>
    <dgm:cxn modelId="{0EABB8E0-A390-40EF-831F-918ACA69C2D1}" type="presParOf" srcId="{C45DC97A-3AF2-4877-9E99-70EF97FB2C0C}" destId="{C6E5835F-A11F-432F-A499-76ACFAFADF9A}"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1D2B326D-7525-41B3-BEDA-C6956121EAA8}" type="doc">
      <dgm:prSet loTypeId="urn:microsoft.com/office/officeart/2005/8/layout/radial4" loCatId="relationship" qsTypeId="urn:microsoft.com/office/officeart/2005/8/quickstyle/simple1" qsCatId="simple" csTypeId="urn:microsoft.com/office/officeart/2005/8/colors/accent0_3" csCatId="mainScheme" phldr="1"/>
      <dgm:spPr/>
      <dgm:t>
        <a:bodyPr/>
        <a:lstStyle/>
        <a:p>
          <a:endParaRPr lang="en-GB"/>
        </a:p>
      </dgm:t>
    </dgm:pt>
    <dgm:pt modelId="{0CD9655E-8432-4E65-9A93-6D0CA92C3626}">
      <dgm:prSet phldrT="[Text]"/>
      <dgm:spPr/>
      <dgm:t>
        <a:bodyPr/>
        <a:lstStyle/>
        <a:p>
          <a:r>
            <a:rPr lang="en-GB" b="1" dirty="0"/>
            <a:t>Increased knowledge</a:t>
          </a:r>
        </a:p>
      </dgm:t>
    </dgm:pt>
    <dgm:pt modelId="{928DB1E2-F3EC-4D70-A2D2-82C66E1D457D}" type="parTrans" cxnId="{FF3565C6-C063-4743-AE5B-E27AE57D0702}">
      <dgm:prSet/>
      <dgm:spPr/>
      <dgm:t>
        <a:bodyPr/>
        <a:lstStyle/>
        <a:p>
          <a:endParaRPr lang="en-GB"/>
        </a:p>
      </dgm:t>
    </dgm:pt>
    <dgm:pt modelId="{DFC3B960-466D-408B-B9CA-9E9F0F61DD6A}" type="sibTrans" cxnId="{FF3565C6-C063-4743-AE5B-E27AE57D0702}">
      <dgm:prSet/>
      <dgm:spPr/>
      <dgm:t>
        <a:bodyPr/>
        <a:lstStyle/>
        <a:p>
          <a:endParaRPr lang="en-GB"/>
        </a:p>
      </dgm:t>
    </dgm:pt>
    <dgm:pt modelId="{356492A1-213C-4320-85DB-F1A45537F2B8}">
      <dgm:prSet phldrT="[Text]"/>
      <dgm:spPr/>
      <dgm:t>
        <a:bodyPr/>
        <a:lstStyle/>
        <a:p>
          <a:r>
            <a:rPr lang="en-GB" dirty="0"/>
            <a:t>See your resource pack  for a variety of services and organisations who can help</a:t>
          </a:r>
        </a:p>
      </dgm:t>
    </dgm:pt>
    <dgm:pt modelId="{1E9FCCEF-B292-4270-BAC1-16F43A36CAB9}" type="parTrans" cxnId="{5B71FDCA-4D75-4CF3-823F-C8A209424411}">
      <dgm:prSet/>
      <dgm:spPr/>
      <dgm:t>
        <a:bodyPr/>
        <a:lstStyle/>
        <a:p>
          <a:endParaRPr lang="en-GB"/>
        </a:p>
      </dgm:t>
    </dgm:pt>
    <dgm:pt modelId="{1D46E27E-8BCE-402D-92AB-DC1FF396DDE5}" type="sibTrans" cxnId="{5B71FDCA-4D75-4CF3-823F-C8A209424411}">
      <dgm:prSet/>
      <dgm:spPr/>
      <dgm:t>
        <a:bodyPr/>
        <a:lstStyle/>
        <a:p>
          <a:endParaRPr lang="en-GB"/>
        </a:p>
      </dgm:t>
    </dgm:pt>
    <dgm:pt modelId="{392C5E2E-AB94-4693-B25B-9428859C56E6}">
      <dgm:prSet phldrT="[Text]"/>
      <dgm:spPr/>
      <dgm:t>
        <a:bodyPr/>
        <a:lstStyle/>
        <a:p>
          <a:r>
            <a:rPr lang="en-GB" dirty="0"/>
            <a:t>Read Macmillan’s evidence review on people’s needs at different stages (in your resource pack)</a:t>
          </a:r>
        </a:p>
      </dgm:t>
    </dgm:pt>
    <dgm:pt modelId="{C0F07A3C-8DA4-4122-9FBB-042BAD991884}" type="parTrans" cxnId="{55EEF115-CD8A-4C8C-9B5F-C37E5C1C1B7B}">
      <dgm:prSet/>
      <dgm:spPr/>
      <dgm:t>
        <a:bodyPr/>
        <a:lstStyle/>
        <a:p>
          <a:endParaRPr lang="en-GB"/>
        </a:p>
      </dgm:t>
    </dgm:pt>
    <dgm:pt modelId="{3A539DB0-3AC3-488A-B0DD-20884A78B9EB}" type="sibTrans" cxnId="{55EEF115-CD8A-4C8C-9B5F-C37E5C1C1B7B}">
      <dgm:prSet/>
      <dgm:spPr/>
      <dgm:t>
        <a:bodyPr/>
        <a:lstStyle/>
        <a:p>
          <a:endParaRPr lang="en-GB"/>
        </a:p>
      </dgm:t>
    </dgm:pt>
    <dgm:pt modelId="{FF15373F-7E38-4A39-9D9B-FF1133CF2890}">
      <dgm:prSet phldrT="[Text]"/>
      <dgm:spPr/>
      <dgm:t>
        <a:bodyPr/>
        <a:lstStyle/>
        <a:p>
          <a:r>
            <a:rPr lang="en-GB" dirty="0"/>
            <a:t>Macmillan Information and Support Centres are a good bridge between hospital and community</a:t>
          </a:r>
        </a:p>
      </dgm:t>
    </dgm:pt>
    <dgm:pt modelId="{1620A014-590C-4CFE-9CCC-7AF1C351CA08}" type="parTrans" cxnId="{D735910B-F87A-4380-B6C1-28F0FECADACE}">
      <dgm:prSet/>
      <dgm:spPr/>
      <dgm:t>
        <a:bodyPr/>
        <a:lstStyle/>
        <a:p>
          <a:endParaRPr lang="en-GB"/>
        </a:p>
      </dgm:t>
    </dgm:pt>
    <dgm:pt modelId="{ED98BDB7-CB07-4DDD-9414-46E3F548ECBA}" type="sibTrans" cxnId="{D735910B-F87A-4380-B6C1-28F0FECADACE}">
      <dgm:prSet/>
      <dgm:spPr/>
      <dgm:t>
        <a:bodyPr/>
        <a:lstStyle/>
        <a:p>
          <a:endParaRPr lang="en-GB"/>
        </a:p>
      </dgm:t>
    </dgm:pt>
    <dgm:pt modelId="{55B44B0D-266B-45B9-8D75-6966311C231B}">
      <dgm:prSet phldrT="[Text]"/>
      <dgm:spPr/>
      <dgm:t>
        <a:bodyPr/>
        <a:lstStyle/>
        <a:p>
          <a:r>
            <a:rPr lang="en-GB" dirty="0"/>
            <a:t>Make use of the Community Navigators and Health &amp; Wellbeing Hubs at the Ideas Stores</a:t>
          </a:r>
        </a:p>
      </dgm:t>
    </dgm:pt>
    <dgm:pt modelId="{E9EC70AC-4F98-4D13-9A89-F6FDA266644D}" type="parTrans" cxnId="{E630B490-38A1-4441-ABE3-5C07763D7B86}">
      <dgm:prSet/>
      <dgm:spPr/>
      <dgm:t>
        <a:bodyPr/>
        <a:lstStyle/>
        <a:p>
          <a:endParaRPr lang="en-GB"/>
        </a:p>
      </dgm:t>
    </dgm:pt>
    <dgm:pt modelId="{56311008-A9FF-4F85-BB1F-3F03355E5441}" type="sibTrans" cxnId="{E630B490-38A1-4441-ABE3-5C07763D7B86}">
      <dgm:prSet/>
      <dgm:spPr/>
      <dgm:t>
        <a:bodyPr/>
        <a:lstStyle/>
        <a:p>
          <a:endParaRPr lang="en-GB"/>
        </a:p>
      </dgm:t>
    </dgm:pt>
    <dgm:pt modelId="{8F7CF7FF-B628-4B16-A69D-ED0C7ED26ED7}">
      <dgm:prSet phldrT="[Text]"/>
      <dgm:spPr/>
      <dgm:t>
        <a:bodyPr/>
        <a:lstStyle/>
        <a:p>
          <a:r>
            <a:rPr lang="en-GB" dirty="0"/>
            <a:t>Encourage people to participate in peer support groups, HOPE self-management course, and carers’ services</a:t>
          </a:r>
        </a:p>
      </dgm:t>
    </dgm:pt>
    <dgm:pt modelId="{A6524D7F-9927-43F1-ACDD-25D65DB96E8F}" type="parTrans" cxnId="{4234BD36-6C1A-497C-926E-172EDA15ACB9}">
      <dgm:prSet/>
      <dgm:spPr/>
      <dgm:t>
        <a:bodyPr/>
        <a:lstStyle/>
        <a:p>
          <a:endParaRPr lang="en-GB"/>
        </a:p>
      </dgm:t>
    </dgm:pt>
    <dgm:pt modelId="{0A650BF4-7055-4027-935F-C6DBDF5B0ED9}" type="sibTrans" cxnId="{4234BD36-6C1A-497C-926E-172EDA15ACB9}">
      <dgm:prSet/>
      <dgm:spPr/>
      <dgm:t>
        <a:bodyPr/>
        <a:lstStyle/>
        <a:p>
          <a:endParaRPr lang="en-GB"/>
        </a:p>
      </dgm:t>
    </dgm:pt>
    <dgm:pt modelId="{EE7CD2F9-C061-4CAB-A501-60C1D80691B5}">
      <dgm:prSet phldrT="[Text]"/>
      <dgm:spPr/>
      <dgm:t>
        <a:bodyPr/>
        <a:lstStyle/>
        <a:p>
          <a:r>
            <a:rPr lang="en-GB" dirty="0"/>
            <a:t>Macmillan Social Prescribing service and generic social prescribing in GP practices are a source of local information</a:t>
          </a:r>
        </a:p>
      </dgm:t>
    </dgm:pt>
    <dgm:pt modelId="{564A5774-9A84-4C0D-8CE7-6E7F6DEFA4C0}" type="parTrans" cxnId="{F7565A45-2B29-4EE6-BAED-0E65CF50740F}">
      <dgm:prSet/>
      <dgm:spPr/>
      <dgm:t>
        <a:bodyPr/>
        <a:lstStyle/>
        <a:p>
          <a:endParaRPr lang="en-GB"/>
        </a:p>
      </dgm:t>
    </dgm:pt>
    <dgm:pt modelId="{8647A89B-0FE2-412E-BA02-D99A5DBD96D7}" type="sibTrans" cxnId="{F7565A45-2B29-4EE6-BAED-0E65CF50740F}">
      <dgm:prSet/>
      <dgm:spPr/>
      <dgm:t>
        <a:bodyPr/>
        <a:lstStyle/>
        <a:p>
          <a:endParaRPr lang="en-GB"/>
        </a:p>
      </dgm:t>
    </dgm:pt>
    <dgm:pt modelId="{3E24E93E-F1AD-4507-A928-C781D97426D7}" type="pres">
      <dgm:prSet presAssocID="{1D2B326D-7525-41B3-BEDA-C6956121EAA8}" presName="cycle" presStyleCnt="0">
        <dgm:presLayoutVars>
          <dgm:chMax val="1"/>
          <dgm:dir/>
          <dgm:animLvl val="ctr"/>
          <dgm:resizeHandles val="exact"/>
        </dgm:presLayoutVars>
      </dgm:prSet>
      <dgm:spPr/>
    </dgm:pt>
    <dgm:pt modelId="{D06D5B5F-4145-43EB-90F7-7F1E8AD2FD64}" type="pres">
      <dgm:prSet presAssocID="{0CD9655E-8432-4E65-9A93-6D0CA92C3626}" presName="centerShape" presStyleLbl="node0" presStyleIdx="0" presStyleCnt="1"/>
      <dgm:spPr/>
    </dgm:pt>
    <dgm:pt modelId="{FAD4A79F-0D36-4B71-8238-E7A6F99943ED}" type="pres">
      <dgm:prSet presAssocID="{1E9FCCEF-B292-4270-BAC1-16F43A36CAB9}" presName="parTrans" presStyleLbl="bgSibTrans2D1" presStyleIdx="0" presStyleCnt="6"/>
      <dgm:spPr/>
    </dgm:pt>
    <dgm:pt modelId="{A027A156-7B84-4281-B430-AC63191CE8C6}" type="pres">
      <dgm:prSet presAssocID="{356492A1-213C-4320-85DB-F1A45537F2B8}" presName="node" presStyleLbl="node1" presStyleIdx="0" presStyleCnt="6">
        <dgm:presLayoutVars>
          <dgm:bulletEnabled val="1"/>
        </dgm:presLayoutVars>
      </dgm:prSet>
      <dgm:spPr/>
    </dgm:pt>
    <dgm:pt modelId="{C6DE1E85-FB18-4249-8A1F-074CF6EA1515}" type="pres">
      <dgm:prSet presAssocID="{C0F07A3C-8DA4-4122-9FBB-042BAD991884}" presName="parTrans" presStyleLbl="bgSibTrans2D1" presStyleIdx="1" presStyleCnt="6"/>
      <dgm:spPr/>
    </dgm:pt>
    <dgm:pt modelId="{75CFD84A-95B3-49C1-BC5A-D453602AE9D8}" type="pres">
      <dgm:prSet presAssocID="{392C5E2E-AB94-4693-B25B-9428859C56E6}" presName="node" presStyleLbl="node1" presStyleIdx="1" presStyleCnt="6">
        <dgm:presLayoutVars>
          <dgm:bulletEnabled val="1"/>
        </dgm:presLayoutVars>
      </dgm:prSet>
      <dgm:spPr/>
    </dgm:pt>
    <dgm:pt modelId="{EC3ED1B1-A63C-4A05-8CBE-D98A8EFF512A}" type="pres">
      <dgm:prSet presAssocID="{1620A014-590C-4CFE-9CCC-7AF1C351CA08}" presName="parTrans" presStyleLbl="bgSibTrans2D1" presStyleIdx="2" presStyleCnt="6"/>
      <dgm:spPr/>
    </dgm:pt>
    <dgm:pt modelId="{99B87785-FCB5-47C2-9D74-C08D7407E153}" type="pres">
      <dgm:prSet presAssocID="{FF15373F-7E38-4A39-9D9B-FF1133CF2890}" presName="node" presStyleLbl="node1" presStyleIdx="2" presStyleCnt="6">
        <dgm:presLayoutVars>
          <dgm:bulletEnabled val="1"/>
        </dgm:presLayoutVars>
      </dgm:prSet>
      <dgm:spPr/>
    </dgm:pt>
    <dgm:pt modelId="{B7AF87D4-745E-44A7-B416-9505417A96EB}" type="pres">
      <dgm:prSet presAssocID="{564A5774-9A84-4C0D-8CE7-6E7F6DEFA4C0}" presName="parTrans" presStyleLbl="bgSibTrans2D1" presStyleIdx="3" presStyleCnt="6"/>
      <dgm:spPr/>
    </dgm:pt>
    <dgm:pt modelId="{9D879EE1-59A0-43E9-AAA6-CE178CB1B865}" type="pres">
      <dgm:prSet presAssocID="{EE7CD2F9-C061-4CAB-A501-60C1D80691B5}" presName="node" presStyleLbl="node1" presStyleIdx="3" presStyleCnt="6">
        <dgm:presLayoutVars>
          <dgm:bulletEnabled val="1"/>
        </dgm:presLayoutVars>
      </dgm:prSet>
      <dgm:spPr/>
    </dgm:pt>
    <dgm:pt modelId="{3AEA5325-05DA-4F88-8B4F-C3C7B18C6DE9}" type="pres">
      <dgm:prSet presAssocID="{E9EC70AC-4F98-4D13-9A89-F6FDA266644D}" presName="parTrans" presStyleLbl="bgSibTrans2D1" presStyleIdx="4" presStyleCnt="6"/>
      <dgm:spPr/>
    </dgm:pt>
    <dgm:pt modelId="{C997621F-31E2-4327-B75C-159BEE520D0D}" type="pres">
      <dgm:prSet presAssocID="{55B44B0D-266B-45B9-8D75-6966311C231B}" presName="node" presStyleLbl="node1" presStyleIdx="4" presStyleCnt="6">
        <dgm:presLayoutVars>
          <dgm:bulletEnabled val="1"/>
        </dgm:presLayoutVars>
      </dgm:prSet>
      <dgm:spPr/>
    </dgm:pt>
    <dgm:pt modelId="{3A8D9B20-4009-4C57-BB5B-EC6DC0E4ADBA}" type="pres">
      <dgm:prSet presAssocID="{A6524D7F-9927-43F1-ACDD-25D65DB96E8F}" presName="parTrans" presStyleLbl="bgSibTrans2D1" presStyleIdx="5" presStyleCnt="6"/>
      <dgm:spPr/>
    </dgm:pt>
    <dgm:pt modelId="{3588BB85-701F-4E22-9B41-B56EB2D79B67}" type="pres">
      <dgm:prSet presAssocID="{8F7CF7FF-B628-4B16-A69D-ED0C7ED26ED7}" presName="node" presStyleLbl="node1" presStyleIdx="5" presStyleCnt="6">
        <dgm:presLayoutVars>
          <dgm:bulletEnabled val="1"/>
        </dgm:presLayoutVars>
      </dgm:prSet>
      <dgm:spPr/>
    </dgm:pt>
  </dgm:ptLst>
  <dgm:cxnLst>
    <dgm:cxn modelId="{1F120902-473E-424F-B086-89303CE29C8A}" type="presOf" srcId="{1620A014-590C-4CFE-9CCC-7AF1C351CA08}" destId="{EC3ED1B1-A63C-4A05-8CBE-D98A8EFF512A}" srcOrd="0" destOrd="0" presId="urn:microsoft.com/office/officeart/2005/8/layout/radial4"/>
    <dgm:cxn modelId="{D735910B-F87A-4380-B6C1-28F0FECADACE}" srcId="{0CD9655E-8432-4E65-9A93-6D0CA92C3626}" destId="{FF15373F-7E38-4A39-9D9B-FF1133CF2890}" srcOrd="2" destOrd="0" parTransId="{1620A014-590C-4CFE-9CCC-7AF1C351CA08}" sibTransId="{ED98BDB7-CB07-4DDD-9414-46E3F548ECBA}"/>
    <dgm:cxn modelId="{55EEF115-CD8A-4C8C-9B5F-C37E5C1C1B7B}" srcId="{0CD9655E-8432-4E65-9A93-6D0CA92C3626}" destId="{392C5E2E-AB94-4693-B25B-9428859C56E6}" srcOrd="1" destOrd="0" parTransId="{C0F07A3C-8DA4-4122-9FBB-042BAD991884}" sibTransId="{3A539DB0-3AC3-488A-B0DD-20884A78B9EB}"/>
    <dgm:cxn modelId="{6AE45D36-FF7D-4FA5-B50C-6BEB56750293}" type="presOf" srcId="{8F7CF7FF-B628-4B16-A69D-ED0C7ED26ED7}" destId="{3588BB85-701F-4E22-9B41-B56EB2D79B67}" srcOrd="0" destOrd="0" presId="urn:microsoft.com/office/officeart/2005/8/layout/radial4"/>
    <dgm:cxn modelId="{4234BD36-6C1A-497C-926E-172EDA15ACB9}" srcId="{0CD9655E-8432-4E65-9A93-6D0CA92C3626}" destId="{8F7CF7FF-B628-4B16-A69D-ED0C7ED26ED7}" srcOrd="5" destOrd="0" parTransId="{A6524D7F-9927-43F1-ACDD-25D65DB96E8F}" sibTransId="{0A650BF4-7055-4027-935F-C6DBDF5B0ED9}"/>
    <dgm:cxn modelId="{8CA3693D-FD8E-40B0-A4F3-38CA36666664}" type="presOf" srcId="{1D2B326D-7525-41B3-BEDA-C6956121EAA8}" destId="{3E24E93E-F1AD-4507-A928-C781D97426D7}" srcOrd="0" destOrd="0" presId="urn:microsoft.com/office/officeart/2005/8/layout/radial4"/>
    <dgm:cxn modelId="{C7A90E62-347E-473B-A1A6-B4AA62A60DBC}" type="presOf" srcId="{392C5E2E-AB94-4693-B25B-9428859C56E6}" destId="{75CFD84A-95B3-49C1-BC5A-D453602AE9D8}" srcOrd="0" destOrd="0" presId="urn:microsoft.com/office/officeart/2005/8/layout/radial4"/>
    <dgm:cxn modelId="{F7565A45-2B29-4EE6-BAED-0E65CF50740F}" srcId="{0CD9655E-8432-4E65-9A93-6D0CA92C3626}" destId="{EE7CD2F9-C061-4CAB-A501-60C1D80691B5}" srcOrd="3" destOrd="0" parTransId="{564A5774-9A84-4C0D-8CE7-6E7F6DEFA4C0}" sibTransId="{8647A89B-0FE2-412E-BA02-D99A5DBD96D7}"/>
    <dgm:cxn modelId="{95C8EE65-551A-4F3A-A8AB-89A7F25FAACD}" type="presOf" srcId="{356492A1-213C-4320-85DB-F1A45537F2B8}" destId="{A027A156-7B84-4281-B430-AC63191CE8C6}" srcOrd="0" destOrd="0" presId="urn:microsoft.com/office/officeart/2005/8/layout/radial4"/>
    <dgm:cxn modelId="{CFADF654-A133-48CC-AB89-8F1F0BDCB852}" type="presOf" srcId="{E9EC70AC-4F98-4D13-9A89-F6FDA266644D}" destId="{3AEA5325-05DA-4F88-8B4F-C3C7B18C6DE9}" srcOrd="0" destOrd="0" presId="urn:microsoft.com/office/officeart/2005/8/layout/radial4"/>
    <dgm:cxn modelId="{E3883557-4F24-4DC4-BD1D-F5A73B7F9048}" type="presOf" srcId="{55B44B0D-266B-45B9-8D75-6966311C231B}" destId="{C997621F-31E2-4327-B75C-159BEE520D0D}" srcOrd="0" destOrd="0" presId="urn:microsoft.com/office/officeart/2005/8/layout/radial4"/>
    <dgm:cxn modelId="{8FFCE87C-DB94-4C8F-AA6A-59295668F614}" type="presOf" srcId="{C0F07A3C-8DA4-4122-9FBB-042BAD991884}" destId="{C6DE1E85-FB18-4249-8A1F-074CF6EA1515}" srcOrd="0" destOrd="0" presId="urn:microsoft.com/office/officeart/2005/8/layout/radial4"/>
    <dgm:cxn modelId="{E630B490-38A1-4441-ABE3-5C07763D7B86}" srcId="{0CD9655E-8432-4E65-9A93-6D0CA92C3626}" destId="{55B44B0D-266B-45B9-8D75-6966311C231B}" srcOrd="4" destOrd="0" parTransId="{E9EC70AC-4F98-4D13-9A89-F6FDA266644D}" sibTransId="{56311008-A9FF-4F85-BB1F-3F03355E5441}"/>
    <dgm:cxn modelId="{89B67E9D-156D-4C73-8948-DB0119549927}" type="presOf" srcId="{0CD9655E-8432-4E65-9A93-6D0CA92C3626}" destId="{D06D5B5F-4145-43EB-90F7-7F1E8AD2FD64}" srcOrd="0" destOrd="0" presId="urn:microsoft.com/office/officeart/2005/8/layout/radial4"/>
    <dgm:cxn modelId="{AF44D0A1-B688-4B55-A6A4-5E1433279BB2}" type="presOf" srcId="{EE7CD2F9-C061-4CAB-A501-60C1D80691B5}" destId="{9D879EE1-59A0-43E9-AAA6-CE178CB1B865}" srcOrd="0" destOrd="0" presId="urn:microsoft.com/office/officeart/2005/8/layout/radial4"/>
    <dgm:cxn modelId="{A8D115BD-0258-4AD9-92B0-B21FCF8A77C9}" type="presOf" srcId="{564A5774-9A84-4C0D-8CE7-6E7F6DEFA4C0}" destId="{B7AF87D4-745E-44A7-B416-9505417A96EB}" srcOrd="0" destOrd="0" presId="urn:microsoft.com/office/officeart/2005/8/layout/radial4"/>
    <dgm:cxn modelId="{3D4795C4-E912-48EC-8DAB-A5160AC5BB55}" type="presOf" srcId="{FF15373F-7E38-4A39-9D9B-FF1133CF2890}" destId="{99B87785-FCB5-47C2-9D74-C08D7407E153}" srcOrd="0" destOrd="0" presId="urn:microsoft.com/office/officeart/2005/8/layout/radial4"/>
    <dgm:cxn modelId="{FF3565C6-C063-4743-AE5B-E27AE57D0702}" srcId="{1D2B326D-7525-41B3-BEDA-C6956121EAA8}" destId="{0CD9655E-8432-4E65-9A93-6D0CA92C3626}" srcOrd="0" destOrd="0" parTransId="{928DB1E2-F3EC-4D70-A2D2-82C66E1D457D}" sibTransId="{DFC3B960-466D-408B-B9CA-9E9F0F61DD6A}"/>
    <dgm:cxn modelId="{5B71FDCA-4D75-4CF3-823F-C8A209424411}" srcId="{0CD9655E-8432-4E65-9A93-6D0CA92C3626}" destId="{356492A1-213C-4320-85DB-F1A45537F2B8}" srcOrd="0" destOrd="0" parTransId="{1E9FCCEF-B292-4270-BAC1-16F43A36CAB9}" sibTransId="{1D46E27E-8BCE-402D-92AB-DC1FF396DDE5}"/>
    <dgm:cxn modelId="{0626E7E4-AB08-44FF-8A0D-BF592E3BEF3B}" type="presOf" srcId="{1E9FCCEF-B292-4270-BAC1-16F43A36CAB9}" destId="{FAD4A79F-0D36-4B71-8238-E7A6F99943ED}" srcOrd="0" destOrd="0" presId="urn:microsoft.com/office/officeart/2005/8/layout/radial4"/>
    <dgm:cxn modelId="{5B1179F6-D81B-4EB0-8D13-CF58102D32A3}" type="presOf" srcId="{A6524D7F-9927-43F1-ACDD-25D65DB96E8F}" destId="{3A8D9B20-4009-4C57-BB5B-EC6DC0E4ADBA}" srcOrd="0" destOrd="0" presId="urn:microsoft.com/office/officeart/2005/8/layout/radial4"/>
    <dgm:cxn modelId="{DDBABC92-6C39-4436-931E-3BB7ABBC2142}" type="presParOf" srcId="{3E24E93E-F1AD-4507-A928-C781D97426D7}" destId="{D06D5B5F-4145-43EB-90F7-7F1E8AD2FD64}" srcOrd="0" destOrd="0" presId="urn:microsoft.com/office/officeart/2005/8/layout/radial4"/>
    <dgm:cxn modelId="{1527463A-CB63-4A1D-995B-99E4EB49FD03}" type="presParOf" srcId="{3E24E93E-F1AD-4507-A928-C781D97426D7}" destId="{FAD4A79F-0D36-4B71-8238-E7A6F99943ED}" srcOrd="1" destOrd="0" presId="urn:microsoft.com/office/officeart/2005/8/layout/radial4"/>
    <dgm:cxn modelId="{9FF4C750-ACA7-4D70-81F5-FF976FBECB09}" type="presParOf" srcId="{3E24E93E-F1AD-4507-A928-C781D97426D7}" destId="{A027A156-7B84-4281-B430-AC63191CE8C6}" srcOrd="2" destOrd="0" presId="urn:microsoft.com/office/officeart/2005/8/layout/radial4"/>
    <dgm:cxn modelId="{F6351B4A-583F-4271-A0F3-2BC7E7660FF7}" type="presParOf" srcId="{3E24E93E-F1AD-4507-A928-C781D97426D7}" destId="{C6DE1E85-FB18-4249-8A1F-074CF6EA1515}" srcOrd="3" destOrd="0" presId="urn:microsoft.com/office/officeart/2005/8/layout/radial4"/>
    <dgm:cxn modelId="{038E72E0-C862-4C4B-8AC2-6BE6F032B8BD}" type="presParOf" srcId="{3E24E93E-F1AD-4507-A928-C781D97426D7}" destId="{75CFD84A-95B3-49C1-BC5A-D453602AE9D8}" srcOrd="4" destOrd="0" presId="urn:microsoft.com/office/officeart/2005/8/layout/radial4"/>
    <dgm:cxn modelId="{31454F51-2B9C-46A0-BF0B-52482C0F92C1}" type="presParOf" srcId="{3E24E93E-F1AD-4507-A928-C781D97426D7}" destId="{EC3ED1B1-A63C-4A05-8CBE-D98A8EFF512A}" srcOrd="5" destOrd="0" presId="urn:microsoft.com/office/officeart/2005/8/layout/radial4"/>
    <dgm:cxn modelId="{15B6A6C7-92FE-49CB-840C-3B056DCEDEB4}" type="presParOf" srcId="{3E24E93E-F1AD-4507-A928-C781D97426D7}" destId="{99B87785-FCB5-47C2-9D74-C08D7407E153}" srcOrd="6" destOrd="0" presId="urn:microsoft.com/office/officeart/2005/8/layout/radial4"/>
    <dgm:cxn modelId="{96F4A72B-2A56-42FD-9605-14041D32536E}" type="presParOf" srcId="{3E24E93E-F1AD-4507-A928-C781D97426D7}" destId="{B7AF87D4-745E-44A7-B416-9505417A96EB}" srcOrd="7" destOrd="0" presId="urn:microsoft.com/office/officeart/2005/8/layout/radial4"/>
    <dgm:cxn modelId="{EC8F9AA0-7EEB-428B-806A-EF1E8FF48406}" type="presParOf" srcId="{3E24E93E-F1AD-4507-A928-C781D97426D7}" destId="{9D879EE1-59A0-43E9-AAA6-CE178CB1B865}" srcOrd="8" destOrd="0" presId="urn:microsoft.com/office/officeart/2005/8/layout/radial4"/>
    <dgm:cxn modelId="{7949D5AD-FD3A-42AE-8B02-605467867B1E}" type="presParOf" srcId="{3E24E93E-F1AD-4507-A928-C781D97426D7}" destId="{3AEA5325-05DA-4F88-8B4F-C3C7B18C6DE9}" srcOrd="9" destOrd="0" presId="urn:microsoft.com/office/officeart/2005/8/layout/radial4"/>
    <dgm:cxn modelId="{B9B42830-40B5-4875-B848-1F0A08683A29}" type="presParOf" srcId="{3E24E93E-F1AD-4507-A928-C781D97426D7}" destId="{C997621F-31E2-4327-B75C-159BEE520D0D}" srcOrd="10" destOrd="0" presId="urn:microsoft.com/office/officeart/2005/8/layout/radial4"/>
    <dgm:cxn modelId="{2A94623B-1293-4E08-A0E7-B5A3B7936C37}" type="presParOf" srcId="{3E24E93E-F1AD-4507-A928-C781D97426D7}" destId="{3A8D9B20-4009-4C57-BB5B-EC6DC0E4ADBA}" srcOrd="11" destOrd="0" presId="urn:microsoft.com/office/officeart/2005/8/layout/radial4"/>
    <dgm:cxn modelId="{408862BB-4DB1-4710-85B0-53853F8883AB}" type="presParOf" srcId="{3E24E93E-F1AD-4507-A928-C781D97426D7}" destId="{3588BB85-701F-4E22-9B41-B56EB2D79B67}"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D1A27F-9172-4031-AA4E-0BDF7A49F3D0}" type="doc">
      <dgm:prSet loTypeId="urn:microsoft.com/office/officeart/2005/8/layout/radial6" loCatId="relationship" qsTypeId="urn:microsoft.com/office/officeart/2005/8/quickstyle/simple3" qsCatId="simple" csTypeId="urn:microsoft.com/office/officeart/2005/8/colors/accent1_2" csCatId="accent1" phldr="1"/>
      <dgm:spPr/>
      <dgm:t>
        <a:bodyPr/>
        <a:lstStyle/>
        <a:p>
          <a:endParaRPr lang="en-GB"/>
        </a:p>
      </dgm:t>
    </dgm:pt>
    <dgm:pt modelId="{F06618C5-CF92-4D0E-9D16-84DDB4569171}">
      <dgm:prSet phldrT="[Text]" custT="1"/>
      <dgm:spPr/>
      <dgm:t>
        <a:bodyPr/>
        <a:lstStyle/>
        <a:p>
          <a:pPr algn="ctr"/>
          <a:r>
            <a:rPr lang="en-GB" sz="1800" dirty="0"/>
            <a:t>Lack of coordination and smooth transfer of care</a:t>
          </a:r>
        </a:p>
      </dgm:t>
    </dgm:pt>
    <dgm:pt modelId="{9ADF043B-5E05-48BB-A32A-B962F6265FE2}" type="parTrans" cxnId="{D992AB1A-290F-469F-9C87-68DE4B5A35F5}">
      <dgm:prSet/>
      <dgm:spPr/>
      <dgm:t>
        <a:bodyPr/>
        <a:lstStyle/>
        <a:p>
          <a:pPr algn="ctr"/>
          <a:endParaRPr lang="en-GB"/>
        </a:p>
      </dgm:t>
    </dgm:pt>
    <dgm:pt modelId="{60ED0EB5-E0CF-4EAD-BC03-FEA68EDA55B2}" type="sibTrans" cxnId="{D992AB1A-290F-469F-9C87-68DE4B5A35F5}">
      <dgm:prSet/>
      <dgm:spPr/>
      <dgm:t>
        <a:bodyPr/>
        <a:lstStyle/>
        <a:p>
          <a:pPr algn="ctr"/>
          <a:endParaRPr lang="en-GB"/>
        </a:p>
      </dgm:t>
    </dgm:pt>
    <dgm:pt modelId="{0E1B649B-0E19-4B9D-A48E-CDE6FB9AD93B}">
      <dgm:prSet phldrT="[Text]" custT="1"/>
      <dgm:spPr/>
      <dgm:t>
        <a:bodyPr/>
        <a:lstStyle/>
        <a:p>
          <a:pPr algn="ctr"/>
          <a:r>
            <a:rPr lang="en-GB" sz="1400" dirty="0"/>
            <a:t>Between generic and cancer-specific services</a:t>
          </a:r>
        </a:p>
      </dgm:t>
    </dgm:pt>
    <dgm:pt modelId="{6A9937A6-7DB1-42DE-BB01-C7A7C2C16A34}" type="parTrans" cxnId="{B5376E86-40E6-4315-A2EE-5A6757834423}">
      <dgm:prSet/>
      <dgm:spPr/>
      <dgm:t>
        <a:bodyPr/>
        <a:lstStyle/>
        <a:p>
          <a:pPr algn="ctr"/>
          <a:endParaRPr lang="en-GB"/>
        </a:p>
      </dgm:t>
    </dgm:pt>
    <dgm:pt modelId="{CCBDBC16-57F1-4D6D-921D-C97B5199B92D}" type="sibTrans" cxnId="{B5376E86-40E6-4315-A2EE-5A6757834423}">
      <dgm:prSet/>
      <dgm:spPr/>
      <dgm:t>
        <a:bodyPr/>
        <a:lstStyle/>
        <a:p>
          <a:pPr algn="ctr"/>
          <a:endParaRPr lang="en-GB"/>
        </a:p>
      </dgm:t>
    </dgm:pt>
    <dgm:pt modelId="{0014C27B-35B5-4E42-B08A-E6F64DF410D0}">
      <dgm:prSet phldrT="[Text]" custT="1"/>
      <dgm:spPr/>
      <dgm:t>
        <a:bodyPr/>
        <a:lstStyle/>
        <a:p>
          <a:pPr algn="ctr"/>
          <a:r>
            <a:rPr lang="en-GB" sz="1400" dirty="0"/>
            <a:t>Between different teams</a:t>
          </a:r>
        </a:p>
      </dgm:t>
    </dgm:pt>
    <dgm:pt modelId="{9EFBFEAF-4B13-41E1-A1B6-8A9B2F8C4900}" type="parTrans" cxnId="{32519482-A5E3-45C9-ACB7-C5EEF309052C}">
      <dgm:prSet/>
      <dgm:spPr/>
      <dgm:t>
        <a:bodyPr/>
        <a:lstStyle/>
        <a:p>
          <a:pPr algn="ctr"/>
          <a:endParaRPr lang="en-GB"/>
        </a:p>
      </dgm:t>
    </dgm:pt>
    <dgm:pt modelId="{777A902A-566A-4F3E-A9B5-8B8079F34710}" type="sibTrans" cxnId="{32519482-A5E3-45C9-ACB7-C5EEF309052C}">
      <dgm:prSet/>
      <dgm:spPr/>
      <dgm:t>
        <a:bodyPr/>
        <a:lstStyle/>
        <a:p>
          <a:pPr algn="ctr"/>
          <a:endParaRPr lang="en-GB"/>
        </a:p>
      </dgm:t>
    </dgm:pt>
    <dgm:pt modelId="{80B18B67-C9C5-4CE2-B73A-6CCEB6A25535}">
      <dgm:prSet phldrT="[Text]" custT="1"/>
      <dgm:spPr/>
      <dgm:t>
        <a:bodyPr/>
        <a:lstStyle/>
        <a:p>
          <a:pPr algn="ctr"/>
          <a:r>
            <a:rPr lang="en-GB" sz="1400" dirty="0"/>
            <a:t>Between different sectors</a:t>
          </a:r>
        </a:p>
      </dgm:t>
    </dgm:pt>
    <dgm:pt modelId="{D18AB347-0D66-4A39-81F2-7F2434CFF26A}" type="parTrans" cxnId="{2D2746A9-3AD0-4274-895D-38B405665E79}">
      <dgm:prSet/>
      <dgm:spPr/>
      <dgm:t>
        <a:bodyPr/>
        <a:lstStyle/>
        <a:p>
          <a:pPr algn="ctr"/>
          <a:endParaRPr lang="en-GB"/>
        </a:p>
      </dgm:t>
    </dgm:pt>
    <dgm:pt modelId="{643F7A69-97F7-48CF-BB68-C4EB595E9DE3}" type="sibTrans" cxnId="{2D2746A9-3AD0-4274-895D-38B405665E79}">
      <dgm:prSet/>
      <dgm:spPr/>
      <dgm:t>
        <a:bodyPr/>
        <a:lstStyle/>
        <a:p>
          <a:pPr algn="ctr"/>
          <a:endParaRPr lang="en-GB"/>
        </a:p>
      </dgm:t>
    </dgm:pt>
    <dgm:pt modelId="{D25CA346-98D7-4A96-9CA4-15BA62014B2C}">
      <dgm:prSet phldrT="[Text]" custT="1"/>
      <dgm:spPr/>
      <dgm:t>
        <a:bodyPr/>
        <a:lstStyle/>
        <a:p>
          <a:pPr algn="ctr"/>
          <a:r>
            <a:rPr lang="en-GB" sz="1400" dirty="0"/>
            <a:t>Transitions between services</a:t>
          </a:r>
        </a:p>
      </dgm:t>
    </dgm:pt>
    <dgm:pt modelId="{67B96837-BB41-4CED-854C-CACC31C107AB}" type="parTrans" cxnId="{7A55990B-B8DE-4275-938B-EF4B1E84ECA8}">
      <dgm:prSet/>
      <dgm:spPr/>
      <dgm:t>
        <a:bodyPr/>
        <a:lstStyle/>
        <a:p>
          <a:pPr algn="ctr"/>
          <a:endParaRPr lang="en-GB"/>
        </a:p>
      </dgm:t>
    </dgm:pt>
    <dgm:pt modelId="{4E201524-452D-4880-AC64-BCEB51E12502}" type="sibTrans" cxnId="{7A55990B-B8DE-4275-938B-EF4B1E84ECA8}">
      <dgm:prSet/>
      <dgm:spPr/>
      <dgm:t>
        <a:bodyPr/>
        <a:lstStyle/>
        <a:p>
          <a:pPr algn="ctr"/>
          <a:endParaRPr lang="en-GB"/>
        </a:p>
      </dgm:t>
    </dgm:pt>
    <dgm:pt modelId="{2FED8D32-2B74-4E54-8571-3AD1D56C51EF}">
      <dgm:prSet phldrT="[Text]" custT="1"/>
      <dgm:spPr/>
      <dgm:t>
        <a:bodyPr/>
        <a:lstStyle/>
        <a:p>
          <a:pPr algn="ctr"/>
          <a:r>
            <a:rPr lang="en-GB" sz="1400" dirty="0"/>
            <a:t>Transitions at the end of treatment</a:t>
          </a:r>
        </a:p>
      </dgm:t>
    </dgm:pt>
    <dgm:pt modelId="{67BDEEF1-18DE-460B-A5A2-B8E594EA1F88}" type="parTrans" cxnId="{132BF486-C202-401C-9555-A3D2091FCA25}">
      <dgm:prSet/>
      <dgm:spPr/>
      <dgm:t>
        <a:bodyPr/>
        <a:lstStyle/>
        <a:p>
          <a:pPr algn="ctr"/>
          <a:endParaRPr lang="en-GB"/>
        </a:p>
      </dgm:t>
    </dgm:pt>
    <dgm:pt modelId="{B8F92B2F-C6EB-4073-BC15-6388BE5F0017}" type="sibTrans" cxnId="{132BF486-C202-401C-9555-A3D2091FCA25}">
      <dgm:prSet/>
      <dgm:spPr/>
      <dgm:t>
        <a:bodyPr/>
        <a:lstStyle/>
        <a:p>
          <a:pPr algn="ctr"/>
          <a:endParaRPr lang="en-GB"/>
        </a:p>
      </dgm:t>
    </dgm:pt>
    <dgm:pt modelId="{C45DC97A-3AF2-4877-9E99-70EF97FB2C0C}" type="pres">
      <dgm:prSet presAssocID="{F8D1A27F-9172-4031-AA4E-0BDF7A49F3D0}" presName="Name0" presStyleCnt="0">
        <dgm:presLayoutVars>
          <dgm:chMax val="1"/>
          <dgm:dir/>
          <dgm:animLvl val="ctr"/>
          <dgm:resizeHandles val="exact"/>
        </dgm:presLayoutVars>
      </dgm:prSet>
      <dgm:spPr/>
    </dgm:pt>
    <dgm:pt modelId="{067FF593-548F-4EBE-B1B7-57E273567B5E}" type="pres">
      <dgm:prSet presAssocID="{F06618C5-CF92-4D0E-9D16-84DDB4569171}" presName="centerShape" presStyleLbl="node0" presStyleIdx="0" presStyleCnt="1"/>
      <dgm:spPr/>
    </dgm:pt>
    <dgm:pt modelId="{F0716A1D-0C1B-4FFA-AE6D-12671F29930A}" type="pres">
      <dgm:prSet presAssocID="{0E1B649B-0E19-4B9D-A48E-CDE6FB9AD93B}" presName="node" presStyleLbl="node1" presStyleIdx="0" presStyleCnt="5">
        <dgm:presLayoutVars>
          <dgm:bulletEnabled val="1"/>
        </dgm:presLayoutVars>
      </dgm:prSet>
      <dgm:spPr/>
    </dgm:pt>
    <dgm:pt modelId="{D1830FB7-FB16-47BB-BCB0-AFB8A999279B}" type="pres">
      <dgm:prSet presAssocID="{0E1B649B-0E19-4B9D-A48E-CDE6FB9AD93B}" presName="dummy" presStyleCnt="0"/>
      <dgm:spPr/>
    </dgm:pt>
    <dgm:pt modelId="{8D6D7EED-A8AE-412A-9B34-A18EF096D761}" type="pres">
      <dgm:prSet presAssocID="{CCBDBC16-57F1-4D6D-921D-C97B5199B92D}" presName="sibTrans" presStyleLbl="sibTrans2D1" presStyleIdx="0" presStyleCnt="5"/>
      <dgm:spPr/>
    </dgm:pt>
    <dgm:pt modelId="{5EA0F1EF-C073-458D-9D84-2A4411120C2D}" type="pres">
      <dgm:prSet presAssocID="{0014C27B-35B5-4E42-B08A-E6F64DF410D0}" presName="node" presStyleLbl="node1" presStyleIdx="1" presStyleCnt="5">
        <dgm:presLayoutVars>
          <dgm:bulletEnabled val="1"/>
        </dgm:presLayoutVars>
      </dgm:prSet>
      <dgm:spPr/>
    </dgm:pt>
    <dgm:pt modelId="{93229EC2-2019-4946-8AAE-F5B2E63A6F63}" type="pres">
      <dgm:prSet presAssocID="{0014C27B-35B5-4E42-B08A-E6F64DF410D0}" presName="dummy" presStyleCnt="0"/>
      <dgm:spPr/>
    </dgm:pt>
    <dgm:pt modelId="{4C6C01B8-AB98-4089-8FDC-78759CCAEDE0}" type="pres">
      <dgm:prSet presAssocID="{777A902A-566A-4F3E-A9B5-8B8079F34710}" presName="sibTrans" presStyleLbl="sibTrans2D1" presStyleIdx="1" presStyleCnt="5"/>
      <dgm:spPr/>
    </dgm:pt>
    <dgm:pt modelId="{0C3B2FAA-6F09-4589-A23A-B20A2B9F10A3}" type="pres">
      <dgm:prSet presAssocID="{80B18B67-C9C5-4CE2-B73A-6CCEB6A25535}" presName="node" presStyleLbl="node1" presStyleIdx="2" presStyleCnt="5">
        <dgm:presLayoutVars>
          <dgm:bulletEnabled val="1"/>
        </dgm:presLayoutVars>
      </dgm:prSet>
      <dgm:spPr/>
    </dgm:pt>
    <dgm:pt modelId="{AA7EE84D-A57F-48C1-8351-F5FC78870845}" type="pres">
      <dgm:prSet presAssocID="{80B18B67-C9C5-4CE2-B73A-6CCEB6A25535}" presName="dummy" presStyleCnt="0"/>
      <dgm:spPr/>
    </dgm:pt>
    <dgm:pt modelId="{F6758191-A412-4B13-9FDF-B390121962AC}" type="pres">
      <dgm:prSet presAssocID="{643F7A69-97F7-48CF-BB68-C4EB595E9DE3}" presName="sibTrans" presStyleLbl="sibTrans2D1" presStyleIdx="2" presStyleCnt="5"/>
      <dgm:spPr/>
    </dgm:pt>
    <dgm:pt modelId="{16DF2D18-D521-4F5E-B125-B54DFB55EE52}" type="pres">
      <dgm:prSet presAssocID="{D25CA346-98D7-4A96-9CA4-15BA62014B2C}" presName="node" presStyleLbl="node1" presStyleIdx="3" presStyleCnt="5">
        <dgm:presLayoutVars>
          <dgm:bulletEnabled val="1"/>
        </dgm:presLayoutVars>
      </dgm:prSet>
      <dgm:spPr/>
    </dgm:pt>
    <dgm:pt modelId="{BD7A96BF-2573-4977-8708-80D4CC25AE6F}" type="pres">
      <dgm:prSet presAssocID="{D25CA346-98D7-4A96-9CA4-15BA62014B2C}" presName="dummy" presStyleCnt="0"/>
      <dgm:spPr/>
    </dgm:pt>
    <dgm:pt modelId="{BE639FF2-FD07-47D6-8F3C-FAC142108575}" type="pres">
      <dgm:prSet presAssocID="{4E201524-452D-4880-AC64-BCEB51E12502}" presName="sibTrans" presStyleLbl="sibTrans2D1" presStyleIdx="3" presStyleCnt="5"/>
      <dgm:spPr/>
    </dgm:pt>
    <dgm:pt modelId="{85A5A15D-54E5-481A-88FA-52B7C5A959B6}" type="pres">
      <dgm:prSet presAssocID="{2FED8D32-2B74-4E54-8571-3AD1D56C51EF}" presName="node" presStyleLbl="node1" presStyleIdx="4" presStyleCnt="5">
        <dgm:presLayoutVars>
          <dgm:bulletEnabled val="1"/>
        </dgm:presLayoutVars>
      </dgm:prSet>
      <dgm:spPr/>
    </dgm:pt>
    <dgm:pt modelId="{79C52F10-0EA3-4A74-A7A6-94046C73D6FB}" type="pres">
      <dgm:prSet presAssocID="{2FED8D32-2B74-4E54-8571-3AD1D56C51EF}" presName="dummy" presStyleCnt="0"/>
      <dgm:spPr/>
    </dgm:pt>
    <dgm:pt modelId="{060D30DC-70F2-426D-AEBC-6A215B41CAB3}" type="pres">
      <dgm:prSet presAssocID="{B8F92B2F-C6EB-4073-BC15-6388BE5F0017}" presName="sibTrans" presStyleLbl="sibTrans2D1" presStyleIdx="4" presStyleCnt="5"/>
      <dgm:spPr/>
    </dgm:pt>
  </dgm:ptLst>
  <dgm:cxnLst>
    <dgm:cxn modelId="{8313F906-3BEA-487F-8861-2983774E18D4}" type="presOf" srcId="{2FED8D32-2B74-4E54-8571-3AD1D56C51EF}" destId="{85A5A15D-54E5-481A-88FA-52B7C5A959B6}" srcOrd="0" destOrd="0" presId="urn:microsoft.com/office/officeart/2005/8/layout/radial6"/>
    <dgm:cxn modelId="{20AB590B-48B8-470D-9BF8-D6081A74BD28}" type="presOf" srcId="{B8F92B2F-C6EB-4073-BC15-6388BE5F0017}" destId="{060D30DC-70F2-426D-AEBC-6A215B41CAB3}" srcOrd="0" destOrd="0" presId="urn:microsoft.com/office/officeart/2005/8/layout/radial6"/>
    <dgm:cxn modelId="{7A55990B-B8DE-4275-938B-EF4B1E84ECA8}" srcId="{F06618C5-CF92-4D0E-9D16-84DDB4569171}" destId="{D25CA346-98D7-4A96-9CA4-15BA62014B2C}" srcOrd="3" destOrd="0" parTransId="{67B96837-BB41-4CED-854C-CACC31C107AB}" sibTransId="{4E201524-452D-4880-AC64-BCEB51E12502}"/>
    <dgm:cxn modelId="{F9ACB512-873D-40C7-878E-6D8E3D262C76}" type="presOf" srcId="{777A902A-566A-4F3E-A9B5-8B8079F34710}" destId="{4C6C01B8-AB98-4089-8FDC-78759CCAEDE0}" srcOrd="0" destOrd="0" presId="urn:microsoft.com/office/officeart/2005/8/layout/radial6"/>
    <dgm:cxn modelId="{D992AB1A-290F-469F-9C87-68DE4B5A35F5}" srcId="{F8D1A27F-9172-4031-AA4E-0BDF7A49F3D0}" destId="{F06618C5-CF92-4D0E-9D16-84DDB4569171}" srcOrd="0" destOrd="0" parTransId="{9ADF043B-5E05-48BB-A32A-B962F6265FE2}" sibTransId="{60ED0EB5-E0CF-4EAD-BC03-FEA68EDA55B2}"/>
    <dgm:cxn modelId="{57814631-F6E5-48B9-A520-F79D3E4331B4}" type="presOf" srcId="{F8D1A27F-9172-4031-AA4E-0BDF7A49F3D0}" destId="{C45DC97A-3AF2-4877-9E99-70EF97FB2C0C}" srcOrd="0" destOrd="0" presId="urn:microsoft.com/office/officeart/2005/8/layout/radial6"/>
    <dgm:cxn modelId="{7C764D34-C8CD-45BB-B60C-4E25B470A9F3}" type="presOf" srcId="{80B18B67-C9C5-4CE2-B73A-6CCEB6A25535}" destId="{0C3B2FAA-6F09-4589-A23A-B20A2B9F10A3}" srcOrd="0" destOrd="0" presId="urn:microsoft.com/office/officeart/2005/8/layout/radial6"/>
    <dgm:cxn modelId="{07519468-691B-4AC0-9059-F2F6A5B8FE90}" type="presOf" srcId="{0014C27B-35B5-4E42-B08A-E6F64DF410D0}" destId="{5EA0F1EF-C073-458D-9D84-2A4411120C2D}" srcOrd="0" destOrd="0" presId="urn:microsoft.com/office/officeart/2005/8/layout/radial6"/>
    <dgm:cxn modelId="{32519482-A5E3-45C9-ACB7-C5EEF309052C}" srcId="{F06618C5-CF92-4D0E-9D16-84DDB4569171}" destId="{0014C27B-35B5-4E42-B08A-E6F64DF410D0}" srcOrd="1" destOrd="0" parTransId="{9EFBFEAF-4B13-41E1-A1B6-8A9B2F8C4900}" sibTransId="{777A902A-566A-4F3E-A9B5-8B8079F34710}"/>
    <dgm:cxn modelId="{AEBE9085-FBF1-46A3-A222-6884E8CC053C}" type="presOf" srcId="{D25CA346-98D7-4A96-9CA4-15BA62014B2C}" destId="{16DF2D18-D521-4F5E-B125-B54DFB55EE52}" srcOrd="0" destOrd="0" presId="urn:microsoft.com/office/officeart/2005/8/layout/radial6"/>
    <dgm:cxn modelId="{B5376E86-40E6-4315-A2EE-5A6757834423}" srcId="{F06618C5-CF92-4D0E-9D16-84DDB4569171}" destId="{0E1B649B-0E19-4B9D-A48E-CDE6FB9AD93B}" srcOrd="0" destOrd="0" parTransId="{6A9937A6-7DB1-42DE-BB01-C7A7C2C16A34}" sibTransId="{CCBDBC16-57F1-4D6D-921D-C97B5199B92D}"/>
    <dgm:cxn modelId="{132BF486-C202-401C-9555-A3D2091FCA25}" srcId="{F06618C5-CF92-4D0E-9D16-84DDB4569171}" destId="{2FED8D32-2B74-4E54-8571-3AD1D56C51EF}" srcOrd="4" destOrd="0" parTransId="{67BDEEF1-18DE-460B-A5A2-B8E594EA1F88}" sibTransId="{B8F92B2F-C6EB-4073-BC15-6388BE5F0017}"/>
    <dgm:cxn modelId="{2D2746A9-3AD0-4274-895D-38B405665E79}" srcId="{F06618C5-CF92-4D0E-9D16-84DDB4569171}" destId="{80B18B67-C9C5-4CE2-B73A-6CCEB6A25535}" srcOrd="2" destOrd="0" parTransId="{D18AB347-0D66-4A39-81F2-7F2434CFF26A}" sibTransId="{643F7A69-97F7-48CF-BB68-C4EB595E9DE3}"/>
    <dgm:cxn modelId="{1E3FCEAC-783B-4543-8817-F0BE595FE479}" type="presOf" srcId="{F06618C5-CF92-4D0E-9D16-84DDB4569171}" destId="{067FF593-548F-4EBE-B1B7-57E273567B5E}" srcOrd="0" destOrd="0" presId="urn:microsoft.com/office/officeart/2005/8/layout/radial6"/>
    <dgm:cxn modelId="{C422B5B2-5C50-4195-9A58-03F0EECACE1A}" type="presOf" srcId="{643F7A69-97F7-48CF-BB68-C4EB595E9DE3}" destId="{F6758191-A412-4B13-9FDF-B390121962AC}" srcOrd="0" destOrd="0" presId="urn:microsoft.com/office/officeart/2005/8/layout/radial6"/>
    <dgm:cxn modelId="{25EAB3E0-9A16-4FF8-AA6A-0589C9AC55AF}" type="presOf" srcId="{0E1B649B-0E19-4B9D-A48E-CDE6FB9AD93B}" destId="{F0716A1D-0C1B-4FFA-AE6D-12671F29930A}" srcOrd="0" destOrd="0" presId="urn:microsoft.com/office/officeart/2005/8/layout/radial6"/>
    <dgm:cxn modelId="{4BCADCEE-A49C-44EB-A064-E1ECE2295342}" type="presOf" srcId="{4E201524-452D-4880-AC64-BCEB51E12502}" destId="{BE639FF2-FD07-47D6-8F3C-FAC142108575}" srcOrd="0" destOrd="0" presId="urn:microsoft.com/office/officeart/2005/8/layout/radial6"/>
    <dgm:cxn modelId="{435A0CFA-1389-49D0-BD74-6EAD325AD407}" type="presOf" srcId="{CCBDBC16-57F1-4D6D-921D-C97B5199B92D}" destId="{8D6D7EED-A8AE-412A-9B34-A18EF096D761}" srcOrd="0" destOrd="0" presId="urn:microsoft.com/office/officeart/2005/8/layout/radial6"/>
    <dgm:cxn modelId="{B5E74F10-1915-46DA-9D44-4118120DC62A}" type="presParOf" srcId="{C45DC97A-3AF2-4877-9E99-70EF97FB2C0C}" destId="{067FF593-548F-4EBE-B1B7-57E273567B5E}" srcOrd="0" destOrd="0" presId="urn:microsoft.com/office/officeart/2005/8/layout/radial6"/>
    <dgm:cxn modelId="{3D735E0F-8A39-4905-8C34-A82643E17AA9}" type="presParOf" srcId="{C45DC97A-3AF2-4877-9E99-70EF97FB2C0C}" destId="{F0716A1D-0C1B-4FFA-AE6D-12671F29930A}" srcOrd="1" destOrd="0" presId="urn:microsoft.com/office/officeart/2005/8/layout/radial6"/>
    <dgm:cxn modelId="{0D96ED1D-0CAB-4A0E-BA05-8427BAC69600}" type="presParOf" srcId="{C45DC97A-3AF2-4877-9E99-70EF97FB2C0C}" destId="{D1830FB7-FB16-47BB-BCB0-AFB8A999279B}" srcOrd="2" destOrd="0" presId="urn:microsoft.com/office/officeart/2005/8/layout/radial6"/>
    <dgm:cxn modelId="{DA239A50-5A15-487F-B0C1-3ADC9FF10E39}" type="presParOf" srcId="{C45DC97A-3AF2-4877-9E99-70EF97FB2C0C}" destId="{8D6D7EED-A8AE-412A-9B34-A18EF096D761}" srcOrd="3" destOrd="0" presId="urn:microsoft.com/office/officeart/2005/8/layout/radial6"/>
    <dgm:cxn modelId="{E7D2BE19-DF06-42A2-BAD3-31344E4BF7D9}" type="presParOf" srcId="{C45DC97A-3AF2-4877-9E99-70EF97FB2C0C}" destId="{5EA0F1EF-C073-458D-9D84-2A4411120C2D}" srcOrd="4" destOrd="0" presId="urn:microsoft.com/office/officeart/2005/8/layout/radial6"/>
    <dgm:cxn modelId="{405E3FFE-0C3F-4249-AD9C-60DAB0ADE9AD}" type="presParOf" srcId="{C45DC97A-3AF2-4877-9E99-70EF97FB2C0C}" destId="{93229EC2-2019-4946-8AAE-F5B2E63A6F63}" srcOrd="5" destOrd="0" presId="urn:microsoft.com/office/officeart/2005/8/layout/radial6"/>
    <dgm:cxn modelId="{9AA7FBCA-DBC7-4E5C-BB73-D55EFC39494F}" type="presParOf" srcId="{C45DC97A-3AF2-4877-9E99-70EF97FB2C0C}" destId="{4C6C01B8-AB98-4089-8FDC-78759CCAEDE0}" srcOrd="6" destOrd="0" presId="urn:microsoft.com/office/officeart/2005/8/layout/radial6"/>
    <dgm:cxn modelId="{86FBEC41-03F2-48D0-A9A6-49F6B35E0049}" type="presParOf" srcId="{C45DC97A-3AF2-4877-9E99-70EF97FB2C0C}" destId="{0C3B2FAA-6F09-4589-A23A-B20A2B9F10A3}" srcOrd="7" destOrd="0" presId="urn:microsoft.com/office/officeart/2005/8/layout/radial6"/>
    <dgm:cxn modelId="{C977545E-39D6-4DD7-99D7-40BF9E435450}" type="presParOf" srcId="{C45DC97A-3AF2-4877-9E99-70EF97FB2C0C}" destId="{AA7EE84D-A57F-48C1-8351-F5FC78870845}" srcOrd="8" destOrd="0" presId="urn:microsoft.com/office/officeart/2005/8/layout/radial6"/>
    <dgm:cxn modelId="{035EA968-0196-495B-BB64-1AFDA55942FD}" type="presParOf" srcId="{C45DC97A-3AF2-4877-9E99-70EF97FB2C0C}" destId="{F6758191-A412-4B13-9FDF-B390121962AC}" srcOrd="9" destOrd="0" presId="urn:microsoft.com/office/officeart/2005/8/layout/radial6"/>
    <dgm:cxn modelId="{B78F06E2-E24B-4E17-9516-2DC9BB9ECF08}" type="presParOf" srcId="{C45DC97A-3AF2-4877-9E99-70EF97FB2C0C}" destId="{16DF2D18-D521-4F5E-B125-B54DFB55EE52}" srcOrd="10" destOrd="0" presId="urn:microsoft.com/office/officeart/2005/8/layout/radial6"/>
    <dgm:cxn modelId="{BBE4621A-7634-45D3-B296-B3C1E01C6D91}" type="presParOf" srcId="{C45DC97A-3AF2-4877-9E99-70EF97FB2C0C}" destId="{BD7A96BF-2573-4977-8708-80D4CC25AE6F}" srcOrd="11" destOrd="0" presId="urn:microsoft.com/office/officeart/2005/8/layout/radial6"/>
    <dgm:cxn modelId="{C8A8D366-B3EB-448E-AF06-834CB3AD35DA}" type="presParOf" srcId="{C45DC97A-3AF2-4877-9E99-70EF97FB2C0C}" destId="{BE639FF2-FD07-47D6-8F3C-FAC142108575}" srcOrd="12" destOrd="0" presId="urn:microsoft.com/office/officeart/2005/8/layout/radial6"/>
    <dgm:cxn modelId="{E99C0D30-4A42-4C59-9D21-9C009575298D}" type="presParOf" srcId="{C45DC97A-3AF2-4877-9E99-70EF97FB2C0C}" destId="{85A5A15D-54E5-481A-88FA-52B7C5A959B6}" srcOrd="13" destOrd="0" presId="urn:microsoft.com/office/officeart/2005/8/layout/radial6"/>
    <dgm:cxn modelId="{EA8696B6-CC0E-4056-8C52-6F591C3A93CA}" type="presParOf" srcId="{C45DC97A-3AF2-4877-9E99-70EF97FB2C0C}" destId="{79C52F10-0EA3-4A74-A7A6-94046C73D6FB}" srcOrd="14" destOrd="0" presId="urn:microsoft.com/office/officeart/2005/8/layout/radial6"/>
    <dgm:cxn modelId="{3844D1C1-7391-45EF-AB2E-56C9A1A9B933}" type="presParOf" srcId="{C45DC97A-3AF2-4877-9E99-70EF97FB2C0C}" destId="{060D30DC-70F2-426D-AEBC-6A215B41CAB3}"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2B326D-7525-41B3-BEDA-C6956121EAA8}" type="doc">
      <dgm:prSet loTypeId="urn:microsoft.com/office/officeart/2005/8/layout/radial4" loCatId="relationship" qsTypeId="urn:microsoft.com/office/officeart/2005/8/quickstyle/simple1" qsCatId="simple" csTypeId="urn:microsoft.com/office/officeart/2005/8/colors/accent0_3" csCatId="mainScheme" phldr="1"/>
      <dgm:spPr/>
      <dgm:t>
        <a:bodyPr/>
        <a:lstStyle/>
        <a:p>
          <a:endParaRPr lang="en-GB"/>
        </a:p>
      </dgm:t>
    </dgm:pt>
    <dgm:pt modelId="{0CD9655E-8432-4E65-9A93-6D0CA92C3626}">
      <dgm:prSet phldrT="[Text]"/>
      <dgm:spPr/>
      <dgm:t>
        <a:bodyPr/>
        <a:lstStyle/>
        <a:p>
          <a:r>
            <a:rPr lang="en-GB" b="1" dirty="0"/>
            <a:t>Ways of working</a:t>
          </a:r>
        </a:p>
      </dgm:t>
    </dgm:pt>
    <dgm:pt modelId="{928DB1E2-F3EC-4D70-A2D2-82C66E1D457D}" type="parTrans" cxnId="{FF3565C6-C063-4743-AE5B-E27AE57D0702}">
      <dgm:prSet/>
      <dgm:spPr/>
      <dgm:t>
        <a:bodyPr/>
        <a:lstStyle/>
        <a:p>
          <a:endParaRPr lang="en-GB"/>
        </a:p>
      </dgm:t>
    </dgm:pt>
    <dgm:pt modelId="{DFC3B960-466D-408B-B9CA-9E9F0F61DD6A}" type="sibTrans" cxnId="{FF3565C6-C063-4743-AE5B-E27AE57D0702}">
      <dgm:prSet/>
      <dgm:spPr/>
      <dgm:t>
        <a:bodyPr/>
        <a:lstStyle/>
        <a:p>
          <a:endParaRPr lang="en-GB"/>
        </a:p>
      </dgm:t>
    </dgm:pt>
    <dgm:pt modelId="{356492A1-213C-4320-85DB-F1A45537F2B8}">
      <dgm:prSet phldrT="[Text]"/>
      <dgm:spPr/>
      <dgm:t>
        <a:bodyPr/>
        <a:lstStyle/>
        <a:p>
          <a:pPr rtl="0"/>
          <a:r>
            <a:rPr lang="en-GB" dirty="0"/>
            <a:t>Identify the key agencies and professionals in the team around the person that we need to liaise with.</a:t>
          </a:r>
        </a:p>
      </dgm:t>
    </dgm:pt>
    <dgm:pt modelId="{1E9FCCEF-B292-4270-BAC1-16F43A36CAB9}" type="parTrans" cxnId="{5B71FDCA-4D75-4CF3-823F-C8A209424411}">
      <dgm:prSet/>
      <dgm:spPr/>
      <dgm:t>
        <a:bodyPr/>
        <a:lstStyle/>
        <a:p>
          <a:endParaRPr lang="en-GB"/>
        </a:p>
      </dgm:t>
    </dgm:pt>
    <dgm:pt modelId="{1D46E27E-8BCE-402D-92AB-DC1FF396DDE5}" type="sibTrans" cxnId="{5B71FDCA-4D75-4CF3-823F-C8A209424411}">
      <dgm:prSet/>
      <dgm:spPr/>
      <dgm:t>
        <a:bodyPr/>
        <a:lstStyle/>
        <a:p>
          <a:endParaRPr lang="en-GB"/>
        </a:p>
      </dgm:t>
    </dgm:pt>
    <dgm:pt modelId="{392C5E2E-AB94-4693-B25B-9428859C56E6}">
      <dgm:prSet phldrT="[Text]"/>
      <dgm:spPr/>
      <dgm:t>
        <a:bodyPr/>
        <a:lstStyle/>
        <a:p>
          <a:r>
            <a:rPr lang="en-GB" dirty="0"/>
            <a:t>Request and share care &amp; support plans</a:t>
          </a:r>
        </a:p>
      </dgm:t>
    </dgm:pt>
    <dgm:pt modelId="{C0F07A3C-8DA4-4122-9FBB-042BAD991884}" type="parTrans" cxnId="{55EEF115-CD8A-4C8C-9B5F-C37E5C1C1B7B}">
      <dgm:prSet/>
      <dgm:spPr/>
      <dgm:t>
        <a:bodyPr/>
        <a:lstStyle/>
        <a:p>
          <a:endParaRPr lang="en-GB"/>
        </a:p>
      </dgm:t>
    </dgm:pt>
    <dgm:pt modelId="{3A539DB0-3AC3-488A-B0DD-20884A78B9EB}" type="sibTrans" cxnId="{55EEF115-CD8A-4C8C-9B5F-C37E5C1C1B7B}">
      <dgm:prSet/>
      <dgm:spPr/>
      <dgm:t>
        <a:bodyPr/>
        <a:lstStyle/>
        <a:p>
          <a:endParaRPr lang="en-GB"/>
        </a:p>
      </dgm:t>
    </dgm:pt>
    <dgm:pt modelId="{6B5945C0-370A-475B-B5E3-64A7290E4DF1}">
      <dgm:prSet phldrT="[Text]"/>
      <dgm:spPr/>
      <dgm:t>
        <a:bodyPr/>
        <a:lstStyle/>
        <a:p>
          <a:pPr rtl="0"/>
          <a:r>
            <a:rPr lang="en-GB" dirty="0"/>
            <a:t>Pass on clinical concerns to their clinical team to follow up.</a:t>
          </a:r>
        </a:p>
      </dgm:t>
    </dgm:pt>
    <dgm:pt modelId="{230506AD-7CEA-4469-91D1-43C2660E8499}" type="parTrans" cxnId="{79E7A4C2-5969-4ADA-BFF2-AC96F1A3C4FD}">
      <dgm:prSet/>
      <dgm:spPr/>
      <dgm:t>
        <a:bodyPr/>
        <a:lstStyle/>
        <a:p>
          <a:endParaRPr lang="en-GB"/>
        </a:p>
      </dgm:t>
    </dgm:pt>
    <dgm:pt modelId="{8D4FD465-B391-4745-B16B-24CD63A5F98B}" type="sibTrans" cxnId="{79E7A4C2-5969-4ADA-BFF2-AC96F1A3C4FD}">
      <dgm:prSet/>
      <dgm:spPr/>
      <dgm:t>
        <a:bodyPr/>
        <a:lstStyle/>
        <a:p>
          <a:endParaRPr lang="en-GB"/>
        </a:p>
      </dgm:t>
    </dgm:pt>
    <dgm:pt modelId="{5E1BB33A-ACC9-40D6-B4E7-FA514E59DDB1}">
      <dgm:prSet phldrT="[Text]"/>
      <dgm:spPr/>
      <dgm:t>
        <a:bodyPr/>
        <a:lstStyle/>
        <a:p>
          <a:pPr rtl="0"/>
          <a:r>
            <a:rPr lang="en-GB" dirty="0"/>
            <a:t>Follow up signposting and referral to other services, to ensure uptake and impact. </a:t>
          </a:r>
        </a:p>
      </dgm:t>
    </dgm:pt>
    <dgm:pt modelId="{32B45BBB-18FC-491F-8ADF-510900A6C59B}" type="parTrans" cxnId="{44F6737D-1616-4BB4-8262-AEEB33FEE169}">
      <dgm:prSet/>
      <dgm:spPr/>
      <dgm:t>
        <a:bodyPr/>
        <a:lstStyle/>
        <a:p>
          <a:endParaRPr lang="en-GB"/>
        </a:p>
      </dgm:t>
    </dgm:pt>
    <dgm:pt modelId="{63DB2F38-2CC6-4CC5-9212-B345524FBB7C}" type="sibTrans" cxnId="{44F6737D-1616-4BB4-8262-AEEB33FEE169}">
      <dgm:prSet/>
      <dgm:spPr/>
      <dgm:t>
        <a:bodyPr/>
        <a:lstStyle/>
        <a:p>
          <a:endParaRPr lang="en-GB"/>
        </a:p>
      </dgm:t>
    </dgm:pt>
    <dgm:pt modelId="{4FBCF0BC-EE26-4858-BB69-E1B5EA7D4CBF}">
      <dgm:prSet/>
      <dgm:spPr/>
      <dgm:t>
        <a:bodyPr/>
        <a:lstStyle/>
        <a:p>
          <a:pPr rtl="0"/>
          <a:r>
            <a:rPr lang="en-GB" dirty="0"/>
            <a:t>Follow up with the person after an agreed period of time, to see how things are progressing.</a:t>
          </a:r>
        </a:p>
      </dgm:t>
    </dgm:pt>
    <dgm:pt modelId="{1DFD9F08-C09D-49DF-BAC8-585FEC558E7A}" type="parTrans" cxnId="{C18FCE2A-87CE-4B5A-9658-F1FCFBF51A1C}">
      <dgm:prSet/>
      <dgm:spPr/>
      <dgm:t>
        <a:bodyPr/>
        <a:lstStyle/>
        <a:p>
          <a:endParaRPr lang="en-GB"/>
        </a:p>
      </dgm:t>
    </dgm:pt>
    <dgm:pt modelId="{92FDAB42-DA91-4ABC-9FDA-D619B33172CD}" type="sibTrans" cxnId="{C18FCE2A-87CE-4B5A-9658-F1FCFBF51A1C}">
      <dgm:prSet/>
      <dgm:spPr/>
      <dgm:t>
        <a:bodyPr/>
        <a:lstStyle/>
        <a:p>
          <a:endParaRPr lang="en-GB"/>
        </a:p>
      </dgm:t>
    </dgm:pt>
    <dgm:pt modelId="{A3E62AC3-4ABF-43F9-BE3F-1A6DA8AFCE35}">
      <dgm:prSet/>
      <dgm:spPr/>
      <dgm:t>
        <a:bodyPr/>
        <a:lstStyle/>
        <a:p>
          <a:pPr rtl="0"/>
          <a:r>
            <a:rPr lang="en-GB" dirty="0"/>
            <a:t>Provide feedback on progress to all relevant professionals.</a:t>
          </a:r>
        </a:p>
      </dgm:t>
    </dgm:pt>
    <dgm:pt modelId="{6E11E74F-901C-4764-AF25-157054A733A5}" type="parTrans" cxnId="{B435E52C-1236-4665-BD13-1B2ECDBDB660}">
      <dgm:prSet/>
      <dgm:spPr/>
      <dgm:t>
        <a:bodyPr/>
        <a:lstStyle/>
        <a:p>
          <a:endParaRPr lang="en-GB"/>
        </a:p>
      </dgm:t>
    </dgm:pt>
    <dgm:pt modelId="{E448E891-AE9D-4388-A3F2-48B6330E97BE}" type="sibTrans" cxnId="{B435E52C-1236-4665-BD13-1B2ECDBDB660}">
      <dgm:prSet/>
      <dgm:spPr/>
      <dgm:t>
        <a:bodyPr/>
        <a:lstStyle/>
        <a:p>
          <a:endParaRPr lang="en-GB"/>
        </a:p>
      </dgm:t>
    </dgm:pt>
    <dgm:pt modelId="{3E24E93E-F1AD-4507-A928-C781D97426D7}" type="pres">
      <dgm:prSet presAssocID="{1D2B326D-7525-41B3-BEDA-C6956121EAA8}" presName="cycle" presStyleCnt="0">
        <dgm:presLayoutVars>
          <dgm:chMax val="1"/>
          <dgm:dir/>
          <dgm:animLvl val="ctr"/>
          <dgm:resizeHandles val="exact"/>
        </dgm:presLayoutVars>
      </dgm:prSet>
      <dgm:spPr/>
    </dgm:pt>
    <dgm:pt modelId="{D06D5B5F-4145-43EB-90F7-7F1E8AD2FD64}" type="pres">
      <dgm:prSet presAssocID="{0CD9655E-8432-4E65-9A93-6D0CA92C3626}" presName="centerShape" presStyleLbl="node0" presStyleIdx="0" presStyleCnt="1"/>
      <dgm:spPr/>
    </dgm:pt>
    <dgm:pt modelId="{FAD4A79F-0D36-4B71-8238-E7A6F99943ED}" type="pres">
      <dgm:prSet presAssocID="{1E9FCCEF-B292-4270-BAC1-16F43A36CAB9}" presName="parTrans" presStyleLbl="bgSibTrans2D1" presStyleIdx="0" presStyleCnt="6"/>
      <dgm:spPr/>
    </dgm:pt>
    <dgm:pt modelId="{A027A156-7B84-4281-B430-AC63191CE8C6}" type="pres">
      <dgm:prSet presAssocID="{356492A1-213C-4320-85DB-F1A45537F2B8}" presName="node" presStyleLbl="node1" presStyleIdx="0" presStyleCnt="6">
        <dgm:presLayoutVars>
          <dgm:bulletEnabled val="1"/>
        </dgm:presLayoutVars>
      </dgm:prSet>
      <dgm:spPr/>
    </dgm:pt>
    <dgm:pt modelId="{C6DE1E85-FB18-4249-8A1F-074CF6EA1515}" type="pres">
      <dgm:prSet presAssocID="{C0F07A3C-8DA4-4122-9FBB-042BAD991884}" presName="parTrans" presStyleLbl="bgSibTrans2D1" presStyleIdx="1" presStyleCnt="6"/>
      <dgm:spPr/>
    </dgm:pt>
    <dgm:pt modelId="{75CFD84A-95B3-49C1-BC5A-D453602AE9D8}" type="pres">
      <dgm:prSet presAssocID="{392C5E2E-AB94-4693-B25B-9428859C56E6}" presName="node" presStyleLbl="node1" presStyleIdx="1" presStyleCnt="6">
        <dgm:presLayoutVars>
          <dgm:bulletEnabled val="1"/>
        </dgm:presLayoutVars>
      </dgm:prSet>
      <dgm:spPr/>
    </dgm:pt>
    <dgm:pt modelId="{0F9BD654-7450-4B3A-8B8A-9FEF919BC826}" type="pres">
      <dgm:prSet presAssocID="{230506AD-7CEA-4469-91D1-43C2660E8499}" presName="parTrans" presStyleLbl="bgSibTrans2D1" presStyleIdx="2" presStyleCnt="6"/>
      <dgm:spPr/>
    </dgm:pt>
    <dgm:pt modelId="{F1312F97-28BF-4AB3-A7FB-57F20E848E24}" type="pres">
      <dgm:prSet presAssocID="{6B5945C0-370A-475B-B5E3-64A7290E4DF1}" presName="node" presStyleLbl="node1" presStyleIdx="2" presStyleCnt="6">
        <dgm:presLayoutVars>
          <dgm:bulletEnabled val="1"/>
        </dgm:presLayoutVars>
      </dgm:prSet>
      <dgm:spPr/>
    </dgm:pt>
    <dgm:pt modelId="{8F794BA2-54E3-42F2-ACB4-949862396686}" type="pres">
      <dgm:prSet presAssocID="{32B45BBB-18FC-491F-8ADF-510900A6C59B}" presName="parTrans" presStyleLbl="bgSibTrans2D1" presStyleIdx="3" presStyleCnt="6"/>
      <dgm:spPr/>
    </dgm:pt>
    <dgm:pt modelId="{A34073AC-ED2E-457E-8036-61EA321D612D}" type="pres">
      <dgm:prSet presAssocID="{5E1BB33A-ACC9-40D6-B4E7-FA514E59DDB1}" presName="node" presStyleLbl="node1" presStyleIdx="3" presStyleCnt="6">
        <dgm:presLayoutVars>
          <dgm:bulletEnabled val="1"/>
        </dgm:presLayoutVars>
      </dgm:prSet>
      <dgm:spPr/>
    </dgm:pt>
    <dgm:pt modelId="{F6BEFCE9-EEA3-438D-93B4-93FE80906ED8}" type="pres">
      <dgm:prSet presAssocID="{1DFD9F08-C09D-49DF-BAC8-585FEC558E7A}" presName="parTrans" presStyleLbl="bgSibTrans2D1" presStyleIdx="4" presStyleCnt="6"/>
      <dgm:spPr/>
    </dgm:pt>
    <dgm:pt modelId="{0DED7153-3FBE-4C11-88AA-5755D085609C}" type="pres">
      <dgm:prSet presAssocID="{4FBCF0BC-EE26-4858-BB69-E1B5EA7D4CBF}" presName="node" presStyleLbl="node1" presStyleIdx="4" presStyleCnt="6">
        <dgm:presLayoutVars>
          <dgm:bulletEnabled val="1"/>
        </dgm:presLayoutVars>
      </dgm:prSet>
      <dgm:spPr/>
    </dgm:pt>
    <dgm:pt modelId="{E50C4609-BC68-46A5-9FE3-BC7FBC67B8DA}" type="pres">
      <dgm:prSet presAssocID="{6E11E74F-901C-4764-AF25-157054A733A5}" presName="parTrans" presStyleLbl="bgSibTrans2D1" presStyleIdx="5" presStyleCnt="6"/>
      <dgm:spPr/>
    </dgm:pt>
    <dgm:pt modelId="{84C0CAF4-83EA-407A-BE78-10B34A900B8B}" type="pres">
      <dgm:prSet presAssocID="{A3E62AC3-4ABF-43F9-BE3F-1A6DA8AFCE35}" presName="node" presStyleLbl="node1" presStyleIdx="5" presStyleCnt="6">
        <dgm:presLayoutVars>
          <dgm:bulletEnabled val="1"/>
        </dgm:presLayoutVars>
      </dgm:prSet>
      <dgm:spPr/>
    </dgm:pt>
  </dgm:ptLst>
  <dgm:cxnLst>
    <dgm:cxn modelId="{4C6D3C0E-38E3-47AF-B61B-71FA91F9D873}" type="presOf" srcId="{A3E62AC3-4ABF-43F9-BE3F-1A6DA8AFCE35}" destId="{84C0CAF4-83EA-407A-BE78-10B34A900B8B}" srcOrd="0" destOrd="0" presId="urn:microsoft.com/office/officeart/2005/8/layout/radial4"/>
    <dgm:cxn modelId="{55EEF115-CD8A-4C8C-9B5F-C37E5C1C1B7B}" srcId="{0CD9655E-8432-4E65-9A93-6D0CA92C3626}" destId="{392C5E2E-AB94-4693-B25B-9428859C56E6}" srcOrd="1" destOrd="0" parTransId="{C0F07A3C-8DA4-4122-9FBB-042BAD991884}" sibTransId="{3A539DB0-3AC3-488A-B0DD-20884A78B9EB}"/>
    <dgm:cxn modelId="{C18FCE2A-87CE-4B5A-9658-F1FCFBF51A1C}" srcId="{0CD9655E-8432-4E65-9A93-6D0CA92C3626}" destId="{4FBCF0BC-EE26-4858-BB69-E1B5EA7D4CBF}" srcOrd="4" destOrd="0" parTransId="{1DFD9F08-C09D-49DF-BAC8-585FEC558E7A}" sibTransId="{92FDAB42-DA91-4ABC-9FDA-D619B33172CD}"/>
    <dgm:cxn modelId="{B435E52C-1236-4665-BD13-1B2ECDBDB660}" srcId="{0CD9655E-8432-4E65-9A93-6D0CA92C3626}" destId="{A3E62AC3-4ABF-43F9-BE3F-1A6DA8AFCE35}" srcOrd="5" destOrd="0" parTransId="{6E11E74F-901C-4764-AF25-157054A733A5}" sibTransId="{E448E891-AE9D-4388-A3F2-48B6330E97BE}"/>
    <dgm:cxn modelId="{5BA2A452-89A7-4927-B007-450C968A4D90}" type="presOf" srcId="{6E11E74F-901C-4764-AF25-157054A733A5}" destId="{E50C4609-BC68-46A5-9FE3-BC7FBC67B8DA}" srcOrd="0" destOrd="0" presId="urn:microsoft.com/office/officeart/2005/8/layout/radial4"/>
    <dgm:cxn modelId="{A13D0175-9B8F-4A56-ADA5-9FBD620AE75A}" type="presOf" srcId="{1E9FCCEF-B292-4270-BAC1-16F43A36CAB9}" destId="{FAD4A79F-0D36-4B71-8238-E7A6F99943ED}" srcOrd="0" destOrd="0" presId="urn:microsoft.com/office/officeart/2005/8/layout/radial4"/>
    <dgm:cxn modelId="{44F6737D-1616-4BB4-8262-AEEB33FEE169}" srcId="{0CD9655E-8432-4E65-9A93-6D0CA92C3626}" destId="{5E1BB33A-ACC9-40D6-B4E7-FA514E59DDB1}" srcOrd="3" destOrd="0" parTransId="{32B45BBB-18FC-491F-8ADF-510900A6C59B}" sibTransId="{63DB2F38-2CC6-4CC5-9212-B345524FBB7C}"/>
    <dgm:cxn modelId="{9B61F18B-FF91-4441-B7D7-BFBC08CD0671}" type="presOf" srcId="{1D2B326D-7525-41B3-BEDA-C6956121EAA8}" destId="{3E24E93E-F1AD-4507-A928-C781D97426D7}" srcOrd="0" destOrd="0" presId="urn:microsoft.com/office/officeart/2005/8/layout/radial4"/>
    <dgm:cxn modelId="{903DB79A-2B4D-497D-809F-7C4EC2F5828B}" type="presOf" srcId="{4FBCF0BC-EE26-4858-BB69-E1B5EA7D4CBF}" destId="{0DED7153-3FBE-4C11-88AA-5755D085609C}" srcOrd="0" destOrd="0" presId="urn:microsoft.com/office/officeart/2005/8/layout/radial4"/>
    <dgm:cxn modelId="{1EC1D2A1-6909-4F3E-A8C7-E3F2D85B91DC}" type="presOf" srcId="{C0F07A3C-8DA4-4122-9FBB-042BAD991884}" destId="{C6DE1E85-FB18-4249-8A1F-074CF6EA1515}" srcOrd="0" destOrd="0" presId="urn:microsoft.com/office/officeart/2005/8/layout/radial4"/>
    <dgm:cxn modelId="{E047B2A3-9CFC-40E5-87C7-8016ED4EE191}" type="presOf" srcId="{392C5E2E-AB94-4693-B25B-9428859C56E6}" destId="{75CFD84A-95B3-49C1-BC5A-D453602AE9D8}" srcOrd="0" destOrd="0" presId="urn:microsoft.com/office/officeart/2005/8/layout/radial4"/>
    <dgm:cxn modelId="{3640A9B1-C49D-4E0E-B6C0-F8FF23DF1D46}" type="presOf" srcId="{6B5945C0-370A-475B-B5E3-64A7290E4DF1}" destId="{F1312F97-28BF-4AB3-A7FB-57F20E848E24}" srcOrd="0" destOrd="0" presId="urn:microsoft.com/office/officeart/2005/8/layout/radial4"/>
    <dgm:cxn modelId="{BDA77AB2-3272-47E3-893D-68FECEC9FBF8}" type="presOf" srcId="{32B45BBB-18FC-491F-8ADF-510900A6C59B}" destId="{8F794BA2-54E3-42F2-ACB4-949862396686}" srcOrd="0" destOrd="0" presId="urn:microsoft.com/office/officeart/2005/8/layout/radial4"/>
    <dgm:cxn modelId="{0E2482BB-C2D4-4458-B53D-661F06BA94BA}" type="presOf" srcId="{0CD9655E-8432-4E65-9A93-6D0CA92C3626}" destId="{D06D5B5F-4145-43EB-90F7-7F1E8AD2FD64}" srcOrd="0" destOrd="0" presId="urn:microsoft.com/office/officeart/2005/8/layout/radial4"/>
    <dgm:cxn modelId="{F25061C1-B762-435F-8E3E-B03ACE7FD8EE}" type="presOf" srcId="{230506AD-7CEA-4469-91D1-43C2660E8499}" destId="{0F9BD654-7450-4B3A-8B8A-9FEF919BC826}" srcOrd="0" destOrd="0" presId="urn:microsoft.com/office/officeart/2005/8/layout/radial4"/>
    <dgm:cxn modelId="{61830CC2-E4D2-4E67-A37C-5E0D3584266F}" type="presOf" srcId="{356492A1-213C-4320-85DB-F1A45537F2B8}" destId="{A027A156-7B84-4281-B430-AC63191CE8C6}" srcOrd="0" destOrd="0" presId="urn:microsoft.com/office/officeart/2005/8/layout/radial4"/>
    <dgm:cxn modelId="{79E7A4C2-5969-4ADA-BFF2-AC96F1A3C4FD}" srcId="{0CD9655E-8432-4E65-9A93-6D0CA92C3626}" destId="{6B5945C0-370A-475B-B5E3-64A7290E4DF1}" srcOrd="2" destOrd="0" parTransId="{230506AD-7CEA-4469-91D1-43C2660E8499}" sibTransId="{8D4FD465-B391-4745-B16B-24CD63A5F98B}"/>
    <dgm:cxn modelId="{FF3565C6-C063-4743-AE5B-E27AE57D0702}" srcId="{1D2B326D-7525-41B3-BEDA-C6956121EAA8}" destId="{0CD9655E-8432-4E65-9A93-6D0CA92C3626}" srcOrd="0" destOrd="0" parTransId="{928DB1E2-F3EC-4D70-A2D2-82C66E1D457D}" sibTransId="{DFC3B960-466D-408B-B9CA-9E9F0F61DD6A}"/>
    <dgm:cxn modelId="{5B71FDCA-4D75-4CF3-823F-C8A209424411}" srcId="{0CD9655E-8432-4E65-9A93-6D0CA92C3626}" destId="{356492A1-213C-4320-85DB-F1A45537F2B8}" srcOrd="0" destOrd="0" parTransId="{1E9FCCEF-B292-4270-BAC1-16F43A36CAB9}" sibTransId="{1D46E27E-8BCE-402D-92AB-DC1FF396DDE5}"/>
    <dgm:cxn modelId="{DF0F83EE-7947-49CC-902A-05CB6E08AF6B}" type="presOf" srcId="{1DFD9F08-C09D-49DF-BAC8-585FEC558E7A}" destId="{F6BEFCE9-EEA3-438D-93B4-93FE80906ED8}" srcOrd="0" destOrd="0" presId="urn:microsoft.com/office/officeart/2005/8/layout/radial4"/>
    <dgm:cxn modelId="{047A73F3-68C2-4681-AC7B-2F439345A077}" type="presOf" srcId="{5E1BB33A-ACC9-40D6-B4E7-FA514E59DDB1}" destId="{A34073AC-ED2E-457E-8036-61EA321D612D}" srcOrd="0" destOrd="0" presId="urn:microsoft.com/office/officeart/2005/8/layout/radial4"/>
    <dgm:cxn modelId="{566FA7C3-7507-4C02-B1FE-5EB1FD2F25BB}" type="presParOf" srcId="{3E24E93E-F1AD-4507-A928-C781D97426D7}" destId="{D06D5B5F-4145-43EB-90F7-7F1E8AD2FD64}" srcOrd="0" destOrd="0" presId="urn:microsoft.com/office/officeart/2005/8/layout/radial4"/>
    <dgm:cxn modelId="{4CFD3715-D26F-4960-A9B9-871B0C78588B}" type="presParOf" srcId="{3E24E93E-F1AD-4507-A928-C781D97426D7}" destId="{FAD4A79F-0D36-4B71-8238-E7A6F99943ED}" srcOrd="1" destOrd="0" presId="urn:microsoft.com/office/officeart/2005/8/layout/radial4"/>
    <dgm:cxn modelId="{4B74376C-54CF-46F3-BB8F-8C10DC08AA77}" type="presParOf" srcId="{3E24E93E-F1AD-4507-A928-C781D97426D7}" destId="{A027A156-7B84-4281-B430-AC63191CE8C6}" srcOrd="2" destOrd="0" presId="urn:microsoft.com/office/officeart/2005/8/layout/radial4"/>
    <dgm:cxn modelId="{525FFDBB-8338-4469-8C41-6BEFECD7EE6B}" type="presParOf" srcId="{3E24E93E-F1AD-4507-A928-C781D97426D7}" destId="{C6DE1E85-FB18-4249-8A1F-074CF6EA1515}" srcOrd="3" destOrd="0" presId="urn:microsoft.com/office/officeart/2005/8/layout/radial4"/>
    <dgm:cxn modelId="{D6ED8D09-67E2-4EF7-9DF1-8E559AA503F6}" type="presParOf" srcId="{3E24E93E-F1AD-4507-A928-C781D97426D7}" destId="{75CFD84A-95B3-49C1-BC5A-D453602AE9D8}" srcOrd="4" destOrd="0" presId="urn:microsoft.com/office/officeart/2005/8/layout/radial4"/>
    <dgm:cxn modelId="{84554028-AE0D-4EEE-B662-34B5C7EDAA40}" type="presParOf" srcId="{3E24E93E-F1AD-4507-A928-C781D97426D7}" destId="{0F9BD654-7450-4B3A-8B8A-9FEF919BC826}" srcOrd="5" destOrd="0" presId="urn:microsoft.com/office/officeart/2005/8/layout/radial4"/>
    <dgm:cxn modelId="{33CC496C-0627-49EC-9450-D39D2BB16A40}" type="presParOf" srcId="{3E24E93E-F1AD-4507-A928-C781D97426D7}" destId="{F1312F97-28BF-4AB3-A7FB-57F20E848E24}" srcOrd="6" destOrd="0" presId="urn:microsoft.com/office/officeart/2005/8/layout/radial4"/>
    <dgm:cxn modelId="{C651815D-9883-43CE-BEF8-D5A4733A1917}" type="presParOf" srcId="{3E24E93E-F1AD-4507-A928-C781D97426D7}" destId="{8F794BA2-54E3-42F2-ACB4-949862396686}" srcOrd="7" destOrd="0" presId="urn:microsoft.com/office/officeart/2005/8/layout/radial4"/>
    <dgm:cxn modelId="{274D786D-F65C-4E18-944B-BDB9E9DB5D27}" type="presParOf" srcId="{3E24E93E-F1AD-4507-A928-C781D97426D7}" destId="{A34073AC-ED2E-457E-8036-61EA321D612D}" srcOrd="8" destOrd="0" presId="urn:microsoft.com/office/officeart/2005/8/layout/radial4"/>
    <dgm:cxn modelId="{23E52B34-5A6C-4CF8-886B-9766F410259A}" type="presParOf" srcId="{3E24E93E-F1AD-4507-A928-C781D97426D7}" destId="{F6BEFCE9-EEA3-438D-93B4-93FE80906ED8}" srcOrd="9" destOrd="0" presId="urn:microsoft.com/office/officeart/2005/8/layout/radial4"/>
    <dgm:cxn modelId="{6C34A8BB-03CA-4E71-952E-FD9A17CDD7A1}" type="presParOf" srcId="{3E24E93E-F1AD-4507-A928-C781D97426D7}" destId="{0DED7153-3FBE-4C11-88AA-5755D085609C}" srcOrd="10" destOrd="0" presId="urn:microsoft.com/office/officeart/2005/8/layout/radial4"/>
    <dgm:cxn modelId="{20620C3A-4A1F-4BDD-9C63-6E3B9CD42A5D}" type="presParOf" srcId="{3E24E93E-F1AD-4507-A928-C781D97426D7}" destId="{E50C4609-BC68-46A5-9FE3-BC7FBC67B8DA}" srcOrd="11" destOrd="0" presId="urn:microsoft.com/office/officeart/2005/8/layout/radial4"/>
    <dgm:cxn modelId="{C0AD6BD1-36E1-4410-A3C7-8CB5CD41F9AB}" type="presParOf" srcId="{3E24E93E-F1AD-4507-A928-C781D97426D7}" destId="{84C0CAF4-83EA-407A-BE78-10B34A900B8B}"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A24357-5019-4CEE-9DE1-A967B4A55DFC}"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8CDF0091-1B99-4420-8A51-E8AC45124F2F}">
      <dgm:prSet phldrT="[Text]"/>
      <dgm:spPr/>
      <dgm:t>
        <a:bodyPr/>
        <a:lstStyle/>
        <a:p>
          <a:r>
            <a:rPr lang="en-GB" dirty="0"/>
            <a:t>Having personalised, holistic conversations with people with cancer</a:t>
          </a:r>
        </a:p>
      </dgm:t>
    </dgm:pt>
    <dgm:pt modelId="{0248B592-44E3-44D3-9DF9-2F51C28181CA}" type="parTrans" cxnId="{16C1AD0C-C8D2-4690-8C2F-2C9662F8C78F}">
      <dgm:prSet/>
      <dgm:spPr/>
      <dgm:t>
        <a:bodyPr/>
        <a:lstStyle/>
        <a:p>
          <a:endParaRPr lang="en-GB"/>
        </a:p>
      </dgm:t>
    </dgm:pt>
    <dgm:pt modelId="{F9F57D88-0AE6-491D-ACED-D4954AEDDB21}" type="sibTrans" cxnId="{16C1AD0C-C8D2-4690-8C2F-2C9662F8C78F}">
      <dgm:prSet/>
      <dgm:spPr/>
      <dgm:t>
        <a:bodyPr/>
        <a:lstStyle/>
        <a:p>
          <a:endParaRPr lang="en-GB"/>
        </a:p>
      </dgm:t>
    </dgm:pt>
    <dgm:pt modelId="{A9961432-DBAD-4C70-8791-575EC4A23E3E}">
      <dgm:prSet phldrT="[Text]"/>
      <dgm:spPr/>
      <dgm:t>
        <a:bodyPr/>
        <a:lstStyle/>
        <a:p>
          <a:r>
            <a:rPr lang="en-GB" dirty="0"/>
            <a:t>And timely, joined-up conversations between professionals</a:t>
          </a:r>
        </a:p>
      </dgm:t>
    </dgm:pt>
    <dgm:pt modelId="{07DB74AC-9077-4B87-964D-EA323D6537D8}" type="parTrans" cxnId="{694F99E5-F9A4-493E-AE66-F37EF4F2E7CA}">
      <dgm:prSet/>
      <dgm:spPr/>
      <dgm:t>
        <a:bodyPr/>
        <a:lstStyle/>
        <a:p>
          <a:endParaRPr lang="en-GB"/>
        </a:p>
      </dgm:t>
    </dgm:pt>
    <dgm:pt modelId="{65966A53-8C5B-4D8A-A093-0DFA86D26FD9}" type="sibTrans" cxnId="{694F99E5-F9A4-493E-AE66-F37EF4F2E7CA}">
      <dgm:prSet/>
      <dgm:spPr/>
      <dgm:t>
        <a:bodyPr/>
        <a:lstStyle/>
        <a:p>
          <a:endParaRPr lang="en-GB"/>
        </a:p>
      </dgm:t>
    </dgm:pt>
    <dgm:pt modelId="{CB125A1B-7385-4260-8363-A73F914ECB6F}">
      <dgm:prSet phldrT="[Text]"/>
      <dgm:spPr/>
      <dgm:t>
        <a:bodyPr/>
        <a:lstStyle/>
        <a:p>
          <a:r>
            <a:rPr lang="en-GB" dirty="0"/>
            <a:t>Will enable us to tackle the 3 challenges: knowledge, inconsistency, and lack of coordination of care.</a:t>
          </a:r>
        </a:p>
      </dgm:t>
    </dgm:pt>
    <dgm:pt modelId="{05AE4C97-2BC3-4E4A-86F7-8271A4CB0064}" type="parTrans" cxnId="{A5628AD7-106E-42E9-A465-DC71F878FE8C}">
      <dgm:prSet/>
      <dgm:spPr/>
      <dgm:t>
        <a:bodyPr/>
        <a:lstStyle/>
        <a:p>
          <a:endParaRPr lang="en-GB"/>
        </a:p>
      </dgm:t>
    </dgm:pt>
    <dgm:pt modelId="{CF26106D-8D8C-446C-A625-C97E121D3E3E}" type="sibTrans" cxnId="{A5628AD7-106E-42E9-A465-DC71F878FE8C}">
      <dgm:prSet/>
      <dgm:spPr/>
      <dgm:t>
        <a:bodyPr/>
        <a:lstStyle/>
        <a:p>
          <a:endParaRPr lang="en-GB"/>
        </a:p>
      </dgm:t>
    </dgm:pt>
    <dgm:pt modelId="{2F1017A1-4FBC-4C31-BDD2-32E5CC656517}" type="pres">
      <dgm:prSet presAssocID="{40A24357-5019-4CEE-9DE1-A967B4A55DFC}" presName="Name0" presStyleCnt="0">
        <dgm:presLayoutVars>
          <dgm:chMax val="11"/>
          <dgm:chPref val="11"/>
          <dgm:dir/>
          <dgm:resizeHandles/>
        </dgm:presLayoutVars>
      </dgm:prSet>
      <dgm:spPr/>
    </dgm:pt>
    <dgm:pt modelId="{69CEAC34-8B0D-42F5-BE07-A79DF460C0A3}" type="pres">
      <dgm:prSet presAssocID="{CB125A1B-7385-4260-8363-A73F914ECB6F}" presName="Accent3" presStyleCnt="0"/>
      <dgm:spPr/>
    </dgm:pt>
    <dgm:pt modelId="{1A3638AF-52AE-484F-BEE8-347B36EA32F6}" type="pres">
      <dgm:prSet presAssocID="{CB125A1B-7385-4260-8363-A73F914ECB6F}" presName="Accent" presStyleLbl="node1" presStyleIdx="0" presStyleCnt="3"/>
      <dgm:spPr/>
    </dgm:pt>
    <dgm:pt modelId="{F1829245-1BEC-47CD-83DD-2EEEA15601D1}" type="pres">
      <dgm:prSet presAssocID="{CB125A1B-7385-4260-8363-A73F914ECB6F}" presName="ParentBackground3" presStyleCnt="0"/>
      <dgm:spPr/>
    </dgm:pt>
    <dgm:pt modelId="{D21DCE0C-E8FA-4C3C-B132-4E718F5B0BCE}" type="pres">
      <dgm:prSet presAssocID="{CB125A1B-7385-4260-8363-A73F914ECB6F}" presName="ParentBackground" presStyleLbl="fgAcc1" presStyleIdx="0" presStyleCnt="3"/>
      <dgm:spPr/>
    </dgm:pt>
    <dgm:pt modelId="{0E8BBED0-8CA0-4CC7-9632-C7EBF78704FB}" type="pres">
      <dgm:prSet presAssocID="{CB125A1B-7385-4260-8363-A73F914ECB6F}" presName="Parent3" presStyleLbl="revTx" presStyleIdx="0" presStyleCnt="0">
        <dgm:presLayoutVars>
          <dgm:chMax val="1"/>
          <dgm:chPref val="1"/>
          <dgm:bulletEnabled val="1"/>
        </dgm:presLayoutVars>
      </dgm:prSet>
      <dgm:spPr/>
    </dgm:pt>
    <dgm:pt modelId="{CE3CBAEB-C062-4527-BAF8-958B07ADAF17}" type="pres">
      <dgm:prSet presAssocID="{A9961432-DBAD-4C70-8791-575EC4A23E3E}" presName="Accent2" presStyleCnt="0"/>
      <dgm:spPr/>
    </dgm:pt>
    <dgm:pt modelId="{AC9D1E49-7E68-4045-A4B2-B003D5E4EB3A}" type="pres">
      <dgm:prSet presAssocID="{A9961432-DBAD-4C70-8791-575EC4A23E3E}" presName="Accent" presStyleLbl="node1" presStyleIdx="1" presStyleCnt="3"/>
      <dgm:spPr/>
    </dgm:pt>
    <dgm:pt modelId="{E3CE4D79-3D1B-4A38-9FA6-BB470F55F77E}" type="pres">
      <dgm:prSet presAssocID="{A9961432-DBAD-4C70-8791-575EC4A23E3E}" presName="ParentBackground2" presStyleCnt="0"/>
      <dgm:spPr/>
    </dgm:pt>
    <dgm:pt modelId="{B52A7A20-E301-47A7-9617-E53F5A72080C}" type="pres">
      <dgm:prSet presAssocID="{A9961432-DBAD-4C70-8791-575EC4A23E3E}" presName="ParentBackground" presStyleLbl="fgAcc1" presStyleIdx="1" presStyleCnt="3"/>
      <dgm:spPr/>
    </dgm:pt>
    <dgm:pt modelId="{166C72D9-8C2D-43D0-826F-FB2EC9272EB6}" type="pres">
      <dgm:prSet presAssocID="{A9961432-DBAD-4C70-8791-575EC4A23E3E}" presName="Parent2" presStyleLbl="revTx" presStyleIdx="0" presStyleCnt="0">
        <dgm:presLayoutVars>
          <dgm:chMax val="1"/>
          <dgm:chPref val="1"/>
          <dgm:bulletEnabled val="1"/>
        </dgm:presLayoutVars>
      </dgm:prSet>
      <dgm:spPr/>
    </dgm:pt>
    <dgm:pt modelId="{FCC93EF6-734C-4E25-86D3-474A57889461}" type="pres">
      <dgm:prSet presAssocID="{8CDF0091-1B99-4420-8A51-E8AC45124F2F}" presName="Accent1" presStyleCnt="0"/>
      <dgm:spPr/>
    </dgm:pt>
    <dgm:pt modelId="{23BCF011-3231-4423-8B6C-F13259CA2384}" type="pres">
      <dgm:prSet presAssocID="{8CDF0091-1B99-4420-8A51-E8AC45124F2F}" presName="Accent" presStyleLbl="node1" presStyleIdx="2" presStyleCnt="3"/>
      <dgm:spPr/>
    </dgm:pt>
    <dgm:pt modelId="{217CCFF6-0E06-47B7-926F-7E8A066B807F}" type="pres">
      <dgm:prSet presAssocID="{8CDF0091-1B99-4420-8A51-E8AC45124F2F}" presName="ParentBackground1" presStyleCnt="0"/>
      <dgm:spPr/>
    </dgm:pt>
    <dgm:pt modelId="{D8E48AE0-3DC3-4648-89A8-5BA2ACB8C47E}" type="pres">
      <dgm:prSet presAssocID="{8CDF0091-1B99-4420-8A51-E8AC45124F2F}" presName="ParentBackground" presStyleLbl="fgAcc1" presStyleIdx="2" presStyleCnt="3"/>
      <dgm:spPr/>
    </dgm:pt>
    <dgm:pt modelId="{A1CC015B-B47F-45A7-902A-603C1A150071}" type="pres">
      <dgm:prSet presAssocID="{8CDF0091-1B99-4420-8A51-E8AC45124F2F}" presName="Parent1" presStyleLbl="revTx" presStyleIdx="0" presStyleCnt="0">
        <dgm:presLayoutVars>
          <dgm:chMax val="1"/>
          <dgm:chPref val="1"/>
          <dgm:bulletEnabled val="1"/>
        </dgm:presLayoutVars>
      </dgm:prSet>
      <dgm:spPr/>
    </dgm:pt>
  </dgm:ptLst>
  <dgm:cxnLst>
    <dgm:cxn modelId="{DD45AC03-EDE3-4E74-B961-B2AED3304668}" type="presOf" srcId="{CB125A1B-7385-4260-8363-A73F914ECB6F}" destId="{D21DCE0C-E8FA-4C3C-B132-4E718F5B0BCE}" srcOrd="0" destOrd="0" presId="urn:microsoft.com/office/officeart/2011/layout/CircleProcess"/>
    <dgm:cxn modelId="{EE80A005-7F41-4A99-A31A-BE7080BF0A91}" type="presOf" srcId="{CB125A1B-7385-4260-8363-A73F914ECB6F}" destId="{0E8BBED0-8CA0-4CC7-9632-C7EBF78704FB}" srcOrd="1" destOrd="0" presId="urn:microsoft.com/office/officeart/2011/layout/CircleProcess"/>
    <dgm:cxn modelId="{16C1AD0C-C8D2-4690-8C2F-2C9662F8C78F}" srcId="{40A24357-5019-4CEE-9DE1-A967B4A55DFC}" destId="{8CDF0091-1B99-4420-8A51-E8AC45124F2F}" srcOrd="0" destOrd="0" parTransId="{0248B592-44E3-44D3-9DF9-2F51C28181CA}" sibTransId="{F9F57D88-0AE6-491D-ACED-D4954AEDDB21}"/>
    <dgm:cxn modelId="{4FFD881C-FB72-4E05-9E4C-CA4CD0972559}" type="presOf" srcId="{8CDF0091-1B99-4420-8A51-E8AC45124F2F}" destId="{A1CC015B-B47F-45A7-902A-603C1A150071}" srcOrd="1" destOrd="0" presId="urn:microsoft.com/office/officeart/2011/layout/CircleProcess"/>
    <dgm:cxn modelId="{266FF456-417F-4C9B-9218-CCB8C7B0ACFE}" type="presOf" srcId="{40A24357-5019-4CEE-9DE1-A967B4A55DFC}" destId="{2F1017A1-4FBC-4C31-BDD2-32E5CC656517}" srcOrd="0" destOrd="0" presId="urn:microsoft.com/office/officeart/2011/layout/CircleProcess"/>
    <dgm:cxn modelId="{19D6C385-FAD6-4ADC-8B38-CBA52874DEF1}" type="presOf" srcId="{A9961432-DBAD-4C70-8791-575EC4A23E3E}" destId="{B52A7A20-E301-47A7-9617-E53F5A72080C}" srcOrd="0" destOrd="0" presId="urn:microsoft.com/office/officeart/2011/layout/CircleProcess"/>
    <dgm:cxn modelId="{EFE39CC3-7125-4069-AE00-53D700FF8C43}" type="presOf" srcId="{8CDF0091-1B99-4420-8A51-E8AC45124F2F}" destId="{D8E48AE0-3DC3-4648-89A8-5BA2ACB8C47E}" srcOrd="0" destOrd="0" presId="urn:microsoft.com/office/officeart/2011/layout/CircleProcess"/>
    <dgm:cxn modelId="{A5628AD7-106E-42E9-A465-DC71F878FE8C}" srcId="{40A24357-5019-4CEE-9DE1-A967B4A55DFC}" destId="{CB125A1B-7385-4260-8363-A73F914ECB6F}" srcOrd="2" destOrd="0" parTransId="{05AE4C97-2BC3-4E4A-86F7-8271A4CB0064}" sibTransId="{CF26106D-8D8C-446C-A625-C97E121D3E3E}"/>
    <dgm:cxn modelId="{694F99E5-F9A4-493E-AE66-F37EF4F2E7CA}" srcId="{40A24357-5019-4CEE-9DE1-A967B4A55DFC}" destId="{A9961432-DBAD-4C70-8791-575EC4A23E3E}" srcOrd="1" destOrd="0" parTransId="{07DB74AC-9077-4B87-964D-EA323D6537D8}" sibTransId="{65966A53-8C5B-4D8A-A093-0DFA86D26FD9}"/>
    <dgm:cxn modelId="{7330FFE7-5F69-470A-AF34-47694BB745C0}" type="presOf" srcId="{A9961432-DBAD-4C70-8791-575EC4A23E3E}" destId="{166C72D9-8C2D-43D0-826F-FB2EC9272EB6}" srcOrd="1" destOrd="0" presId="urn:microsoft.com/office/officeart/2011/layout/CircleProcess"/>
    <dgm:cxn modelId="{2552E0D8-6515-48CE-B793-B715AD1DE278}" type="presParOf" srcId="{2F1017A1-4FBC-4C31-BDD2-32E5CC656517}" destId="{69CEAC34-8B0D-42F5-BE07-A79DF460C0A3}" srcOrd="0" destOrd="0" presId="urn:microsoft.com/office/officeart/2011/layout/CircleProcess"/>
    <dgm:cxn modelId="{BB235135-CD83-4A12-BBBF-785461404171}" type="presParOf" srcId="{69CEAC34-8B0D-42F5-BE07-A79DF460C0A3}" destId="{1A3638AF-52AE-484F-BEE8-347B36EA32F6}" srcOrd="0" destOrd="0" presId="urn:microsoft.com/office/officeart/2011/layout/CircleProcess"/>
    <dgm:cxn modelId="{642E1AAE-F179-4C83-9F86-D8C392E66B47}" type="presParOf" srcId="{2F1017A1-4FBC-4C31-BDD2-32E5CC656517}" destId="{F1829245-1BEC-47CD-83DD-2EEEA15601D1}" srcOrd="1" destOrd="0" presId="urn:microsoft.com/office/officeart/2011/layout/CircleProcess"/>
    <dgm:cxn modelId="{36408F16-26CF-4A23-9956-1D83D63EAF88}" type="presParOf" srcId="{F1829245-1BEC-47CD-83DD-2EEEA15601D1}" destId="{D21DCE0C-E8FA-4C3C-B132-4E718F5B0BCE}" srcOrd="0" destOrd="0" presId="urn:microsoft.com/office/officeart/2011/layout/CircleProcess"/>
    <dgm:cxn modelId="{C1D92C1E-19D2-4153-974D-61F27C79570C}" type="presParOf" srcId="{2F1017A1-4FBC-4C31-BDD2-32E5CC656517}" destId="{0E8BBED0-8CA0-4CC7-9632-C7EBF78704FB}" srcOrd="2" destOrd="0" presId="urn:microsoft.com/office/officeart/2011/layout/CircleProcess"/>
    <dgm:cxn modelId="{0D483428-B31E-4C8F-A46A-0B45F9364328}" type="presParOf" srcId="{2F1017A1-4FBC-4C31-BDD2-32E5CC656517}" destId="{CE3CBAEB-C062-4527-BAF8-958B07ADAF17}" srcOrd="3" destOrd="0" presId="urn:microsoft.com/office/officeart/2011/layout/CircleProcess"/>
    <dgm:cxn modelId="{297C299E-2AE7-4023-9A99-67B0B2CF25BA}" type="presParOf" srcId="{CE3CBAEB-C062-4527-BAF8-958B07ADAF17}" destId="{AC9D1E49-7E68-4045-A4B2-B003D5E4EB3A}" srcOrd="0" destOrd="0" presId="urn:microsoft.com/office/officeart/2011/layout/CircleProcess"/>
    <dgm:cxn modelId="{F83A19AF-9737-43F9-83E4-DC624F6EB8B4}" type="presParOf" srcId="{2F1017A1-4FBC-4C31-BDD2-32E5CC656517}" destId="{E3CE4D79-3D1B-4A38-9FA6-BB470F55F77E}" srcOrd="4" destOrd="0" presId="urn:microsoft.com/office/officeart/2011/layout/CircleProcess"/>
    <dgm:cxn modelId="{C9B05E97-2CA8-4738-9891-EE432F76D2C1}" type="presParOf" srcId="{E3CE4D79-3D1B-4A38-9FA6-BB470F55F77E}" destId="{B52A7A20-E301-47A7-9617-E53F5A72080C}" srcOrd="0" destOrd="0" presId="urn:microsoft.com/office/officeart/2011/layout/CircleProcess"/>
    <dgm:cxn modelId="{86BE6383-3ACC-4CFE-9357-63E09B1F0A44}" type="presParOf" srcId="{2F1017A1-4FBC-4C31-BDD2-32E5CC656517}" destId="{166C72D9-8C2D-43D0-826F-FB2EC9272EB6}" srcOrd="5" destOrd="0" presId="urn:microsoft.com/office/officeart/2011/layout/CircleProcess"/>
    <dgm:cxn modelId="{9C1FA72A-6DC9-4D96-B56E-0B7A147BE7B5}" type="presParOf" srcId="{2F1017A1-4FBC-4C31-BDD2-32E5CC656517}" destId="{FCC93EF6-734C-4E25-86D3-474A57889461}" srcOrd="6" destOrd="0" presId="urn:microsoft.com/office/officeart/2011/layout/CircleProcess"/>
    <dgm:cxn modelId="{D1D8DA5C-68EF-414D-85C7-0D2F45069AF1}" type="presParOf" srcId="{FCC93EF6-734C-4E25-86D3-474A57889461}" destId="{23BCF011-3231-4423-8B6C-F13259CA2384}" srcOrd="0" destOrd="0" presId="urn:microsoft.com/office/officeart/2011/layout/CircleProcess"/>
    <dgm:cxn modelId="{2168C005-A98F-4F23-8368-CD1EA23D82CB}" type="presParOf" srcId="{2F1017A1-4FBC-4C31-BDD2-32E5CC656517}" destId="{217CCFF6-0E06-47B7-926F-7E8A066B807F}" srcOrd="7" destOrd="0" presId="urn:microsoft.com/office/officeart/2011/layout/CircleProcess"/>
    <dgm:cxn modelId="{DF0C02D1-0511-43FF-B697-389C1F8B0A1A}" type="presParOf" srcId="{217CCFF6-0E06-47B7-926F-7E8A066B807F}" destId="{D8E48AE0-3DC3-4648-89A8-5BA2ACB8C47E}" srcOrd="0" destOrd="0" presId="urn:microsoft.com/office/officeart/2011/layout/CircleProcess"/>
    <dgm:cxn modelId="{1AE14438-A803-47E5-B5F1-EBABE43FAFB0}" type="presParOf" srcId="{2F1017A1-4FBC-4C31-BDD2-32E5CC656517}" destId="{A1CC015B-B47F-45A7-902A-603C1A150071}"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0D30DC-70F2-426D-AEBC-6A215B41CAB3}">
      <dsp:nvSpPr>
        <dsp:cNvPr id="0" name=""/>
        <dsp:cNvSpPr/>
      </dsp:nvSpPr>
      <dsp:spPr>
        <a:xfrm>
          <a:off x="3717817" y="613146"/>
          <a:ext cx="4086440" cy="4086440"/>
        </a:xfrm>
        <a:prstGeom prst="blockArc">
          <a:avLst>
            <a:gd name="adj1" fmla="val 11880000"/>
            <a:gd name="adj2" fmla="val 16200000"/>
            <a:gd name="adj3" fmla="val 4642"/>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BE639FF2-FD07-47D6-8F3C-FAC142108575}">
      <dsp:nvSpPr>
        <dsp:cNvPr id="0" name=""/>
        <dsp:cNvSpPr/>
      </dsp:nvSpPr>
      <dsp:spPr>
        <a:xfrm>
          <a:off x="3717817" y="613146"/>
          <a:ext cx="4086440" cy="4086440"/>
        </a:xfrm>
        <a:prstGeom prst="blockArc">
          <a:avLst>
            <a:gd name="adj1" fmla="val 7560000"/>
            <a:gd name="adj2" fmla="val 11880000"/>
            <a:gd name="adj3" fmla="val 4642"/>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F6758191-A412-4B13-9FDF-B390121962AC}">
      <dsp:nvSpPr>
        <dsp:cNvPr id="0" name=""/>
        <dsp:cNvSpPr/>
      </dsp:nvSpPr>
      <dsp:spPr>
        <a:xfrm>
          <a:off x="3717817" y="613146"/>
          <a:ext cx="4086440" cy="4086440"/>
        </a:xfrm>
        <a:prstGeom prst="blockArc">
          <a:avLst>
            <a:gd name="adj1" fmla="val 3240000"/>
            <a:gd name="adj2" fmla="val 7560000"/>
            <a:gd name="adj3" fmla="val 4642"/>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B8365176-BDF0-401D-849F-BA1C6ED13DB5}">
      <dsp:nvSpPr>
        <dsp:cNvPr id="0" name=""/>
        <dsp:cNvSpPr/>
      </dsp:nvSpPr>
      <dsp:spPr>
        <a:xfrm>
          <a:off x="3717817" y="613146"/>
          <a:ext cx="4086440" cy="4086440"/>
        </a:xfrm>
        <a:prstGeom prst="blockArc">
          <a:avLst>
            <a:gd name="adj1" fmla="val 20520000"/>
            <a:gd name="adj2" fmla="val 3240000"/>
            <a:gd name="adj3" fmla="val 4642"/>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8D6D7EED-A8AE-412A-9B34-A18EF096D761}">
      <dsp:nvSpPr>
        <dsp:cNvPr id="0" name=""/>
        <dsp:cNvSpPr/>
      </dsp:nvSpPr>
      <dsp:spPr>
        <a:xfrm>
          <a:off x="3717817" y="613146"/>
          <a:ext cx="4086440" cy="4086440"/>
        </a:xfrm>
        <a:prstGeom prst="blockArc">
          <a:avLst>
            <a:gd name="adj1" fmla="val 16200000"/>
            <a:gd name="adj2" fmla="val 20520000"/>
            <a:gd name="adj3" fmla="val 4642"/>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067FF593-548F-4EBE-B1B7-57E273567B5E}">
      <dsp:nvSpPr>
        <dsp:cNvPr id="0" name=""/>
        <dsp:cNvSpPr/>
      </dsp:nvSpPr>
      <dsp:spPr>
        <a:xfrm>
          <a:off x="4820086" y="1715415"/>
          <a:ext cx="1881901" cy="1881901"/>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People need support to make the best possible use of services</a:t>
          </a:r>
        </a:p>
      </dsp:txBody>
      <dsp:txXfrm>
        <a:off x="5095684" y="1991013"/>
        <a:ext cx="1330705" cy="1330705"/>
      </dsp:txXfrm>
    </dsp:sp>
    <dsp:sp modelId="{F0716A1D-0C1B-4FFA-AE6D-12671F29930A}">
      <dsp:nvSpPr>
        <dsp:cNvPr id="0" name=""/>
        <dsp:cNvSpPr/>
      </dsp:nvSpPr>
      <dsp:spPr>
        <a:xfrm>
          <a:off x="5102372" y="1904"/>
          <a:ext cx="1317330" cy="1317330"/>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Support to access information</a:t>
          </a:r>
        </a:p>
      </dsp:txBody>
      <dsp:txXfrm>
        <a:off x="5295291" y="194823"/>
        <a:ext cx="931492" cy="931492"/>
      </dsp:txXfrm>
    </dsp:sp>
    <dsp:sp modelId="{C564587E-5958-405D-BC6D-959C56320218}">
      <dsp:nvSpPr>
        <dsp:cNvPr id="0" name=""/>
        <dsp:cNvSpPr/>
      </dsp:nvSpPr>
      <dsp:spPr>
        <a:xfrm>
          <a:off x="7000487" y="1380965"/>
          <a:ext cx="1317330" cy="1317330"/>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Support to understand information</a:t>
          </a:r>
        </a:p>
      </dsp:txBody>
      <dsp:txXfrm>
        <a:off x="7193406" y="1573884"/>
        <a:ext cx="931492" cy="931492"/>
      </dsp:txXfrm>
    </dsp:sp>
    <dsp:sp modelId="{0C3B2FAA-6F09-4589-A23A-B20A2B9F10A3}">
      <dsp:nvSpPr>
        <dsp:cNvPr id="0" name=""/>
        <dsp:cNvSpPr/>
      </dsp:nvSpPr>
      <dsp:spPr>
        <a:xfrm>
          <a:off x="6275471" y="3612334"/>
          <a:ext cx="1317330" cy="1317330"/>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Access to advocacy</a:t>
          </a:r>
        </a:p>
      </dsp:txBody>
      <dsp:txXfrm>
        <a:off x="6468390" y="3805253"/>
        <a:ext cx="931492" cy="931492"/>
      </dsp:txXfrm>
    </dsp:sp>
    <dsp:sp modelId="{16DF2D18-D521-4F5E-B125-B54DFB55EE52}">
      <dsp:nvSpPr>
        <dsp:cNvPr id="0" name=""/>
        <dsp:cNvSpPr/>
      </dsp:nvSpPr>
      <dsp:spPr>
        <a:xfrm>
          <a:off x="3929272" y="3612334"/>
          <a:ext cx="1317330" cy="1317330"/>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Following up</a:t>
          </a:r>
        </a:p>
      </dsp:txBody>
      <dsp:txXfrm>
        <a:off x="4122191" y="3805253"/>
        <a:ext cx="931492" cy="931492"/>
      </dsp:txXfrm>
    </dsp:sp>
    <dsp:sp modelId="{85A5A15D-54E5-481A-88FA-52B7C5A959B6}">
      <dsp:nvSpPr>
        <dsp:cNvPr id="0" name=""/>
        <dsp:cNvSpPr/>
      </dsp:nvSpPr>
      <dsp:spPr>
        <a:xfrm>
          <a:off x="3204256" y="1380965"/>
          <a:ext cx="1317330" cy="1317330"/>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Navigating the whole system</a:t>
          </a:r>
        </a:p>
      </dsp:txBody>
      <dsp:txXfrm>
        <a:off x="3397175" y="1573884"/>
        <a:ext cx="931492" cy="9314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5835F-A11F-432F-A499-76ACFAFADF9A}">
      <dsp:nvSpPr>
        <dsp:cNvPr id="0" name=""/>
        <dsp:cNvSpPr/>
      </dsp:nvSpPr>
      <dsp:spPr>
        <a:xfrm>
          <a:off x="3589254" y="636230"/>
          <a:ext cx="4343566" cy="4343566"/>
        </a:xfrm>
        <a:prstGeom prst="blockArc">
          <a:avLst>
            <a:gd name="adj1" fmla="val 12600000"/>
            <a:gd name="adj2" fmla="val 16200000"/>
            <a:gd name="adj3" fmla="val 4530"/>
          </a:avLst>
        </a:prstGeom>
        <a:solidFill>
          <a:srgbClr val="C0615B">
            <a:alpha val="80000"/>
          </a:srgbClr>
        </a:solidFill>
        <a:ln>
          <a:noFill/>
        </a:ln>
        <a:effectLst/>
      </dsp:spPr>
      <dsp:style>
        <a:lnRef idx="0">
          <a:scrgbClr r="0" g="0" b="0"/>
        </a:lnRef>
        <a:fillRef idx="1">
          <a:scrgbClr r="0" g="0" b="0"/>
        </a:fillRef>
        <a:effectRef idx="0">
          <a:scrgbClr r="0" g="0" b="0"/>
        </a:effectRef>
        <a:fontRef idx="minor">
          <a:schemeClr val="lt1"/>
        </a:fontRef>
      </dsp:style>
    </dsp:sp>
    <dsp:sp modelId="{4C6C01B8-AB98-4089-8FDC-78759CCAEDE0}">
      <dsp:nvSpPr>
        <dsp:cNvPr id="0" name=""/>
        <dsp:cNvSpPr/>
      </dsp:nvSpPr>
      <dsp:spPr>
        <a:xfrm>
          <a:off x="3589254" y="636230"/>
          <a:ext cx="4343566" cy="4343566"/>
        </a:xfrm>
        <a:prstGeom prst="blockArc">
          <a:avLst>
            <a:gd name="adj1" fmla="val 9000000"/>
            <a:gd name="adj2" fmla="val 12600000"/>
            <a:gd name="adj3" fmla="val 4530"/>
          </a:avLst>
        </a:prstGeom>
        <a:solidFill>
          <a:srgbClr val="C0615B">
            <a:alpha val="80000"/>
          </a:srgbClr>
        </a:solidFill>
        <a:ln>
          <a:noFill/>
        </a:ln>
        <a:effectLst/>
      </dsp:spPr>
      <dsp:style>
        <a:lnRef idx="0">
          <a:scrgbClr r="0" g="0" b="0"/>
        </a:lnRef>
        <a:fillRef idx="1">
          <a:scrgbClr r="0" g="0" b="0"/>
        </a:fillRef>
        <a:effectRef idx="0">
          <a:scrgbClr r="0" g="0" b="0"/>
        </a:effectRef>
        <a:fontRef idx="minor">
          <a:schemeClr val="lt1"/>
        </a:fontRef>
      </dsp:style>
    </dsp:sp>
    <dsp:sp modelId="{35116A12-C674-4B2F-8404-133D22F030AA}">
      <dsp:nvSpPr>
        <dsp:cNvPr id="0" name=""/>
        <dsp:cNvSpPr/>
      </dsp:nvSpPr>
      <dsp:spPr>
        <a:xfrm>
          <a:off x="3589254" y="636230"/>
          <a:ext cx="4343566" cy="4343566"/>
        </a:xfrm>
        <a:prstGeom prst="blockArc">
          <a:avLst>
            <a:gd name="adj1" fmla="val 5400000"/>
            <a:gd name="adj2" fmla="val 9000000"/>
            <a:gd name="adj3" fmla="val 4530"/>
          </a:avLst>
        </a:prstGeom>
        <a:solidFill>
          <a:srgbClr val="C0615B"/>
        </a:solidFill>
        <a:ln>
          <a:noFill/>
        </a:ln>
        <a:effectLst/>
      </dsp:spPr>
      <dsp:style>
        <a:lnRef idx="0">
          <a:scrgbClr r="0" g="0" b="0"/>
        </a:lnRef>
        <a:fillRef idx="1">
          <a:scrgbClr r="0" g="0" b="0"/>
        </a:fillRef>
        <a:effectRef idx="0">
          <a:scrgbClr r="0" g="0" b="0"/>
        </a:effectRef>
        <a:fontRef idx="minor">
          <a:schemeClr val="lt1"/>
        </a:fontRef>
      </dsp:style>
    </dsp:sp>
    <dsp:sp modelId="{C06D47F2-B72F-4B14-BD94-E18AD8DE84A7}">
      <dsp:nvSpPr>
        <dsp:cNvPr id="0" name=""/>
        <dsp:cNvSpPr/>
      </dsp:nvSpPr>
      <dsp:spPr>
        <a:xfrm>
          <a:off x="3589254" y="636230"/>
          <a:ext cx="4343566" cy="4343566"/>
        </a:xfrm>
        <a:prstGeom prst="blockArc">
          <a:avLst>
            <a:gd name="adj1" fmla="val 1800000"/>
            <a:gd name="adj2" fmla="val 5400000"/>
            <a:gd name="adj3" fmla="val 4530"/>
          </a:avLst>
        </a:prstGeom>
        <a:solidFill>
          <a:srgbClr val="C0615B"/>
        </a:solidFill>
        <a:ln>
          <a:noFill/>
        </a:ln>
        <a:effectLst/>
      </dsp:spPr>
      <dsp:style>
        <a:lnRef idx="0">
          <a:scrgbClr r="0" g="0" b="0"/>
        </a:lnRef>
        <a:fillRef idx="1">
          <a:scrgbClr r="0" g="0" b="0"/>
        </a:fillRef>
        <a:effectRef idx="0">
          <a:scrgbClr r="0" g="0" b="0"/>
        </a:effectRef>
        <a:fontRef idx="minor">
          <a:schemeClr val="lt1"/>
        </a:fontRef>
      </dsp:style>
    </dsp:sp>
    <dsp:sp modelId="{C9F2F55F-DFE8-403B-8C97-77BD2245A363}">
      <dsp:nvSpPr>
        <dsp:cNvPr id="0" name=""/>
        <dsp:cNvSpPr/>
      </dsp:nvSpPr>
      <dsp:spPr>
        <a:xfrm>
          <a:off x="3589254" y="636230"/>
          <a:ext cx="4343566" cy="4343566"/>
        </a:xfrm>
        <a:prstGeom prst="blockArc">
          <a:avLst>
            <a:gd name="adj1" fmla="val 19800000"/>
            <a:gd name="adj2" fmla="val 1800000"/>
            <a:gd name="adj3" fmla="val 4530"/>
          </a:avLst>
        </a:prstGeom>
        <a:solidFill>
          <a:srgbClr val="C0615B"/>
        </a:solidFill>
        <a:ln>
          <a:noFill/>
        </a:ln>
        <a:effectLst/>
      </dsp:spPr>
      <dsp:style>
        <a:lnRef idx="0">
          <a:scrgbClr r="0" g="0" b="0"/>
        </a:lnRef>
        <a:fillRef idx="1">
          <a:scrgbClr r="0" g="0" b="0"/>
        </a:fillRef>
        <a:effectRef idx="0">
          <a:scrgbClr r="0" g="0" b="0"/>
        </a:effectRef>
        <a:fontRef idx="minor">
          <a:schemeClr val="lt1"/>
        </a:fontRef>
      </dsp:style>
    </dsp:sp>
    <dsp:sp modelId="{8D6D7EED-A8AE-412A-9B34-A18EF096D761}">
      <dsp:nvSpPr>
        <dsp:cNvPr id="0" name=""/>
        <dsp:cNvSpPr/>
      </dsp:nvSpPr>
      <dsp:spPr>
        <a:xfrm>
          <a:off x="3589254" y="636230"/>
          <a:ext cx="4343566" cy="4343566"/>
        </a:xfrm>
        <a:prstGeom prst="blockArc">
          <a:avLst>
            <a:gd name="adj1" fmla="val 16200000"/>
            <a:gd name="adj2" fmla="val 19800000"/>
            <a:gd name="adj3" fmla="val 4530"/>
          </a:avLst>
        </a:prstGeom>
        <a:solidFill>
          <a:srgbClr val="C0615B">
            <a:alpha val="80000"/>
          </a:srgbClr>
        </a:solidFill>
        <a:ln>
          <a:noFill/>
        </a:ln>
        <a:effectLst/>
      </dsp:spPr>
      <dsp:style>
        <a:lnRef idx="0">
          <a:scrgbClr r="0" g="0" b="0"/>
        </a:lnRef>
        <a:fillRef idx="1">
          <a:scrgbClr r="0" g="0" b="0"/>
        </a:fillRef>
        <a:effectRef idx="0">
          <a:scrgbClr r="0" g="0" b="0"/>
        </a:effectRef>
        <a:fontRef idx="minor">
          <a:schemeClr val="lt1"/>
        </a:fontRef>
      </dsp:style>
    </dsp:sp>
    <dsp:sp modelId="{067FF593-548F-4EBE-B1B7-57E273567B5E}">
      <dsp:nvSpPr>
        <dsp:cNvPr id="0" name=""/>
        <dsp:cNvSpPr/>
      </dsp:nvSpPr>
      <dsp:spPr>
        <a:xfrm>
          <a:off x="4734947" y="1831900"/>
          <a:ext cx="2052180" cy="1952226"/>
        </a:xfrm>
        <a:prstGeom prst="ellipse">
          <a:avLst/>
        </a:prstGeom>
        <a:gradFill rotWithShape="0">
          <a:gsLst>
            <a:gs pos="100000">
              <a:srgbClr val="C69277"/>
            </a:gs>
            <a:gs pos="0">
              <a:srgbClr val="C0615B"/>
            </a:gs>
            <a:gs pos="100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Inconsistency</a:t>
          </a:r>
        </a:p>
      </dsp:txBody>
      <dsp:txXfrm>
        <a:off x="5035482" y="2117797"/>
        <a:ext cx="1451110" cy="1380432"/>
      </dsp:txXfrm>
    </dsp:sp>
    <dsp:sp modelId="{F0716A1D-0C1B-4FFA-AE6D-12671F29930A}">
      <dsp:nvSpPr>
        <dsp:cNvPr id="0" name=""/>
        <dsp:cNvSpPr/>
      </dsp:nvSpPr>
      <dsp:spPr>
        <a:xfrm>
          <a:off x="5077758" y="2147"/>
          <a:ext cx="1366558" cy="1366558"/>
        </a:xfrm>
        <a:prstGeom prst="ellipse">
          <a:avLst/>
        </a:prstGeom>
        <a:solidFill>
          <a:srgbClr val="C0615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When and how their needs are identified</a:t>
          </a:r>
        </a:p>
      </dsp:txBody>
      <dsp:txXfrm>
        <a:off x="5277886" y="202275"/>
        <a:ext cx="966302" cy="966302"/>
      </dsp:txXfrm>
    </dsp:sp>
    <dsp:sp modelId="{482C4EC7-053A-43F0-AF11-7DFA051DA440}">
      <dsp:nvSpPr>
        <dsp:cNvPr id="0" name=""/>
        <dsp:cNvSpPr/>
      </dsp:nvSpPr>
      <dsp:spPr>
        <a:xfrm>
          <a:off x="6915972" y="1063441"/>
          <a:ext cx="1366558" cy="1366558"/>
        </a:xfrm>
        <a:prstGeom prst="ellipse">
          <a:avLst/>
        </a:prstGeom>
        <a:gradFill rotWithShape="0">
          <a:gsLst>
            <a:gs pos="100000">
              <a:srgbClr val="C0615B"/>
            </a:gs>
            <a:gs pos="100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How care planning is done</a:t>
          </a:r>
        </a:p>
      </dsp:txBody>
      <dsp:txXfrm>
        <a:off x="7116100" y="1263569"/>
        <a:ext cx="966302" cy="966302"/>
      </dsp:txXfrm>
    </dsp:sp>
    <dsp:sp modelId="{B9534640-D12A-465B-BF22-AAED56A4E724}">
      <dsp:nvSpPr>
        <dsp:cNvPr id="0" name=""/>
        <dsp:cNvSpPr/>
      </dsp:nvSpPr>
      <dsp:spPr>
        <a:xfrm>
          <a:off x="6915972" y="3186028"/>
          <a:ext cx="1366558" cy="1366558"/>
        </a:xfrm>
        <a:prstGeom prst="ellipse">
          <a:avLst/>
        </a:prstGeom>
        <a:gradFill rotWithShape="0">
          <a:gsLst>
            <a:gs pos="100000">
              <a:srgbClr val="C0615B"/>
            </a:gs>
            <a:gs pos="100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GB" sz="1400" kern="1200" dirty="0"/>
            <a:t>How care is personalised</a:t>
          </a:r>
        </a:p>
      </dsp:txBody>
      <dsp:txXfrm>
        <a:off x="7116100" y="3386156"/>
        <a:ext cx="966302" cy="966302"/>
      </dsp:txXfrm>
    </dsp:sp>
    <dsp:sp modelId="{461AFF59-5BD0-41C1-B1BB-4C209A95A64B}">
      <dsp:nvSpPr>
        <dsp:cNvPr id="0" name=""/>
        <dsp:cNvSpPr/>
      </dsp:nvSpPr>
      <dsp:spPr>
        <a:xfrm>
          <a:off x="5077758" y="4247322"/>
          <a:ext cx="1366558" cy="1366558"/>
        </a:xfrm>
        <a:prstGeom prst="ellipse">
          <a:avLst/>
        </a:prstGeom>
        <a:gradFill rotWithShape="0">
          <a:gsLst>
            <a:gs pos="100000">
              <a:srgbClr val="C0615B"/>
            </a:gs>
            <a:gs pos="100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What information is shared with key people</a:t>
          </a:r>
        </a:p>
      </dsp:txBody>
      <dsp:txXfrm>
        <a:off x="5277886" y="4447450"/>
        <a:ext cx="966302" cy="966302"/>
      </dsp:txXfrm>
    </dsp:sp>
    <dsp:sp modelId="{5EA0F1EF-C073-458D-9D84-2A4411120C2D}">
      <dsp:nvSpPr>
        <dsp:cNvPr id="0" name=""/>
        <dsp:cNvSpPr/>
      </dsp:nvSpPr>
      <dsp:spPr>
        <a:xfrm>
          <a:off x="3239543" y="3186028"/>
          <a:ext cx="1366558" cy="1366558"/>
        </a:xfrm>
        <a:prstGeom prst="ellipse">
          <a:avLst/>
        </a:prstGeom>
        <a:solidFill>
          <a:srgbClr val="C0615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Access to support</a:t>
          </a:r>
        </a:p>
      </dsp:txBody>
      <dsp:txXfrm>
        <a:off x="3439671" y="3386156"/>
        <a:ext cx="966302" cy="966302"/>
      </dsp:txXfrm>
    </dsp:sp>
    <dsp:sp modelId="{77124E60-6B6C-4402-B53E-68CA0E3582ED}">
      <dsp:nvSpPr>
        <dsp:cNvPr id="0" name=""/>
        <dsp:cNvSpPr/>
      </dsp:nvSpPr>
      <dsp:spPr>
        <a:xfrm>
          <a:off x="3239543" y="1063441"/>
          <a:ext cx="1366558" cy="1366558"/>
        </a:xfrm>
        <a:prstGeom prst="ellipse">
          <a:avLst/>
        </a:prstGeom>
        <a:solidFill>
          <a:srgbClr val="C0615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Quality of support</a:t>
          </a:r>
        </a:p>
      </dsp:txBody>
      <dsp:txXfrm>
        <a:off x="3439671" y="1263569"/>
        <a:ext cx="966302" cy="9663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D5B5F-4145-43EB-90F7-7F1E8AD2FD64}">
      <dsp:nvSpPr>
        <dsp:cNvPr id="0" name=""/>
        <dsp:cNvSpPr/>
      </dsp:nvSpPr>
      <dsp:spPr>
        <a:xfrm>
          <a:off x="4398877" y="3325917"/>
          <a:ext cx="2725378" cy="2725378"/>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b="1" kern="1200" dirty="0"/>
            <a:t>Increased knowledge</a:t>
          </a:r>
        </a:p>
      </dsp:txBody>
      <dsp:txXfrm>
        <a:off x="4797999" y="3725039"/>
        <a:ext cx="1927134" cy="1927134"/>
      </dsp:txXfrm>
    </dsp:sp>
    <dsp:sp modelId="{FAD4A79F-0D36-4B71-8238-E7A6F99943ED}">
      <dsp:nvSpPr>
        <dsp:cNvPr id="0" name=""/>
        <dsp:cNvSpPr/>
      </dsp:nvSpPr>
      <dsp:spPr>
        <a:xfrm rot="10800000">
          <a:off x="1636637" y="4300240"/>
          <a:ext cx="2610316" cy="776732"/>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27A156-7B84-4281-B430-AC63191CE8C6}">
      <dsp:nvSpPr>
        <dsp:cNvPr id="0" name=""/>
        <dsp:cNvSpPr/>
      </dsp:nvSpPr>
      <dsp:spPr>
        <a:xfrm>
          <a:off x="682755" y="3925500"/>
          <a:ext cx="1907764" cy="152621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dirty="0"/>
            <a:t>See your resource pack  for a variety of services and organisations who can help</a:t>
          </a:r>
        </a:p>
      </dsp:txBody>
      <dsp:txXfrm>
        <a:off x="727456" y="3970201"/>
        <a:ext cx="1818362" cy="1436809"/>
      </dsp:txXfrm>
    </dsp:sp>
    <dsp:sp modelId="{C6DE1E85-FB18-4249-8A1F-074CF6EA1515}">
      <dsp:nvSpPr>
        <dsp:cNvPr id="0" name=""/>
        <dsp:cNvSpPr/>
      </dsp:nvSpPr>
      <dsp:spPr>
        <a:xfrm rot="12960000">
          <a:off x="2175166" y="2642820"/>
          <a:ext cx="2610316" cy="776732"/>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CFD84A-95B3-49C1-BC5A-D453602AE9D8}">
      <dsp:nvSpPr>
        <dsp:cNvPr id="0" name=""/>
        <dsp:cNvSpPr/>
      </dsp:nvSpPr>
      <dsp:spPr>
        <a:xfrm>
          <a:off x="1470546" y="1500928"/>
          <a:ext cx="1907764" cy="152621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dirty="0"/>
            <a:t>Read Macmillan’s evidence review on people’s needs at different stages (in your resource pack)</a:t>
          </a:r>
        </a:p>
      </dsp:txBody>
      <dsp:txXfrm>
        <a:off x="1515247" y="1545629"/>
        <a:ext cx="1818362" cy="1436809"/>
      </dsp:txXfrm>
    </dsp:sp>
    <dsp:sp modelId="{EC3ED1B1-A63C-4A05-8CBE-D98A8EFF512A}">
      <dsp:nvSpPr>
        <dsp:cNvPr id="0" name=""/>
        <dsp:cNvSpPr/>
      </dsp:nvSpPr>
      <dsp:spPr>
        <a:xfrm rot="15120000">
          <a:off x="3585051" y="1618478"/>
          <a:ext cx="2610316" cy="776732"/>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B87785-FCB5-47C2-9D74-C08D7407E153}">
      <dsp:nvSpPr>
        <dsp:cNvPr id="0" name=""/>
        <dsp:cNvSpPr/>
      </dsp:nvSpPr>
      <dsp:spPr>
        <a:xfrm>
          <a:off x="3533011" y="2460"/>
          <a:ext cx="1907764" cy="152621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dirty="0"/>
            <a:t>Macmillan Information and Support Centres are a good bridge between hospital and community</a:t>
          </a:r>
        </a:p>
      </dsp:txBody>
      <dsp:txXfrm>
        <a:off x="3577712" y="47161"/>
        <a:ext cx="1818362" cy="1436809"/>
      </dsp:txXfrm>
    </dsp:sp>
    <dsp:sp modelId="{B7AF87D4-745E-44A7-B416-9505417A96EB}">
      <dsp:nvSpPr>
        <dsp:cNvPr id="0" name=""/>
        <dsp:cNvSpPr/>
      </dsp:nvSpPr>
      <dsp:spPr>
        <a:xfrm rot="17280000">
          <a:off x="5327765" y="1618478"/>
          <a:ext cx="2610316" cy="776732"/>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879EE1-59A0-43E9-AAA6-CE178CB1B865}">
      <dsp:nvSpPr>
        <dsp:cNvPr id="0" name=""/>
        <dsp:cNvSpPr/>
      </dsp:nvSpPr>
      <dsp:spPr>
        <a:xfrm>
          <a:off x="6082357" y="2460"/>
          <a:ext cx="1907764" cy="152621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dirty="0"/>
            <a:t>Macmillan Social Prescribing service and generic social prescribing in GP practices are a source of local information</a:t>
          </a:r>
        </a:p>
      </dsp:txBody>
      <dsp:txXfrm>
        <a:off x="6127058" y="47161"/>
        <a:ext cx="1818362" cy="1436809"/>
      </dsp:txXfrm>
    </dsp:sp>
    <dsp:sp modelId="{3AEA5325-05DA-4F88-8B4F-C3C7B18C6DE9}">
      <dsp:nvSpPr>
        <dsp:cNvPr id="0" name=""/>
        <dsp:cNvSpPr/>
      </dsp:nvSpPr>
      <dsp:spPr>
        <a:xfrm rot="19440000">
          <a:off x="6737650" y="2642820"/>
          <a:ext cx="2610316" cy="776732"/>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97621F-31E2-4327-B75C-159BEE520D0D}">
      <dsp:nvSpPr>
        <dsp:cNvPr id="0" name=""/>
        <dsp:cNvSpPr/>
      </dsp:nvSpPr>
      <dsp:spPr>
        <a:xfrm>
          <a:off x="8144821" y="1500928"/>
          <a:ext cx="1907764" cy="152621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dirty="0"/>
            <a:t>Make use of the Community Navigators and Health &amp; Wellbeing Hubs at the Ideas Stores</a:t>
          </a:r>
        </a:p>
      </dsp:txBody>
      <dsp:txXfrm>
        <a:off x="8189522" y="1545629"/>
        <a:ext cx="1818362" cy="1436809"/>
      </dsp:txXfrm>
    </dsp:sp>
    <dsp:sp modelId="{3A8D9B20-4009-4C57-BB5B-EC6DC0E4ADBA}">
      <dsp:nvSpPr>
        <dsp:cNvPr id="0" name=""/>
        <dsp:cNvSpPr/>
      </dsp:nvSpPr>
      <dsp:spPr>
        <a:xfrm>
          <a:off x="7276178" y="4300240"/>
          <a:ext cx="2610316" cy="776732"/>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88BB85-701F-4E22-9B41-B56EB2D79B67}">
      <dsp:nvSpPr>
        <dsp:cNvPr id="0" name=""/>
        <dsp:cNvSpPr/>
      </dsp:nvSpPr>
      <dsp:spPr>
        <a:xfrm>
          <a:off x="8932612" y="3925500"/>
          <a:ext cx="1907764" cy="152621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dirty="0"/>
            <a:t>Encourage people to participate in peer support groups, HOPE self-management course, and carers’ services</a:t>
          </a:r>
        </a:p>
      </dsp:txBody>
      <dsp:txXfrm>
        <a:off x="8977313" y="3970201"/>
        <a:ext cx="1818362" cy="14368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0D30DC-70F2-426D-AEBC-6A215B41CAB3}">
      <dsp:nvSpPr>
        <dsp:cNvPr id="0" name=""/>
        <dsp:cNvSpPr/>
      </dsp:nvSpPr>
      <dsp:spPr>
        <a:xfrm>
          <a:off x="3277242" y="746335"/>
          <a:ext cx="4968648" cy="4968648"/>
        </a:xfrm>
        <a:prstGeom prst="blockArc">
          <a:avLst>
            <a:gd name="adj1" fmla="val 11880000"/>
            <a:gd name="adj2" fmla="val 16200000"/>
            <a:gd name="adj3" fmla="val 464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BE639FF2-FD07-47D6-8F3C-FAC142108575}">
      <dsp:nvSpPr>
        <dsp:cNvPr id="0" name=""/>
        <dsp:cNvSpPr/>
      </dsp:nvSpPr>
      <dsp:spPr>
        <a:xfrm>
          <a:off x="3277242" y="746335"/>
          <a:ext cx="4968648" cy="4968648"/>
        </a:xfrm>
        <a:prstGeom prst="blockArc">
          <a:avLst>
            <a:gd name="adj1" fmla="val 7560000"/>
            <a:gd name="adj2" fmla="val 11880000"/>
            <a:gd name="adj3" fmla="val 464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F6758191-A412-4B13-9FDF-B390121962AC}">
      <dsp:nvSpPr>
        <dsp:cNvPr id="0" name=""/>
        <dsp:cNvSpPr/>
      </dsp:nvSpPr>
      <dsp:spPr>
        <a:xfrm>
          <a:off x="3277242" y="746335"/>
          <a:ext cx="4968648" cy="4968648"/>
        </a:xfrm>
        <a:prstGeom prst="blockArc">
          <a:avLst>
            <a:gd name="adj1" fmla="val 3240000"/>
            <a:gd name="adj2" fmla="val 7560000"/>
            <a:gd name="adj3" fmla="val 464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4C6C01B8-AB98-4089-8FDC-78759CCAEDE0}">
      <dsp:nvSpPr>
        <dsp:cNvPr id="0" name=""/>
        <dsp:cNvSpPr/>
      </dsp:nvSpPr>
      <dsp:spPr>
        <a:xfrm>
          <a:off x="3277242" y="746335"/>
          <a:ext cx="4968648" cy="4968648"/>
        </a:xfrm>
        <a:prstGeom prst="blockArc">
          <a:avLst>
            <a:gd name="adj1" fmla="val 20520000"/>
            <a:gd name="adj2" fmla="val 3240000"/>
            <a:gd name="adj3" fmla="val 464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8D6D7EED-A8AE-412A-9B34-A18EF096D761}">
      <dsp:nvSpPr>
        <dsp:cNvPr id="0" name=""/>
        <dsp:cNvSpPr/>
      </dsp:nvSpPr>
      <dsp:spPr>
        <a:xfrm>
          <a:off x="3277242" y="746335"/>
          <a:ext cx="4968648" cy="4968648"/>
        </a:xfrm>
        <a:prstGeom prst="blockArc">
          <a:avLst>
            <a:gd name="adj1" fmla="val 16200000"/>
            <a:gd name="adj2" fmla="val 20520000"/>
            <a:gd name="adj3" fmla="val 464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067FF593-548F-4EBE-B1B7-57E273567B5E}">
      <dsp:nvSpPr>
        <dsp:cNvPr id="0" name=""/>
        <dsp:cNvSpPr/>
      </dsp:nvSpPr>
      <dsp:spPr>
        <a:xfrm>
          <a:off x="4617974" y="2087066"/>
          <a:ext cx="2287184" cy="2287184"/>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Lack of coordination and smooth transfer of care</a:t>
          </a:r>
        </a:p>
      </dsp:txBody>
      <dsp:txXfrm>
        <a:off x="4952924" y="2422016"/>
        <a:ext cx="1617284" cy="1617284"/>
      </dsp:txXfrm>
    </dsp:sp>
    <dsp:sp modelId="{F0716A1D-0C1B-4FFA-AE6D-12671F29930A}">
      <dsp:nvSpPr>
        <dsp:cNvPr id="0" name=""/>
        <dsp:cNvSpPr/>
      </dsp:nvSpPr>
      <dsp:spPr>
        <a:xfrm>
          <a:off x="4961051" y="3457"/>
          <a:ext cx="1601029" cy="160102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Between generic and cancer-specific services</a:t>
          </a:r>
        </a:p>
      </dsp:txBody>
      <dsp:txXfrm>
        <a:off x="5195516" y="237922"/>
        <a:ext cx="1132099" cy="1132099"/>
      </dsp:txXfrm>
    </dsp:sp>
    <dsp:sp modelId="{5EA0F1EF-C073-458D-9D84-2A4411120C2D}">
      <dsp:nvSpPr>
        <dsp:cNvPr id="0" name=""/>
        <dsp:cNvSpPr/>
      </dsp:nvSpPr>
      <dsp:spPr>
        <a:xfrm>
          <a:off x="7268968" y="1680257"/>
          <a:ext cx="1601029" cy="160102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Between different teams</a:t>
          </a:r>
        </a:p>
      </dsp:txBody>
      <dsp:txXfrm>
        <a:off x="7503433" y="1914722"/>
        <a:ext cx="1132099" cy="1132099"/>
      </dsp:txXfrm>
    </dsp:sp>
    <dsp:sp modelId="{0C3B2FAA-6F09-4589-A23A-B20A2B9F10A3}">
      <dsp:nvSpPr>
        <dsp:cNvPr id="0" name=""/>
        <dsp:cNvSpPr/>
      </dsp:nvSpPr>
      <dsp:spPr>
        <a:xfrm>
          <a:off x="6387422" y="4393375"/>
          <a:ext cx="1601029" cy="160102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Between different sectors</a:t>
          </a:r>
        </a:p>
      </dsp:txBody>
      <dsp:txXfrm>
        <a:off x="6621887" y="4627840"/>
        <a:ext cx="1132099" cy="1132099"/>
      </dsp:txXfrm>
    </dsp:sp>
    <dsp:sp modelId="{16DF2D18-D521-4F5E-B125-B54DFB55EE52}">
      <dsp:nvSpPr>
        <dsp:cNvPr id="0" name=""/>
        <dsp:cNvSpPr/>
      </dsp:nvSpPr>
      <dsp:spPr>
        <a:xfrm>
          <a:off x="3534681" y="4393375"/>
          <a:ext cx="1601029" cy="160102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Transitions between services</a:t>
          </a:r>
        </a:p>
      </dsp:txBody>
      <dsp:txXfrm>
        <a:off x="3769146" y="4627840"/>
        <a:ext cx="1132099" cy="1132099"/>
      </dsp:txXfrm>
    </dsp:sp>
    <dsp:sp modelId="{85A5A15D-54E5-481A-88FA-52B7C5A959B6}">
      <dsp:nvSpPr>
        <dsp:cNvPr id="0" name=""/>
        <dsp:cNvSpPr/>
      </dsp:nvSpPr>
      <dsp:spPr>
        <a:xfrm>
          <a:off x="2653135" y="1680257"/>
          <a:ext cx="1601029" cy="160102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Transitions at the end of treatment</a:t>
          </a:r>
        </a:p>
      </dsp:txBody>
      <dsp:txXfrm>
        <a:off x="2887600" y="1914722"/>
        <a:ext cx="1132099" cy="11320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D5B5F-4145-43EB-90F7-7F1E8AD2FD64}">
      <dsp:nvSpPr>
        <dsp:cNvPr id="0" name=""/>
        <dsp:cNvSpPr/>
      </dsp:nvSpPr>
      <dsp:spPr>
        <a:xfrm>
          <a:off x="4497209" y="3088203"/>
          <a:ext cx="2527655" cy="2527655"/>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GB" sz="3500" b="1" kern="1200" dirty="0"/>
            <a:t>Ways of working</a:t>
          </a:r>
        </a:p>
      </dsp:txBody>
      <dsp:txXfrm>
        <a:off x="4867376" y="3458370"/>
        <a:ext cx="1787321" cy="1787321"/>
      </dsp:txXfrm>
    </dsp:sp>
    <dsp:sp modelId="{FAD4A79F-0D36-4B71-8238-E7A6F99943ED}">
      <dsp:nvSpPr>
        <dsp:cNvPr id="0" name=""/>
        <dsp:cNvSpPr/>
      </dsp:nvSpPr>
      <dsp:spPr>
        <a:xfrm rot="10800000">
          <a:off x="1929385" y="3991839"/>
          <a:ext cx="2426594" cy="720381"/>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27A156-7B84-4281-B430-AC63191CE8C6}">
      <dsp:nvSpPr>
        <dsp:cNvPr id="0" name=""/>
        <dsp:cNvSpPr/>
      </dsp:nvSpPr>
      <dsp:spPr>
        <a:xfrm>
          <a:off x="1044706" y="3644287"/>
          <a:ext cx="1769358" cy="141548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rtl="0">
            <a:lnSpc>
              <a:spcPct val="90000"/>
            </a:lnSpc>
            <a:spcBef>
              <a:spcPct val="0"/>
            </a:spcBef>
            <a:spcAft>
              <a:spcPct val="35000"/>
            </a:spcAft>
            <a:buNone/>
          </a:pPr>
          <a:r>
            <a:rPr lang="en-GB" sz="1500" kern="1200" dirty="0"/>
            <a:t>Identify the key agencies and professionals in the team around the person that we need to liaise with.</a:t>
          </a:r>
        </a:p>
      </dsp:txBody>
      <dsp:txXfrm>
        <a:off x="1086164" y="3685745"/>
        <a:ext cx="1686442" cy="1332570"/>
      </dsp:txXfrm>
    </dsp:sp>
    <dsp:sp modelId="{C6DE1E85-FB18-4249-8A1F-074CF6EA1515}">
      <dsp:nvSpPr>
        <dsp:cNvPr id="0" name=""/>
        <dsp:cNvSpPr/>
      </dsp:nvSpPr>
      <dsp:spPr>
        <a:xfrm rot="12960000">
          <a:off x="2429446" y="2452809"/>
          <a:ext cx="2426594" cy="720381"/>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CFD84A-95B3-49C1-BC5A-D453602AE9D8}">
      <dsp:nvSpPr>
        <dsp:cNvPr id="0" name=""/>
        <dsp:cNvSpPr/>
      </dsp:nvSpPr>
      <dsp:spPr>
        <a:xfrm>
          <a:off x="1776486" y="1392098"/>
          <a:ext cx="1769358" cy="141548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GB" sz="1500" kern="1200" dirty="0"/>
            <a:t>Request and share care &amp; support plans</a:t>
          </a:r>
        </a:p>
      </dsp:txBody>
      <dsp:txXfrm>
        <a:off x="1817944" y="1433556"/>
        <a:ext cx="1686442" cy="1332570"/>
      </dsp:txXfrm>
    </dsp:sp>
    <dsp:sp modelId="{0F9BD654-7450-4B3A-8B8A-9FEF919BC826}">
      <dsp:nvSpPr>
        <dsp:cNvPr id="0" name=""/>
        <dsp:cNvSpPr/>
      </dsp:nvSpPr>
      <dsp:spPr>
        <a:xfrm rot="15120000">
          <a:off x="3738624" y="1501636"/>
          <a:ext cx="2426594" cy="720381"/>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312F97-28BF-4AB3-A7FB-57F20E848E24}">
      <dsp:nvSpPr>
        <dsp:cNvPr id="0" name=""/>
        <dsp:cNvSpPr/>
      </dsp:nvSpPr>
      <dsp:spPr>
        <a:xfrm>
          <a:off x="3692312" y="169"/>
          <a:ext cx="1769358" cy="141548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rtl="0">
            <a:lnSpc>
              <a:spcPct val="90000"/>
            </a:lnSpc>
            <a:spcBef>
              <a:spcPct val="0"/>
            </a:spcBef>
            <a:spcAft>
              <a:spcPct val="35000"/>
            </a:spcAft>
            <a:buNone/>
          </a:pPr>
          <a:r>
            <a:rPr lang="en-GB" sz="1500" kern="1200" dirty="0"/>
            <a:t>Pass on clinical concerns to their clinical team to follow up.</a:t>
          </a:r>
        </a:p>
      </dsp:txBody>
      <dsp:txXfrm>
        <a:off x="3733770" y="41627"/>
        <a:ext cx="1686442" cy="1332570"/>
      </dsp:txXfrm>
    </dsp:sp>
    <dsp:sp modelId="{8F794BA2-54E3-42F2-ACB4-949862396686}">
      <dsp:nvSpPr>
        <dsp:cNvPr id="0" name=""/>
        <dsp:cNvSpPr/>
      </dsp:nvSpPr>
      <dsp:spPr>
        <a:xfrm rot="17280000">
          <a:off x="5356856" y="1501636"/>
          <a:ext cx="2426594" cy="720381"/>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4073AC-ED2E-457E-8036-61EA321D612D}">
      <dsp:nvSpPr>
        <dsp:cNvPr id="0" name=""/>
        <dsp:cNvSpPr/>
      </dsp:nvSpPr>
      <dsp:spPr>
        <a:xfrm>
          <a:off x="6060403" y="169"/>
          <a:ext cx="1769358" cy="141548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rtl="0">
            <a:lnSpc>
              <a:spcPct val="90000"/>
            </a:lnSpc>
            <a:spcBef>
              <a:spcPct val="0"/>
            </a:spcBef>
            <a:spcAft>
              <a:spcPct val="35000"/>
            </a:spcAft>
            <a:buNone/>
          </a:pPr>
          <a:r>
            <a:rPr lang="en-GB" sz="1500" kern="1200" dirty="0"/>
            <a:t>Follow up signposting and referral to other services, to ensure uptake and impact. </a:t>
          </a:r>
        </a:p>
      </dsp:txBody>
      <dsp:txXfrm>
        <a:off x="6101861" y="41627"/>
        <a:ext cx="1686442" cy="1332570"/>
      </dsp:txXfrm>
    </dsp:sp>
    <dsp:sp modelId="{F6BEFCE9-EEA3-438D-93B4-93FE80906ED8}">
      <dsp:nvSpPr>
        <dsp:cNvPr id="0" name=""/>
        <dsp:cNvSpPr/>
      </dsp:nvSpPr>
      <dsp:spPr>
        <a:xfrm rot="19440000">
          <a:off x="6666034" y="2452809"/>
          <a:ext cx="2426594" cy="720381"/>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ED7153-3FBE-4C11-88AA-5755D085609C}">
      <dsp:nvSpPr>
        <dsp:cNvPr id="0" name=""/>
        <dsp:cNvSpPr/>
      </dsp:nvSpPr>
      <dsp:spPr>
        <a:xfrm>
          <a:off x="7976229" y="1392098"/>
          <a:ext cx="1769358" cy="141548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rtl="0">
            <a:lnSpc>
              <a:spcPct val="90000"/>
            </a:lnSpc>
            <a:spcBef>
              <a:spcPct val="0"/>
            </a:spcBef>
            <a:spcAft>
              <a:spcPct val="35000"/>
            </a:spcAft>
            <a:buNone/>
          </a:pPr>
          <a:r>
            <a:rPr lang="en-GB" sz="1500" kern="1200" dirty="0"/>
            <a:t>Follow up with the person after an agreed period of time, to see how things are progressing.</a:t>
          </a:r>
        </a:p>
      </dsp:txBody>
      <dsp:txXfrm>
        <a:off x="8017687" y="1433556"/>
        <a:ext cx="1686442" cy="1332570"/>
      </dsp:txXfrm>
    </dsp:sp>
    <dsp:sp modelId="{E50C4609-BC68-46A5-9FE3-BC7FBC67B8DA}">
      <dsp:nvSpPr>
        <dsp:cNvPr id="0" name=""/>
        <dsp:cNvSpPr/>
      </dsp:nvSpPr>
      <dsp:spPr>
        <a:xfrm>
          <a:off x="7166095" y="3991839"/>
          <a:ext cx="2426594" cy="720381"/>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C0CAF4-83EA-407A-BE78-10B34A900B8B}">
      <dsp:nvSpPr>
        <dsp:cNvPr id="0" name=""/>
        <dsp:cNvSpPr/>
      </dsp:nvSpPr>
      <dsp:spPr>
        <a:xfrm>
          <a:off x="8708010" y="3644287"/>
          <a:ext cx="1769358" cy="141548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rtl="0">
            <a:lnSpc>
              <a:spcPct val="90000"/>
            </a:lnSpc>
            <a:spcBef>
              <a:spcPct val="0"/>
            </a:spcBef>
            <a:spcAft>
              <a:spcPct val="35000"/>
            </a:spcAft>
            <a:buNone/>
          </a:pPr>
          <a:r>
            <a:rPr lang="en-GB" sz="1500" kern="1200" dirty="0"/>
            <a:t>Provide feedback on progress to all relevant professionals.</a:t>
          </a:r>
        </a:p>
      </dsp:txBody>
      <dsp:txXfrm>
        <a:off x="8749468" y="3685745"/>
        <a:ext cx="1686442" cy="13325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638AF-52AE-484F-BEE8-347B36EA32F6}">
      <dsp:nvSpPr>
        <dsp:cNvPr id="0" name=""/>
        <dsp:cNvSpPr/>
      </dsp:nvSpPr>
      <dsp:spPr>
        <a:xfrm>
          <a:off x="7823813" y="1223624"/>
          <a:ext cx="3241352" cy="32419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1DCE0C-E8FA-4C3C-B132-4E718F5B0BCE}">
      <dsp:nvSpPr>
        <dsp:cNvPr id="0" name=""/>
        <dsp:cNvSpPr/>
      </dsp:nvSpPr>
      <dsp:spPr>
        <a:xfrm>
          <a:off x="7931436" y="1331708"/>
          <a:ext cx="3026106" cy="3025783"/>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Will enable us to tackle the 3 challenges: knowledge, inconsistency, and lack of coordination of care.</a:t>
          </a:r>
        </a:p>
      </dsp:txBody>
      <dsp:txXfrm>
        <a:off x="8364038" y="1764045"/>
        <a:ext cx="2160901" cy="2161111"/>
      </dsp:txXfrm>
    </dsp:sp>
    <dsp:sp modelId="{AC9D1E49-7E68-4045-A4B2-B003D5E4EB3A}">
      <dsp:nvSpPr>
        <dsp:cNvPr id="0" name=""/>
        <dsp:cNvSpPr/>
      </dsp:nvSpPr>
      <dsp:spPr>
        <a:xfrm rot="2700000">
          <a:off x="4477686" y="1227543"/>
          <a:ext cx="3233545" cy="3233545"/>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2A7A20-E301-47A7-9617-E53F5A72080C}">
      <dsp:nvSpPr>
        <dsp:cNvPr id="0" name=""/>
        <dsp:cNvSpPr/>
      </dsp:nvSpPr>
      <dsp:spPr>
        <a:xfrm>
          <a:off x="4581406" y="1331708"/>
          <a:ext cx="3026106" cy="3025783"/>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And timely, joined-up conversations between professionals</a:t>
          </a:r>
        </a:p>
      </dsp:txBody>
      <dsp:txXfrm>
        <a:off x="5014008" y="1764045"/>
        <a:ext cx="2160901" cy="2161111"/>
      </dsp:txXfrm>
    </dsp:sp>
    <dsp:sp modelId="{23BCF011-3231-4423-8B6C-F13259CA2384}">
      <dsp:nvSpPr>
        <dsp:cNvPr id="0" name=""/>
        <dsp:cNvSpPr/>
      </dsp:nvSpPr>
      <dsp:spPr>
        <a:xfrm rot="2700000">
          <a:off x="1127656" y="1227543"/>
          <a:ext cx="3233545" cy="3233545"/>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E48AE0-3DC3-4648-89A8-5BA2ACB8C47E}">
      <dsp:nvSpPr>
        <dsp:cNvPr id="0" name=""/>
        <dsp:cNvSpPr/>
      </dsp:nvSpPr>
      <dsp:spPr>
        <a:xfrm>
          <a:off x="1231375" y="1331708"/>
          <a:ext cx="3026106" cy="3025783"/>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Having personalised, holistic conversations with people with cancer</a:t>
          </a:r>
        </a:p>
      </dsp:txBody>
      <dsp:txXfrm>
        <a:off x="1663978" y="1764045"/>
        <a:ext cx="2160901" cy="216111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image" Target="../media/image39.png"/></Relationships>
</file>

<file path=ppt/drawings/drawing1.xml><?xml version="1.0" encoding="utf-8"?>
<c:userShapes xmlns:c="http://schemas.openxmlformats.org/drawingml/2006/chart">
  <cdr:relSizeAnchor xmlns:cdr="http://schemas.openxmlformats.org/drawingml/2006/chartDrawing">
    <cdr:from>
      <cdr:x>8.67899E-8</cdr:x>
      <cdr:y>0</cdr:y>
    </cdr:from>
    <cdr:to>
      <cdr:x>0.5823</cdr:x>
      <cdr:y>1</cdr:y>
    </cdr:to>
    <cdr:pic>
      <cdr:nvPicPr>
        <cdr:cNvPr id="2" name="Content Placeholder 3">
          <a:extLst xmlns:a="http://schemas.openxmlformats.org/drawingml/2006/main">
            <a:ext uri="{FF2B5EF4-FFF2-40B4-BE49-F238E27FC236}">
              <a16:creationId xmlns:a16="http://schemas.microsoft.com/office/drawing/2014/main" id="{FECE9541-2F34-4777-82E0-C7DE142CFA8A}"/>
            </a:ext>
          </a:extLst>
        </cdr:cNvPr>
        <cdr:cNvPicPr>
          <a:picLocks xmlns:a="http://schemas.openxmlformats.org/drawingml/2006/main" noGrp="1"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 y="0"/>
          <a:ext cx="6709303" cy="4355747"/>
        </a:xfrm>
        <a:prstGeom xmlns:a="http://schemas.openxmlformats.org/drawingml/2006/main" prst="rect">
          <a:avLst/>
        </a:prstGeom>
      </cdr:spPr>
    </cdr:pic>
  </cdr:relSizeAnchor>
  <cdr:relSizeAnchor xmlns:cdr="http://schemas.openxmlformats.org/drawingml/2006/chartDrawing">
    <cdr:from>
      <cdr:x>0.55067</cdr:x>
      <cdr:y>0</cdr:y>
    </cdr:from>
    <cdr:to>
      <cdr:x>1</cdr:x>
      <cdr:y>1</cdr:y>
    </cdr:to>
    <cdr:pic>
      <cdr:nvPicPr>
        <cdr:cNvPr id="3" name="Picture 2">
          <a:extLst xmlns:a="http://schemas.openxmlformats.org/drawingml/2006/main">
            <a:ext uri="{FF2B5EF4-FFF2-40B4-BE49-F238E27FC236}">
              <a16:creationId xmlns:a16="http://schemas.microsoft.com/office/drawing/2014/main" id="{94E44299-1F56-412C-A2CF-A1C1C08617F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6344812" y="0"/>
          <a:ext cx="5177263" cy="4355747"/>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C9282C9-63DE-4EC6-862A-72648838849D}" type="datetimeFigureOut">
              <a:rPr lang="en-US" smtClean="0"/>
              <a:t>1/21/2021</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3D9F954-4F87-4EBB-A82B-84DF934B6E88}" type="slidenum">
              <a:rPr lang="en-US" smtClean="0"/>
              <a:t>‹#›</a:t>
            </a:fld>
            <a:endParaRPr lang="en-US"/>
          </a:p>
        </p:txBody>
      </p:sp>
    </p:spTree>
    <p:extLst>
      <p:ext uri="{BB962C8B-B14F-4D97-AF65-F5344CB8AC3E}">
        <p14:creationId xmlns:p14="http://schemas.microsoft.com/office/powerpoint/2010/main" val="461758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F846A9A-5434-401F-BB0E-FDDDC562E152}" type="datetimeFigureOut">
              <a:rPr lang="en-GB" smtClean="0"/>
              <a:t>21/01/2021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8797D50-29C1-43CA-8D75-D70EC8BAC397}" type="slidenum">
              <a:rPr lang="en-GB" smtClean="0"/>
              <a:t>‹#›</a:t>
            </a:fld>
            <a:endParaRPr lang="en-GB"/>
          </a:p>
        </p:txBody>
      </p:sp>
    </p:spTree>
    <p:extLst>
      <p:ext uri="{BB962C8B-B14F-4D97-AF65-F5344CB8AC3E}">
        <p14:creationId xmlns:p14="http://schemas.microsoft.com/office/powerpoint/2010/main" val="229470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latin typeface="Arial" panose="020B0604020202020204" pitchFamily="34" charset="0"/>
                <a:cs typeface="Arial" panose="020B0604020202020204" pitchFamily="34" charset="0"/>
                <a:sym typeface="Arial" panose="020B0604020202020204" pitchFamily="34" charset="0"/>
              </a:rPr>
              <a:t>1 in 4 deal with the consequences of their treatment </a:t>
            </a:r>
          </a:p>
          <a:p>
            <a:pPr>
              <a:spcBef>
                <a:spcPct val="0"/>
              </a:spcBef>
            </a:pPr>
            <a:r>
              <a:rPr lang="en-US" altLang="en-US" dirty="0">
                <a:latin typeface="Arial" panose="020B0604020202020204" pitchFamily="34" charset="0"/>
                <a:cs typeface="Arial" panose="020B0604020202020204" pitchFamily="34" charset="0"/>
                <a:sym typeface="Arial" panose="020B0604020202020204" pitchFamily="34" charset="0"/>
              </a:rPr>
              <a:t>1 in 2 cancer patients have two or more comorbidities </a:t>
            </a:r>
          </a:p>
          <a:p>
            <a:pPr>
              <a:spcBef>
                <a:spcPct val="0"/>
              </a:spcBef>
            </a:pPr>
            <a:endParaRPr lang="en-US" altLang="en-US" dirty="0">
              <a:latin typeface="Arial" panose="020B0604020202020204" pitchFamily="34" charset="0"/>
              <a:cs typeface="Arial" panose="020B0604020202020204" pitchFamily="34" charset="0"/>
              <a:sym typeface="Arial" panose="020B0604020202020204" pitchFamily="34" charset="0"/>
            </a:endParaRPr>
          </a:p>
          <a:p>
            <a:pPr>
              <a:spcBef>
                <a:spcPct val="0"/>
              </a:spcBef>
            </a:pPr>
            <a:r>
              <a:rPr lang="en-US" altLang="en-US" dirty="0">
                <a:latin typeface="Arial" panose="020B0604020202020204" pitchFamily="34" charset="0"/>
                <a:cs typeface="Arial" panose="020B0604020202020204" pitchFamily="34" charset="0"/>
                <a:sym typeface="Arial" panose="020B0604020202020204" pitchFamily="34" charset="0"/>
              </a:rPr>
              <a:t>Macmillan Cancer Support (2013). Cured – but at what cost?</a:t>
            </a:r>
          </a:p>
          <a:p>
            <a:pPr>
              <a:spcBef>
                <a:spcPct val="0"/>
              </a:spcBef>
            </a:pPr>
            <a:r>
              <a:rPr lang="en-US" altLang="en-US" dirty="0" err="1">
                <a:latin typeface="Arial" panose="020B0604020202020204" pitchFamily="34" charset="0"/>
                <a:cs typeface="Arial" panose="020B0604020202020204" pitchFamily="34" charset="0"/>
                <a:sym typeface="Arial" panose="020B0604020202020204" pitchFamily="34" charset="0"/>
              </a:rPr>
              <a:t>Walkington</a:t>
            </a:r>
            <a:r>
              <a:rPr lang="en-US" altLang="en-US" dirty="0">
                <a:latin typeface="Arial" panose="020B0604020202020204" pitchFamily="34" charset="0"/>
                <a:cs typeface="Arial" panose="020B0604020202020204" pitchFamily="34" charset="0"/>
                <a:sym typeface="Arial" panose="020B0604020202020204" pitchFamily="34" charset="0"/>
              </a:rPr>
              <a:t> L. Patterns of breast cancer recurrence and associated health care costs of 1000 patients treated in Leeds: a longitudinal study. June 2012 – Submitted as a research abstract to the National Cancer Intelligence Network ‘Cancer Outcomes Conference’.</a:t>
            </a:r>
          </a:p>
          <a:p>
            <a:pPr>
              <a:spcBef>
                <a:spcPct val="0"/>
              </a:spcBef>
            </a:pPr>
            <a:r>
              <a:rPr lang="en-US" altLang="en-US" dirty="0">
                <a:latin typeface="Arial" panose="020B0604020202020204" pitchFamily="34" charset="0"/>
                <a:cs typeface="Arial" panose="020B0604020202020204" pitchFamily="34" charset="0"/>
                <a:sym typeface="Arial" panose="020B0604020202020204" pitchFamily="34" charset="0"/>
              </a:rPr>
              <a:t>Macmillan Cancer Support (2009) It’s no life. Living with the long-term effects of cancer.</a:t>
            </a:r>
          </a:p>
          <a:p>
            <a:pPr>
              <a:spcBef>
                <a:spcPct val="0"/>
              </a:spcBef>
            </a:pPr>
            <a:endParaRPr lang="en-US" altLang="en-US" dirty="0">
              <a:latin typeface="Arial" panose="020B0604020202020204" pitchFamily="34" charset="0"/>
              <a:cs typeface="Arial" panose="020B0604020202020204" pitchFamily="34" charset="0"/>
              <a:sym typeface="Arial" panose="020B0604020202020204" pitchFamily="34" charset="0"/>
            </a:endParaRPr>
          </a:p>
          <a:p>
            <a:pPr>
              <a:spcBef>
                <a:spcPct val="0"/>
              </a:spcBef>
            </a:pPr>
            <a:r>
              <a:rPr lang="en-US" altLang="en-US" dirty="0">
                <a:latin typeface="Arial" panose="020B0604020202020204" pitchFamily="34" charset="0"/>
                <a:cs typeface="Arial" panose="020B0604020202020204" pitchFamily="34" charset="0"/>
                <a:sym typeface="Arial" panose="020B0604020202020204" pitchFamily="34" charset="0"/>
              </a:rPr>
              <a:t>De Boer et al (2009). Cancer survivors and unemployment: a meta-analysis and meta-regression. JAMA. 301: 753-762.</a:t>
            </a:r>
          </a:p>
          <a:p>
            <a:endParaRPr lang="en-GB" dirty="0"/>
          </a:p>
        </p:txBody>
      </p:sp>
      <p:sp>
        <p:nvSpPr>
          <p:cNvPr id="4" name="Slide Number Placeholder 3"/>
          <p:cNvSpPr>
            <a:spLocks noGrp="1"/>
          </p:cNvSpPr>
          <p:nvPr>
            <p:ph type="sldNum" sz="quarter" idx="10"/>
          </p:nvPr>
        </p:nvSpPr>
        <p:spPr/>
        <p:txBody>
          <a:bodyPr/>
          <a:lstStyle/>
          <a:p>
            <a:fld id="{9915E522-EAEE-5143-A177-E9C347899F57}" type="slidenum">
              <a:rPr lang="en-US" smtClean="0"/>
              <a:t>5</a:t>
            </a:fld>
            <a:endParaRPr lang="en-US"/>
          </a:p>
        </p:txBody>
      </p:sp>
    </p:spTree>
    <p:extLst>
      <p:ext uri="{BB962C8B-B14F-4D97-AF65-F5344CB8AC3E}">
        <p14:creationId xmlns:p14="http://schemas.microsoft.com/office/powerpoint/2010/main" val="2775047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312CA15-FA83-48C6-8995-7E47097519F1}"/>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70C877F8-A883-4D00-B64C-9830D59A93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rPr>
              <a:t>ZEREEN</a:t>
            </a:r>
          </a:p>
        </p:txBody>
      </p:sp>
      <p:sp>
        <p:nvSpPr>
          <p:cNvPr id="10244" name="Slide Number Placeholder 3">
            <a:extLst>
              <a:ext uri="{FF2B5EF4-FFF2-40B4-BE49-F238E27FC236}">
                <a16:creationId xmlns:a16="http://schemas.microsoft.com/office/drawing/2014/main" id="{B670BACA-D48E-4657-AB34-916D5D3D9B8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F7005FB-D3B6-46F5-A1B4-B33E900DF3F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BC0A6B00-336A-4CBE-851A-C72171C732D2}"/>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119FDE19-FE02-4482-A54A-CAC915A49E3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rPr>
              <a:t>To address these gaps in knowledge, we’ve identified these solutions to increase knowledge among both people affected by cancer, and among professionals.</a:t>
            </a:r>
          </a:p>
          <a:p>
            <a:endParaRPr lang="en-GB" altLang="en-US">
              <a:latin typeface="Arial" panose="020B0604020202020204" pitchFamily="34" charset="0"/>
            </a:endParaRPr>
          </a:p>
          <a:p>
            <a:endParaRPr lang="en-GB" altLang="en-US">
              <a:latin typeface="Arial" panose="020B0604020202020204" pitchFamily="34" charset="0"/>
            </a:endParaRPr>
          </a:p>
        </p:txBody>
      </p:sp>
      <p:sp>
        <p:nvSpPr>
          <p:cNvPr id="22532" name="Slide Number Placeholder 3">
            <a:extLst>
              <a:ext uri="{FF2B5EF4-FFF2-40B4-BE49-F238E27FC236}">
                <a16:creationId xmlns:a16="http://schemas.microsoft.com/office/drawing/2014/main" id="{FCE74572-FE22-4821-A65D-8A74691118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55650" indent="-290513">
              <a:defRPr sz="2400">
                <a:solidFill>
                  <a:schemeClr val="tx1"/>
                </a:solidFill>
                <a:latin typeface="Arial" panose="020B0604020202020204" pitchFamily="34" charset="0"/>
              </a:defRPr>
            </a:lvl2pPr>
            <a:lvl3pPr marL="1163638" indent="-231775">
              <a:defRPr sz="2400">
                <a:solidFill>
                  <a:schemeClr val="tx1"/>
                </a:solidFill>
                <a:latin typeface="Arial" panose="020B0604020202020204" pitchFamily="34" charset="0"/>
              </a:defRPr>
            </a:lvl3pPr>
            <a:lvl4pPr marL="1628775" indent="-231775">
              <a:defRPr sz="2400">
                <a:solidFill>
                  <a:schemeClr val="tx1"/>
                </a:solidFill>
                <a:latin typeface="Arial" panose="020B0604020202020204" pitchFamily="34" charset="0"/>
              </a:defRPr>
            </a:lvl4pPr>
            <a:lvl5pPr marL="2093913" indent="-231775">
              <a:defRPr sz="2400">
                <a:solidFill>
                  <a:schemeClr val="tx1"/>
                </a:solidFill>
                <a:latin typeface="Arial" panose="020B0604020202020204" pitchFamily="34" charset="0"/>
              </a:defRPr>
            </a:lvl5pPr>
            <a:lvl6pPr marL="2551113" indent="-231775" eaLnBrk="0" fontAlgn="base" hangingPunct="0">
              <a:spcBef>
                <a:spcPct val="0"/>
              </a:spcBef>
              <a:spcAft>
                <a:spcPct val="0"/>
              </a:spcAft>
              <a:defRPr sz="2400">
                <a:solidFill>
                  <a:schemeClr val="tx1"/>
                </a:solidFill>
                <a:latin typeface="Arial" panose="020B0604020202020204" pitchFamily="34" charset="0"/>
              </a:defRPr>
            </a:lvl6pPr>
            <a:lvl7pPr marL="3008313" indent="-231775" eaLnBrk="0" fontAlgn="base" hangingPunct="0">
              <a:spcBef>
                <a:spcPct val="0"/>
              </a:spcBef>
              <a:spcAft>
                <a:spcPct val="0"/>
              </a:spcAft>
              <a:defRPr sz="2400">
                <a:solidFill>
                  <a:schemeClr val="tx1"/>
                </a:solidFill>
                <a:latin typeface="Arial" panose="020B0604020202020204" pitchFamily="34" charset="0"/>
              </a:defRPr>
            </a:lvl7pPr>
            <a:lvl8pPr marL="3465513" indent="-231775" eaLnBrk="0" fontAlgn="base" hangingPunct="0">
              <a:spcBef>
                <a:spcPct val="0"/>
              </a:spcBef>
              <a:spcAft>
                <a:spcPct val="0"/>
              </a:spcAft>
              <a:defRPr sz="2400">
                <a:solidFill>
                  <a:schemeClr val="tx1"/>
                </a:solidFill>
                <a:latin typeface="Arial" panose="020B0604020202020204" pitchFamily="34" charset="0"/>
              </a:defRPr>
            </a:lvl8pPr>
            <a:lvl9pPr marL="3922713" indent="-231775"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2EEF0E-3476-4AAB-AADF-86B29693F561}"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B4B30BF6-7422-40A9-B460-07830594D1E1}"/>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0544BEA7-4F5F-42A4-A643-FA4659FDB6F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rPr>
              <a:t>BECKY</a:t>
            </a:r>
          </a:p>
        </p:txBody>
      </p:sp>
      <p:sp>
        <p:nvSpPr>
          <p:cNvPr id="26628" name="Slide Number Placeholder 3">
            <a:extLst>
              <a:ext uri="{FF2B5EF4-FFF2-40B4-BE49-F238E27FC236}">
                <a16:creationId xmlns:a16="http://schemas.microsoft.com/office/drawing/2014/main" id="{E278DDB6-92B2-4EE4-B0A7-7E2C60E846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55650" indent="-290513">
              <a:defRPr sz="2400">
                <a:solidFill>
                  <a:schemeClr val="tx1"/>
                </a:solidFill>
                <a:latin typeface="Arial" panose="020B0604020202020204" pitchFamily="34" charset="0"/>
              </a:defRPr>
            </a:lvl2pPr>
            <a:lvl3pPr marL="1163638" indent="-231775">
              <a:defRPr sz="2400">
                <a:solidFill>
                  <a:schemeClr val="tx1"/>
                </a:solidFill>
                <a:latin typeface="Arial" panose="020B0604020202020204" pitchFamily="34" charset="0"/>
              </a:defRPr>
            </a:lvl3pPr>
            <a:lvl4pPr marL="1628775" indent="-231775">
              <a:defRPr sz="2400">
                <a:solidFill>
                  <a:schemeClr val="tx1"/>
                </a:solidFill>
                <a:latin typeface="Arial" panose="020B0604020202020204" pitchFamily="34" charset="0"/>
              </a:defRPr>
            </a:lvl4pPr>
            <a:lvl5pPr marL="2093913" indent="-231775">
              <a:defRPr sz="2400">
                <a:solidFill>
                  <a:schemeClr val="tx1"/>
                </a:solidFill>
                <a:latin typeface="Arial" panose="020B0604020202020204" pitchFamily="34" charset="0"/>
              </a:defRPr>
            </a:lvl5pPr>
            <a:lvl6pPr marL="2551113" indent="-231775" eaLnBrk="0" fontAlgn="base" hangingPunct="0">
              <a:spcBef>
                <a:spcPct val="0"/>
              </a:spcBef>
              <a:spcAft>
                <a:spcPct val="0"/>
              </a:spcAft>
              <a:defRPr sz="2400">
                <a:solidFill>
                  <a:schemeClr val="tx1"/>
                </a:solidFill>
                <a:latin typeface="Arial" panose="020B0604020202020204" pitchFamily="34" charset="0"/>
              </a:defRPr>
            </a:lvl6pPr>
            <a:lvl7pPr marL="3008313" indent="-231775" eaLnBrk="0" fontAlgn="base" hangingPunct="0">
              <a:spcBef>
                <a:spcPct val="0"/>
              </a:spcBef>
              <a:spcAft>
                <a:spcPct val="0"/>
              </a:spcAft>
              <a:defRPr sz="2400">
                <a:solidFill>
                  <a:schemeClr val="tx1"/>
                </a:solidFill>
                <a:latin typeface="Arial" panose="020B0604020202020204" pitchFamily="34" charset="0"/>
              </a:defRPr>
            </a:lvl7pPr>
            <a:lvl8pPr marL="3465513" indent="-231775" eaLnBrk="0" fontAlgn="base" hangingPunct="0">
              <a:spcBef>
                <a:spcPct val="0"/>
              </a:spcBef>
              <a:spcAft>
                <a:spcPct val="0"/>
              </a:spcAft>
              <a:defRPr sz="2400">
                <a:solidFill>
                  <a:schemeClr val="tx1"/>
                </a:solidFill>
                <a:latin typeface="Arial" panose="020B0604020202020204" pitchFamily="34" charset="0"/>
              </a:defRPr>
            </a:lvl8pPr>
            <a:lvl9pPr marL="3922713" indent="-231775"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3921B37-2FF7-459C-8C3B-1BCE8EB0B117}"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BF354307-D0B9-46D7-BAEE-BCA43671A74C}"/>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C74BD458-9F42-4179-B657-9417C9AF757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rPr>
              <a:t>You may need to pro-actively ask if people need information and support on finances, housing and employment issues.</a:t>
            </a:r>
          </a:p>
          <a:p>
            <a:endParaRPr lang="en-GB" altLang="en-US">
              <a:latin typeface="Arial" panose="020B0604020202020204" pitchFamily="34" charset="0"/>
            </a:endParaRPr>
          </a:p>
        </p:txBody>
      </p:sp>
      <p:sp>
        <p:nvSpPr>
          <p:cNvPr id="28676" name="Slide Number Placeholder 3">
            <a:extLst>
              <a:ext uri="{FF2B5EF4-FFF2-40B4-BE49-F238E27FC236}">
                <a16:creationId xmlns:a16="http://schemas.microsoft.com/office/drawing/2014/main" id="{A2CB2B88-84A2-488A-AF9F-8624518431B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55650" indent="-290513">
              <a:defRPr sz="2400">
                <a:solidFill>
                  <a:schemeClr val="tx1"/>
                </a:solidFill>
                <a:latin typeface="Arial" panose="020B0604020202020204" pitchFamily="34" charset="0"/>
              </a:defRPr>
            </a:lvl2pPr>
            <a:lvl3pPr marL="1163638" indent="-231775">
              <a:defRPr sz="2400">
                <a:solidFill>
                  <a:schemeClr val="tx1"/>
                </a:solidFill>
                <a:latin typeface="Arial" panose="020B0604020202020204" pitchFamily="34" charset="0"/>
              </a:defRPr>
            </a:lvl3pPr>
            <a:lvl4pPr marL="1628775" indent="-231775">
              <a:defRPr sz="2400">
                <a:solidFill>
                  <a:schemeClr val="tx1"/>
                </a:solidFill>
                <a:latin typeface="Arial" panose="020B0604020202020204" pitchFamily="34" charset="0"/>
              </a:defRPr>
            </a:lvl4pPr>
            <a:lvl5pPr marL="2093913" indent="-231775">
              <a:defRPr sz="2400">
                <a:solidFill>
                  <a:schemeClr val="tx1"/>
                </a:solidFill>
                <a:latin typeface="Arial" panose="020B0604020202020204" pitchFamily="34" charset="0"/>
              </a:defRPr>
            </a:lvl5pPr>
            <a:lvl6pPr marL="2551113" indent="-231775" eaLnBrk="0" fontAlgn="base" hangingPunct="0">
              <a:spcBef>
                <a:spcPct val="0"/>
              </a:spcBef>
              <a:spcAft>
                <a:spcPct val="0"/>
              </a:spcAft>
              <a:defRPr sz="2400">
                <a:solidFill>
                  <a:schemeClr val="tx1"/>
                </a:solidFill>
                <a:latin typeface="Arial" panose="020B0604020202020204" pitchFamily="34" charset="0"/>
              </a:defRPr>
            </a:lvl6pPr>
            <a:lvl7pPr marL="3008313" indent="-231775" eaLnBrk="0" fontAlgn="base" hangingPunct="0">
              <a:spcBef>
                <a:spcPct val="0"/>
              </a:spcBef>
              <a:spcAft>
                <a:spcPct val="0"/>
              </a:spcAft>
              <a:defRPr sz="2400">
                <a:solidFill>
                  <a:schemeClr val="tx1"/>
                </a:solidFill>
                <a:latin typeface="Arial" panose="020B0604020202020204" pitchFamily="34" charset="0"/>
              </a:defRPr>
            </a:lvl7pPr>
            <a:lvl8pPr marL="3465513" indent="-231775" eaLnBrk="0" fontAlgn="base" hangingPunct="0">
              <a:spcBef>
                <a:spcPct val="0"/>
              </a:spcBef>
              <a:spcAft>
                <a:spcPct val="0"/>
              </a:spcAft>
              <a:defRPr sz="2400">
                <a:solidFill>
                  <a:schemeClr val="tx1"/>
                </a:solidFill>
                <a:latin typeface="Arial" panose="020B0604020202020204" pitchFamily="34" charset="0"/>
              </a:defRPr>
            </a:lvl8pPr>
            <a:lvl9pPr marL="3922713" indent="-231775"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CC82F08-E18C-45B1-8F78-9ED2285C2741}"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797D50-29C1-43CA-8D75-D70EC8BAC397}" type="slidenum">
              <a:rPr lang="en-GB" smtClean="0"/>
              <a:t>28</a:t>
            </a:fld>
            <a:endParaRPr lang="en-GB"/>
          </a:p>
        </p:txBody>
      </p:sp>
    </p:spTree>
    <p:extLst>
      <p:ext uri="{BB962C8B-B14F-4D97-AF65-F5344CB8AC3E}">
        <p14:creationId xmlns:p14="http://schemas.microsoft.com/office/powerpoint/2010/main" val="3243693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797D50-29C1-43CA-8D75-D70EC8BAC397}" type="slidenum">
              <a:rPr lang="en-GB" smtClean="0"/>
              <a:t>29</a:t>
            </a:fld>
            <a:endParaRPr lang="en-GB"/>
          </a:p>
        </p:txBody>
      </p:sp>
    </p:spTree>
    <p:extLst>
      <p:ext uri="{BB962C8B-B14F-4D97-AF65-F5344CB8AC3E}">
        <p14:creationId xmlns:p14="http://schemas.microsoft.com/office/powerpoint/2010/main" val="1205873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797D50-29C1-43CA-8D75-D70EC8BAC397}" type="slidenum">
              <a:rPr lang="en-GB" smtClean="0"/>
              <a:t>31</a:t>
            </a:fld>
            <a:endParaRPr lang="en-GB"/>
          </a:p>
        </p:txBody>
      </p:sp>
    </p:spTree>
    <p:extLst>
      <p:ext uri="{BB962C8B-B14F-4D97-AF65-F5344CB8AC3E}">
        <p14:creationId xmlns:p14="http://schemas.microsoft.com/office/powerpoint/2010/main" val="1195456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797D50-29C1-43CA-8D75-D70EC8BAC397}" type="slidenum">
              <a:rPr lang="en-GB" smtClean="0"/>
              <a:t>32</a:t>
            </a:fld>
            <a:endParaRPr lang="en-GB"/>
          </a:p>
        </p:txBody>
      </p:sp>
    </p:spTree>
    <p:extLst>
      <p:ext uri="{BB962C8B-B14F-4D97-AF65-F5344CB8AC3E}">
        <p14:creationId xmlns:p14="http://schemas.microsoft.com/office/powerpoint/2010/main" val="1195456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07CE1BC8-5ECE-0B4E-AB70-185824ACEEE0}"/>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AF41B994-C08F-1A4A-9E9B-4AB1070807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panose="020B0604020202020204" pitchFamily="34" charset="0"/>
              </a:rPr>
              <a:t>Also impact on family/friends/carers. Impact on relationships. </a:t>
            </a:r>
          </a:p>
          <a:p>
            <a:endParaRPr lang="en-GB" altLang="en-US" dirty="0">
              <a:latin typeface="Arial" panose="020B0604020202020204" pitchFamily="34" charset="0"/>
            </a:endParaRPr>
          </a:p>
          <a:p>
            <a:r>
              <a:rPr lang="en-GB" altLang="en-US" dirty="0">
                <a:latin typeface="Arial" panose="020B0604020202020204" pitchFamily="34" charset="0"/>
              </a:rPr>
              <a:t>Importantly ability to work.</a:t>
            </a:r>
          </a:p>
        </p:txBody>
      </p:sp>
      <p:sp>
        <p:nvSpPr>
          <p:cNvPr id="17412" name="Slide Number Placeholder 3">
            <a:extLst>
              <a:ext uri="{FF2B5EF4-FFF2-40B4-BE49-F238E27FC236}">
                <a16:creationId xmlns:a16="http://schemas.microsoft.com/office/drawing/2014/main" id="{DA7F8147-3FA3-464E-BFC5-7A79CCC90D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65BE810-A1E6-8B48-9371-CFC5FD316F1B}"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5385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Numbers are small – 70+</a:t>
            </a:r>
          </a:p>
          <a:p>
            <a:r>
              <a:rPr lang="en-GB" dirty="0"/>
              <a:t>Recently diagnosed</a:t>
            </a:r>
          </a:p>
        </p:txBody>
      </p:sp>
      <p:sp>
        <p:nvSpPr>
          <p:cNvPr id="4" name="Slide Number Placeholder 3"/>
          <p:cNvSpPr>
            <a:spLocks noGrp="1"/>
          </p:cNvSpPr>
          <p:nvPr>
            <p:ph type="sldNum" sz="quarter" idx="5"/>
          </p:nvPr>
        </p:nvSpPr>
        <p:spPr/>
        <p:txBody>
          <a:bodyPr/>
          <a:lstStyle/>
          <a:p>
            <a:fld id="{48797D50-29C1-43CA-8D75-D70EC8BAC397}" type="slidenum">
              <a:rPr lang="en-GB" smtClean="0"/>
              <a:t>11</a:t>
            </a:fld>
            <a:endParaRPr lang="en-GB"/>
          </a:p>
        </p:txBody>
      </p:sp>
    </p:spTree>
    <p:extLst>
      <p:ext uri="{BB962C8B-B14F-4D97-AF65-F5344CB8AC3E}">
        <p14:creationId xmlns:p14="http://schemas.microsoft.com/office/powerpoint/2010/main" val="3547674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have not had direct experience think about what a supportive conversation may be like?</a:t>
            </a:r>
          </a:p>
        </p:txBody>
      </p:sp>
      <p:sp>
        <p:nvSpPr>
          <p:cNvPr id="4" name="Slide Number Placeholder 3"/>
          <p:cNvSpPr>
            <a:spLocks noGrp="1"/>
          </p:cNvSpPr>
          <p:nvPr>
            <p:ph type="sldNum" sz="quarter" idx="5"/>
          </p:nvPr>
        </p:nvSpPr>
        <p:spPr/>
        <p:txBody>
          <a:bodyPr/>
          <a:lstStyle/>
          <a:p>
            <a:fld id="{48797D50-29C1-43CA-8D75-D70EC8BAC397}" type="slidenum">
              <a:rPr lang="en-GB" smtClean="0"/>
              <a:t>13</a:t>
            </a:fld>
            <a:endParaRPr lang="en-GB"/>
          </a:p>
        </p:txBody>
      </p:sp>
    </p:spTree>
    <p:extLst>
      <p:ext uri="{BB962C8B-B14F-4D97-AF65-F5344CB8AC3E}">
        <p14:creationId xmlns:p14="http://schemas.microsoft.com/office/powerpoint/2010/main" val="3178686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797D50-29C1-43CA-8D75-D70EC8BAC397}" type="slidenum">
              <a:rPr lang="en-GB" smtClean="0"/>
              <a:t>14</a:t>
            </a:fld>
            <a:endParaRPr lang="en-GB"/>
          </a:p>
        </p:txBody>
      </p:sp>
    </p:spTree>
    <p:extLst>
      <p:ext uri="{BB962C8B-B14F-4D97-AF65-F5344CB8AC3E}">
        <p14:creationId xmlns:p14="http://schemas.microsoft.com/office/powerpoint/2010/main" val="2798700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ED4D0A-EE1F-40A9-A4EF-0B344E908BCE}" type="slidenum">
              <a:rPr lang="en-GB" smtClean="0"/>
              <a:t>15</a:t>
            </a:fld>
            <a:endParaRPr lang="en-GB"/>
          </a:p>
        </p:txBody>
      </p:sp>
    </p:spTree>
    <p:extLst>
      <p:ext uri="{BB962C8B-B14F-4D97-AF65-F5344CB8AC3E}">
        <p14:creationId xmlns:p14="http://schemas.microsoft.com/office/powerpoint/2010/main" val="1718230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7410698F-1946-4B6A-BE73-D0F99C0495B2}"/>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EF5642EA-38E3-4D3B-A54F-77D58B7C04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rPr>
              <a:t>It’s not enough to know that services exist – people need support to make best possible use of these services.</a:t>
            </a:r>
          </a:p>
        </p:txBody>
      </p:sp>
      <p:sp>
        <p:nvSpPr>
          <p:cNvPr id="18436" name="Slide Number Placeholder 3">
            <a:extLst>
              <a:ext uri="{FF2B5EF4-FFF2-40B4-BE49-F238E27FC236}">
                <a16:creationId xmlns:a16="http://schemas.microsoft.com/office/drawing/2014/main" id="{EB26491F-46CE-4DFB-807B-27E38BC79EE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14375" indent="-271463">
              <a:spcBef>
                <a:spcPct val="30000"/>
              </a:spcBef>
              <a:defRPr sz="1200">
                <a:solidFill>
                  <a:schemeClr val="tx1"/>
                </a:solidFill>
                <a:latin typeface="Arial" panose="020B0604020202020204" pitchFamily="34" charset="0"/>
              </a:defRPr>
            </a:lvl2pPr>
            <a:lvl3pPr marL="1100138" indent="-217488">
              <a:spcBef>
                <a:spcPct val="30000"/>
              </a:spcBef>
              <a:defRPr sz="1200">
                <a:solidFill>
                  <a:schemeClr val="tx1"/>
                </a:solidFill>
                <a:latin typeface="Arial" panose="020B0604020202020204" pitchFamily="34" charset="0"/>
              </a:defRPr>
            </a:lvl3pPr>
            <a:lvl4pPr marL="1541463" indent="-217488">
              <a:spcBef>
                <a:spcPct val="30000"/>
              </a:spcBef>
              <a:defRPr sz="1200">
                <a:solidFill>
                  <a:schemeClr val="tx1"/>
                </a:solidFill>
                <a:latin typeface="Arial" panose="020B0604020202020204" pitchFamily="34" charset="0"/>
              </a:defRPr>
            </a:lvl4pPr>
            <a:lvl5pPr marL="1984375" indent="-217488">
              <a:spcBef>
                <a:spcPct val="30000"/>
              </a:spcBef>
              <a:defRPr sz="1200">
                <a:solidFill>
                  <a:schemeClr val="tx1"/>
                </a:solidFill>
                <a:latin typeface="Arial" panose="020B0604020202020204" pitchFamily="34" charset="0"/>
              </a:defRPr>
            </a:lvl5pPr>
            <a:lvl6pPr marL="2441575" indent="-217488" eaLnBrk="0" fontAlgn="base" hangingPunct="0">
              <a:spcBef>
                <a:spcPct val="30000"/>
              </a:spcBef>
              <a:spcAft>
                <a:spcPct val="0"/>
              </a:spcAft>
              <a:defRPr sz="1200">
                <a:solidFill>
                  <a:schemeClr val="tx1"/>
                </a:solidFill>
                <a:latin typeface="Arial" panose="020B0604020202020204" pitchFamily="34" charset="0"/>
              </a:defRPr>
            </a:lvl6pPr>
            <a:lvl7pPr marL="2898775" indent="-217488" eaLnBrk="0" fontAlgn="base" hangingPunct="0">
              <a:spcBef>
                <a:spcPct val="30000"/>
              </a:spcBef>
              <a:spcAft>
                <a:spcPct val="0"/>
              </a:spcAft>
              <a:defRPr sz="1200">
                <a:solidFill>
                  <a:schemeClr val="tx1"/>
                </a:solidFill>
                <a:latin typeface="Arial" panose="020B0604020202020204" pitchFamily="34" charset="0"/>
              </a:defRPr>
            </a:lvl7pPr>
            <a:lvl8pPr marL="3355975" indent="-217488" eaLnBrk="0" fontAlgn="base" hangingPunct="0">
              <a:spcBef>
                <a:spcPct val="30000"/>
              </a:spcBef>
              <a:spcAft>
                <a:spcPct val="0"/>
              </a:spcAft>
              <a:defRPr sz="1200">
                <a:solidFill>
                  <a:schemeClr val="tx1"/>
                </a:solidFill>
                <a:latin typeface="Arial" panose="020B0604020202020204" pitchFamily="34" charset="0"/>
              </a:defRPr>
            </a:lvl8pPr>
            <a:lvl9pPr marL="3813175" indent="-217488"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defRPr/>
            </a:pPr>
            <a:fld id="{54AF0D7D-E809-4AD9-AAA5-00863E4AC60F}" type="slidenum">
              <a:rPr lang="en-GB" altLang="en-US" smtClean="0">
                <a:solidFill>
                  <a:srgbClr val="000000"/>
                </a:solidFill>
              </a:rPr>
              <a:pPr fontAlgn="base">
                <a:spcBef>
                  <a:spcPct val="0"/>
                </a:spcBef>
                <a:spcAft>
                  <a:spcPct val="0"/>
                </a:spcAft>
                <a:defRPr/>
              </a:pPr>
              <a:t>16</a:t>
            </a:fld>
            <a:endParaRPr lang="en-GB" alt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06F11A4C-0CA5-4DC4-A055-808069F6DF3B}"/>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95334744-7993-4DB4-8023-76F0F9E26E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rPr>
              <a:t>BECKY</a:t>
            </a:r>
          </a:p>
        </p:txBody>
      </p:sp>
      <p:sp>
        <p:nvSpPr>
          <p:cNvPr id="24580" name="Slide Number Placeholder 3">
            <a:extLst>
              <a:ext uri="{FF2B5EF4-FFF2-40B4-BE49-F238E27FC236}">
                <a16:creationId xmlns:a16="http://schemas.microsoft.com/office/drawing/2014/main" id="{BB2BED8F-8A58-4489-8F38-6CA6C912AAB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55650" indent="-290513">
              <a:defRPr sz="2400">
                <a:solidFill>
                  <a:schemeClr val="tx1"/>
                </a:solidFill>
                <a:latin typeface="Arial" panose="020B0604020202020204" pitchFamily="34" charset="0"/>
              </a:defRPr>
            </a:lvl2pPr>
            <a:lvl3pPr marL="1163638" indent="-231775">
              <a:defRPr sz="2400">
                <a:solidFill>
                  <a:schemeClr val="tx1"/>
                </a:solidFill>
                <a:latin typeface="Arial" panose="020B0604020202020204" pitchFamily="34" charset="0"/>
              </a:defRPr>
            </a:lvl3pPr>
            <a:lvl4pPr marL="1628775" indent="-231775">
              <a:defRPr sz="2400">
                <a:solidFill>
                  <a:schemeClr val="tx1"/>
                </a:solidFill>
                <a:latin typeface="Arial" panose="020B0604020202020204" pitchFamily="34" charset="0"/>
              </a:defRPr>
            </a:lvl4pPr>
            <a:lvl5pPr marL="2093913" indent="-231775">
              <a:defRPr sz="2400">
                <a:solidFill>
                  <a:schemeClr val="tx1"/>
                </a:solidFill>
                <a:latin typeface="Arial" panose="020B0604020202020204" pitchFamily="34" charset="0"/>
              </a:defRPr>
            </a:lvl5pPr>
            <a:lvl6pPr marL="2551113" indent="-231775" eaLnBrk="0" fontAlgn="base" hangingPunct="0">
              <a:spcBef>
                <a:spcPct val="0"/>
              </a:spcBef>
              <a:spcAft>
                <a:spcPct val="0"/>
              </a:spcAft>
              <a:defRPr sz="2400">
                <a:solidFill>
                  <a:schemeClr val="tx1"/>
                </a:solidFill>
                <a:latin typeface="Arial" panose="020B0604020202020204" pitchFamily="34" charset="0"/>
              </a:defRPr>
            </a:lvl6pPr>
            <a:lvl7pPr marL="3008313" indent="-231775" eaLnBrk="0" fontAlgn="base" hangingPunct="0">
              <a:spcBef>
                <a:spcPct val="0"/>
              </a:spcBef>
              <a:spcAft>
                <a:spcPct val="0"/>
              </a:spcAft>
              <a:defRPr sz="2400">
                <a:solidFill>
                  <a:schemeClr val="tx1"/>
                </a:solidFill>
                <a:latin typeface="Arial" panose="020B0604020202020204" pitchFamily="34" charset="0"/>
              </a:defRPr>
            </a:lvl7pPr>
            <a:lvl8pPr marL="3465513" indent="-231775" eaLnBrk="0" fontAlgn="base" hangingPunct="0">
              <a:spcBef>
                <a:spcPct val="0"/>
              </a:spcBef>
              <a:spcAft>
                <a:spcPct val="0"/>
              </a:spcAft>
              <a:defRPr sz="2400">
                <a:solidFill>
                  <a:schemeClr val="tx1"/>
                </a:solidFill>
                <a:latin typeface="Arial" panose="020B0604020202020204" pitchFamily="34" charset="0"/>
              </a:defRPr>
            </a:lvl8pPr>
            <a:lvl9pPr marL="3922713" indent="-231775"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6C7E32-8D06-4F41-8400-ADEEF9D649B0}"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0118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312CA15-FA83-48C6-8995-7E47097519F1}"/>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70C877F8-A883-4D00-B64C-9830D59A93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rPr>
              <a:t>ZEREEN</a:t>
            </a:r>
          </a:p>
        </p:txBody>
      </p:sp>
      <p:sp>
        <p:nvSpPr>
          <p:cNvPr id="10244" name="Slide Number Placeholder 3">
            <a:extLst>
              <a:ext uri="{FF2B5EF4-FFF2-40B4-BE49-F238E27FC236}">
                <a16:creationId xmlns:a16="http://schemas.microsoft.com/office/drawing/2014/main" id="{B670BACA-D48E-4657-AB34-916D5D3D9B8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F7005FB-D3B6-46F5-A1B4-B33E900DF3F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7.jpe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7.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13597-3A1F-4219-BCAA-624FF9FB35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CE6CA81-6E7A-4530-A412-15BCC21A4D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2EA08D6-6EBA-4146-A117-0B278E187BA1}"/>
              </a:ext>
            </a:extLst>
          </p:cNvPr>
          <p:cNvSpPr>
            <a:spLocks noGrp="1"/>
          </p:cNvSpPr>
          <p:nvPr>
            <p:ph type="dt" sz="half" idx="10"/>
          </p:nvPr>
        </p:nvSpPr>
        <p:spPr/>
        <p:txBody>
          <a:bodyPr/>
          <a:lstStyle/>
          <a:p>
            <a:fld id="{08563B51-BECB-464D-8E15-4BBD5B9FB78B}" type="datetimeFigureOut">
              <a:rPr lang="en-GB" smtClean="0"/>
              <a:t>21/01/2021</a:t>
            </a:fld>
            <a:endParaRPr lang="en-GB"/>
          </a:p>
        </p:txBody>
      </p:sp>
      <p:sp>
        <p:nvSpPr>
          <p:cNvPr id="5" name="Footer Placeholder 4">
            <a:extLst>
              <a:ext uri="{FF2B5EF4-FFF2-40B4-BE49-F238E27FC236}">
                <a16:creationId xmlns:a16="http://schemas.microsoft.com/office/drawing/2014/main" id="{1D2AD874-A5E7-4D18-9999-1EA18419B8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CC2492-5EF1-4880-B977-352C59748CCC}"/>
              </a:ext>
            </a:extLst>
          </p:cNvPr>
          <p:cNvSpPr>
            <a:spLocks noGrp="1"/>
          </p:cNvSpPr>
          <p:nvPr>
            <p:ph type="sldNum" sz="quarter" idx="12"/>
          </p:nvPr>
        </p:nvSpPr>
        <p:spPr/>
        <p:txBody>
          <a:bodyPr/>
          <a:lstStyle/>
          <a:p>
            <a:fld id="{AD2105E9-F1AC-451F-84B4-4BDB774B1168}" type="slidenum">
              <a:rPr lang="en-GB" smtClean="0"/>
              <a:t>‹#›</a:t>
            </a:fld>
            <a:endParaRPr lang="en-GB"/>
          </a:p>
        </p:txBody>
      </p:sp>
    </p:spTree>
    <p:extLst>
      <p:ext uri="{BB962C8B-B14F-4D97-AF65-F5344CB8AC3E}">
        <p14:creationId xmlns:p14="http://schemas.microsoft.com/office/powerpoint/2010/main" val="2093197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AF03E-BCAF-4C8C-B317-2F15745FB1F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FCDEA6E-27D0-4098-A684-C2C64C84B8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46276D-BB49-489C-BC6C-4ED0B8D4C7BA}"/>
              </a:ext>
            </a:extLst>
          </p:cNvPr>
          <p:cNvSpPr>
            <a:spLocks noGrp="1"/>
          </p:cNvSpPr>
          <p:nvPr>
            <p:ph type="dt" sz="half" idx="10"/>
          </p:nvPr>
        </p:nvSpPr>
        <p:spPr/>
        <p:txBody>
          <a:bodyPr/>
          <a:lstStyle/>
          <a:p>
            <a:fld id="{08563B51-BECB-464D-8E15-4BBD5B9FB78B}" type="datetimeFigureOut">
              <a:rPr lang="en-GB" smtClean="0"/>
              <a:t>21/01/2021</a:t>
            </a:fld>
            <a:endParaRPr lang="en-GB"/>
          </a:p>
        </p:txBody>
      </p:sp>
      <p:sp>
        <p:nvSpPr>
          <p:cNvPr id="5" name="Footer Placeholder 4">
            <a:extLst>
              <a:ext uri="{FF2B5EF4-FFF2-40B4-BE49-F238E27FC236}">
                <a16:creationId xmlns:a16="http://schemas.microsoft.com/office/drawing/2014/main" id="{B43B38CA-B748-425B-A30C-73E07C0707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5B05E4-6E9E-4FB2-9DF2-12E0CBEAD92D}"/>
              </a:ext>
            </a:extLst>
          </p:cNvPr>
          <p:cNvSpPr>
            <a:spLocks noGrp="1"/>
          </p:cNvSpPr>
          <p:nvPr>
            <p:ph type="sldNum" sz="quarter" idx="12"/>
          </p:nvPr>
        </p:nvSpPr>
        <p:spPr/>
        <p:txBody>
          <a:bodyPr/>
          <a:lstStyle/>
          <a:p>
            <a:fld id="{AD2105E9-F1AC-451F-84B4-4BDB774B1168}" type="slidenum">
              <a:rPr lang="en-GB" smtClean="0"/>
              <a:t>‹#›</a:t>
            </a:fld>
            <a:endParaRPr lang="en-GB"/>
          </a:p>
        </p:txBody>
      </p:sp>
    </p:spTree>
    <p:extLst>
      <p:ext uri="{BB962C8B-B14F-4D97-AF65-F5344CB8AC3E}">
        <p14:creationId xmlns:p14="http://schemas.microsoft.com/office/powerpoint/2010/main" val="2120426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4CDDDE-D2D7-4A93-B511-614DD2990BB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643B49-7AC7-4BF6-A5FC-7A916F12D6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A8E037-618E-4829-B8EE-722F69399530}"/>
              </a:ext>
            </a:extLst>
          </p:cNvPr>
          <p:cNvSpPr>
            <a:spLocks noGrp="1"/>
          </p:cNvSpPr>
          <p:nvPr>
            <p:ph type="dt" sz="half" idx="10"/>
          </p:nvPr>
        </p:nvSpPr>
        <p:spPr/>
        <p:txBody>
          <a:bodyPr/>
          <a:lstStyle/>
          <a:p>
            <a:fld id="{08563B51-BECB-464D-8E15-4BBD5B9FB78B}" type="datetimeFigureOut">
              <a:rPr lang="en-GB" smtClean="0"/>
              <a:t>21/01/2021</a:t>
            </a:fld>
            <a:endParaRPr lang="en-GB"/>
          </a:p>
        </p:txBody>
      </p:sp>
      <p:sp>
        <p:nvSpPr>
          <p:cNvPr id="5" name="Footer Placeholder 4">
            <a:extLst>
              <a:ext uri="{FF2B5EF4-FFF2-40B4-BE49-F238E27FC236}">
                <a16:creationId xmlns:a16="http://schemas.microsoft.com/office/drawing/2014/main" id="{DE091D22-52E2-488A-82D2-9669401F1B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8B0C29-BC37-4746-B278-C31D7D7E566E}"/>
              </a:ext>
            </a:extLst>
          </p:cNvPr>
          <p:cNvSpPr>
            <a:spLocks noGrp="1"/>
          </p:cNvSpPr>
          <p:nvPr>
            <p:ph type="sldNum" sz="quarter" idx="12"/>
          </p:nvPr>
        </p:nvSpPr>
        <p:spPr/>
        <p:txBody>
          <a:bodyPr/>
          <a:lstStyle/>
          <a:p>
            <a:fld id="{AD2105E9-F1AC-451F-84B4-4BDB774B1168}" type="slidenum">
              <a:rPr lang="en-GB" smtClean="0"/>
              <a:t>‹#›</a:t>
            </a:fld>
            <a:endParaRPr lang="en-GB"/>
          </a:p>
        </p:txBody>
      </p:sp>
    </p:spTree>
    <p:extLst>
      <p:ext uri="{BB962C8B-B14F-4D97-AF65-F5344CB8AC3E}">
        <p14:creationId xmlns:p14="http://schemas.microsoft.com/office/powerpoint/2010/main" val="3374918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335360" y="1780721"/>
            <a:ext cx="10988917" cy="1647510"/>
          </a:xfrm>
          <a:prstGeom prst="rect">
            <a:avLst/>
          </a:prstGeom>
          <a:noFill/>
        </p:spPr>
        <p:txBody>
          <a:bodyPr lIns="0" tIns="0" rIns="0" bIns="0">
            <a:normAutofit/>
          </a:bodyPr>
          <a:lstStyle>
            <a:lvl1pPr algn="l">
              <a:defRPr sz="36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352062" y="3500239"/>
            <a:ext cx="9793087" cy="936873"/>
          </a:xfrm>
        </p:spPr>
        <p:txBody>
          <a:bodyPr>
            <a:normAutofit/>
          </a:bodyPr>
          <a:lstStyle>
            <a:lvl1pPr algn="l">
              <a:defRPr sz="2400" baseline="0">
                <a:solidFill>
                  <a:srgbClr val="0072C6"/>
                </a:solidFill>
                <a:latin typeface="+mn-lt"/>
              </a:defRPr>
            </a:lvl1pPr>
          </a:lstStyle>
          <a:p>
            <a:pPr lvl="0"/>
            <a:r>
              <a:rPr lang="en-GB" dirty="0"/>
              <a:t>Subtitle </a:t>
            </a:r>
          </a:p>
        </p:txBody>
      </p:sp>
      <p:sp>
        <p:nvSpPr>
          <p:cNvPr id="4" name="Slide Number Placeholder 3"/>
          <p:cNvSpPr>
            <a:spLocks noGrp="1"/>
          </p:cNvSpPr>
          <p:nvPr>
            <p:ph type="sldNum" sz="quarter" idx="11"/>
          </p:nvPr>
        </p:nvSpPr>
        <p:spPr/>
        <p:txBody>
          <a:bodyPr/>
          <a:lstStyle/>
          <a:p>
            <a:fld id="{8FC524A1-7B6A-464D-B8BC-8FE2E057339E}" type="slidenum">
              <a:rPr lang="en-GB" smtClean="0"/>
              <a:pPr/>
              <a:t>‹#›</a:t>
            </a:fld>
            <a:endParaRPr lang="en-GB" dirty="0"/>
          </a:p>
        </p:txBody>
      </p:sp>
      <p:sp>
        <p:nvSpPr>
          <p:cNvPr id="13" name="TextBox 12"/>
          <p:cNvSpPr txBox="1"/>
          <p:nvPr userDrawn="1"/>
        </p:nvSpPr>
        <p:spPr>
          <a:xfrm>
            <a:off x="195648" y="5085185"/>
            <a:ext cx="11084928" cy="307777"/>
          </a:xfrm>
          <a:prstGeom prst="rect">
            <a:avLst/>
          </a:prstGeom>
          <a:noFill/>
        </p:spPr>
        <p:txBody>
          <a:bodyPr wrap="square" lIns="72000" rtlCol="0">
            <a:spAutoFit/>
          </a:bodyPr>
          <a:lstStyle/>
          <a:p>
            <a:r>
              <a:rPr lang="en-US" sz="1400" i="0" dirty="0">
                <a:solidFill>
                  <a:schemeClr val="accent5">
                    <a:lumMod val="60000"/>
                    <a:lumOff val="40000"/>
                  </a:schemeClr>
                </a:solidFill>
              </a:rPr>
              <a:t>Supported by and</a:t>
            </a:r>
            <a:r>
              <a:rPr lang="en-US" sz="1400" i="0" baseline="0" dirty="0">
                <a:solidFill>
                  <a:schemeClr val="accent5">
                    <a:lumMod val="60000"/>
                    <a:lumOff val="40000"/>
                  </a:schemeClr>
                </a:solidFill>
              </a:rPr>
              <a:t> delivering for:</a:t>
            </a:r>
            <a:endParaRPr lang="en-US" sz="1400" i="0" dirty="0">
              <a:solidFill>
                <a:schemeClr val="accent5">
                  <a:lumMod val="60000"/>
                  <a:lumOff val="40000"/>
                </a:schemeClr>
              </a:solidFill>
            </a:endParaRP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26148"/>
          <a:stretch/>
        </p:blipFill>
        <p:spPr>
          <a:xfrm>
            <a:off x="47329" y="-243408"/>
            <a:ext cx="8826767" cy="1745667"/>
          </a:xfrm>
          <a:prstGeom prst="rect">
            <a:avLst/>
          </a:prstGeom>
        </p:spPr>
      </p:pic>
      <p:sp>
        <p:nvSpPr>
          <p:cNvPr id="16" name="Rectangle 15"/>
          <p:cNvSpPr/>
          <p:nvPr userDrawn="1"/>
        </p:nvSpPr>
        <p:spPr>
          <a:xfrm>
            <a:off x="0" y="6381330"/>
            <a:ext cx="12192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TextBox 21"/>
          <p:cNvSpPr txBox="1"/>
          <p:nvPr userDrawn="1"/>
        </p:nvSpPr>
        <p:spPr>
          <a:xfrm>
            <a:off x="143339" y="6486756"/>
            <a:ext cx="11942299" cy="307777"/>
          </a:xfrm>
          <a:prstGeom prst="rect">
            <a:avLst/>
          </a:prstGeom>
          <a:noFill/>
        </p:spPr>
        <p:txBody>
          <a:bodyPr wrap="square" rtlCol="0">
            <a:spAutoFit/>
          </a:bodyPr>
          <a:lstStyle/>
          <a:p>
            <a:r>
              <a:rPr lang="en-US" sz="1400" b="1" dirty="0">
                <a:solidFill>
                  <a:schemeClr val="bg1"/>
                </a:solidFill>
              </a:rPr>
              <a:t>London’s NHS organisations </a:t>
            </a:r>
            <a:r>
              <a:rPr lang="en-US" sz="1400" b="1" baseline="0" dirty="0">
                <a:solidFill>
                  <a:schemeClr val="bg1"/>
                </a:solidFill>
              </a:rPr>
              <a:t>include all of London’s CCGs, </a:t>
            </a:r>
            <a:r>
              <a:rPr lang="en-US" sz="1400" b="1" baseline="0">
                <a:solidFill>
                  <a:schemeClr val="bg1"/>
                </a:solidFill>
              </a:rPr>
              <a:t>NHS England and Health </a:t>
            </a:r>
            <a:r>
              <a:rPr lang="en-US" sz="1400" b="1" baseline="0" dirty="0">
                <a:solidFill>
                  <a:schemeClr val="bg1"/>
                </a:solidFill>
              </a:rPr>
              <a:t>Education England </a:t>
            </a:r>
            <a:endParaRPr lang="en-US" sz="1400" b="1" dirty="0">
              <a:solidFill>
                <a:schemeClr val="bg1"/>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5361" y="5497489"/>
            <a:ext cx="1633548" cy="762279"/>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5238" t="39907" r="24588" b="34095"/>
          <a:stretch/>
        </p:blipFill>
        <p:spPr>
          <a:xfrm>
            <a:off x="8709966" y="5497488"/>
            <a:ext cx="3013861" cy="658233"/>
          </a:xfrm>
          <a:prstGeom prst="rect">
            <a:avLst/>
          </a:prstGeom>
        </p:spPr>
      </p:pic>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t="24871" b="16201"/>
          <a:stretch/>
        </p:blipFill>
        <p:spPr>
          <a:xfrm>
            <a:off x="3236040" y="5596128"/>
            <a:ext cx="1323789" cy="424282"/>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903979" y="5532964"/>
            <a:ext cx="1728192" cy="622756"/>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874095" y="404664"/>
            <a:ext cx="2886535" cy="504056"/>
          </a:xfrm>
          <a:prstGeom prst="rect">
            <a:avLst/>
          </a:prstGeom>
        </p:spPr>
      </p:pic>
    </p:spTree>
    <p:extLst>
      <p:ext uri="{BB962C8B-B14F-4D97-AF65-F5344CB8AC3E}">
        <p14:creationId xmlns:p14="http://schemas.microsoft.com/office/powerpoint/2010/main" val="3842062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vider_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rgbClr val="0091C9"/>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15" name="Rectangle 14"/>
          <p:cNvSpPr/>
          <p:nvPr userDrawn="1"/>
        </p:nvSpPr>
        <p:spPr>
          <a:xfrm>
            <a:off x="310555" y="188912"/>
            <a:ext cx="2233051"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rgbClr val="0091C9"/>
                </a:solidFill>
                <a:effectLst/>
                <a:uLnTx/>
                <a:uFillTx/>
                <a:latin typeface="Arial Black"/>
                <a:ea typeface="+mj-ea"/>
                <a:cs typeface="+mj-cs"/>
              </a:rPr>
              <a:t>01</a:t>
            </a:r>
            <a:endParaRPr lang="en-GB" sz="8800" dirty="0">
              <a:solidFill>
                <a:srgbClr val="0091C9"/>
              </a:solidFill>
            </a:endParaRPr>
          </a:p>
        </p:txBody>
      </p:sp>
      <p:sp>
        <p:nvSpPr>
          <p:cNvPr id="2" name="TextBox 1"/>
          <p:cNvSpPr txBox="1"/>
          <p:nvPr userDrawn="1"/>
        </p:nvSpPr>
        <p:spPr>
          <a:xfrm>
            <a:off x="310555" y="6165304"/>
            <a:ext cx="11450075" cy="369332"/>
          </a:xfrm>
          <a:prstGeom prst="rect">
            <a:avLst/>
          </a:prstGeom>
          <a:noFill/>
        </p:spPr>
        <p:txBody>
          <a:bodyPr wrap="square" rtlCol="0">
            <a:spAutoFit/>
          </a:bodyPr>
          <a:lstStyle/>
          <a:p>
            <a:r>
              <a:rPr lang="en-GB" sz="1800" i="1" dirty="0">
                <a:solidFill>
                  <a:srgbClr val="0091C9"/>
                </a:solidFill>
              </a:rPr>
              <a:t>Transforming</a:t>
            </a:r>
            <a:r>
              <a:rPr lang="en-GB" sz="1800" i="1" baseline="0" dirty="0">
                <a:solidFill>
                  <a:srgbClr val="0091C9"/>
                </a:solidFill>
              </a:rPr>
              <a:t> London’s health and care together</a:t>
            </a:r>
            <a:endParaRPr lang="en-GB" sz="1800" i="1" dirty="0">
              <a:solidFill>
                <a:srgbClr val="0091C9"/>
              </a:solidFill>
            </a:endParaRPr>
          </a:p>
        </p:txBody>
      </p:sp>
      <p:cxnSp>
        <p:nvCxnSpPr>
          <p:cNvPr id="6" name="Straight Connector 5"/>
          <p:cNvCxnSpPr/>
          <p:nvPr userDrawn="1"/>
        </p:nvCxnSpPr>
        <p:spPr>
          <a:xfrm>
            <a:off x="310555" y="6165304"/>
            <a:ext cx="11450075" cy="0"/>
          </a:xfrm>
          <a:prstGeom prst="line">
            <a:avLst/>
          </a:prstGeom>
          <a:ln>
            <a:solidFill>
              <a:srgbClr val="0091C9"/>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pPr/>
              <a:t>‹#›</a:t>
            </a:fld>
            <a:endParaRPr lang="en-GB" dirty="0"/>
          </a:p>
        </p:txBody>
      </p:sp>
      <p:grpSp>
        <p:nvGrpSpPr>
          <p:cNvPr id="7" name="Group 6">
            <a:extLst>
              <a:ext uri="{FF2B5EF4-FFF2-40B4-BE49-F238E27FC236}">
                <a16:creationId xmlns:a16="http://schemas.microsoft.com/office/drawing/2014/main" id="{100184AF-9687-475D-9F04-BB134DEE48C4}"/>
              </a:ext>
            </a:extLst>
          </p:cNvPr>
          <p:cNvGrpSpPr/>
          <p:nvPr userDrawn="1"/>
        </p:nvGrpSpPr>
        <p:grpSpPr>
          <a:xfrm>
            <a:off x="8684372" y="5795973"/>
            <a:ext cx="3076258" cy="215991"/>
            <a:chOff x="359669" y="6453095"/>
            <a:chExt cx="3076258" cy="215991"/>
          </a:xfrm>
        </p:grpSpPr>
        <p:pic>
          <p:nvPicPr>
            <p:cNvPr id="8" name="Picture 7">
              <a:extLst>
                <a:ext uri="{FF2B5EF4-FFF2-40B4-BE49-F238E27FC236}">
                  <a16:creationId xmlns:a16="http://schemas.microsoft.com/office/drawing/2014/main" id="{B489DC16-7981-49F8-988F-54B6FBD18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9" name="Picture 8" descr="M:\Public Health\4_Healthy Adults\MLAPP\Blank docs with logo header\Macmillan logo new.jpg">
              <a:extLst>
                <a:ext uri="{FF2B5EF4-FFF2-40B4-BE49-F238E27FC236}">
                  <a16:creationId xmlns:a16="http://schemas.microsoft.com/office/drawing/2014/main" id="{DA3012CB-4575-4F99-BC21-7F17E712B4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08B03034-E98C-41F5-8F4F-7C42776483B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4865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0072C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4" y="692697"/>
            <a:ext cx="11523133"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1439"/>
            <a:ext cx="1152313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9B33B3C9-F2F2-46CF-97CA-EE60372782D5}"/>
              </a:ext>
            </a:extLst>
          </p:cNvPr>
          <p:cNvPicPr>
            <a:picLocks noChangeAspect="1"/>
          </p:cNvPicPr>
          <p:nvPr userDrawn="1"/>
        </p:nvPicPr>
        <p:blipFill>
          <a:blip r:embed="rId2"/>
          <a:stretch>
            <a:fillRect/>
          </a:stretch>
        </p:blipFill>
        <p:spPr>
          <a:xfrm>
            <a:off x="334434" y="6308726"/>
            <a:ext cx="2993395" cy="359695"/>
          </a:xfrm>
          <a:prstGeom prst="rect">
            <a:avLst/>
          </a:prstGeom>
        </p:spPr>
      </p:pic>
    </p:spTree>
    <p:extLst>
      <p:ext uri="{BB962C8B-B14F-4D97-AF65-F5344CB8AC3E}">
        <p14:creationId xmlns:p14="http://schemas.microsoft.com/office/powerpoint/2010/main" val="2911567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Divider_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chemeClr val="accent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10555" y="188912"/>
            <a:ext cx="2233051"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accent1"/>
                </a:solidFill>
                <a:effectLst/>
                <a:uLnTx/>
                <a:uFillTx/>
                <a:latin typeface="Arial Black"/>
                <a:ea typeface="+mj-ea"/>
                <a:cs typeface="+mj-cs"/>
              </a:rPr>
              <a:t>02</a:t>
            </a:r>
            <a:endParaRPr lang="en-GB" sz="8800" dirty="0">
              <a:solidFill>
                <a:schemeClr val="accent1"/>
              </a:solidFill>
            </a:endParaRPr>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sz="1800" i="1" dirty="0">
                <a:solidFill>
                  <a:schemeClr val="accent1"/>
                </a:solidFill>
              </a:rPr>
              <a:t>Transforming</a:t>
            </a:r>
            <a:r>
              <a:rPr lang="en-GB" sz="1800" i="1" baseline="0" dirty="0">
                <a:solidFill>
                  <a:schemeClr val="accent1"/>
                </a:solidFill>
              </a:rPr>
              <a:t> London’s health and care together</a:t>
            </a:r>
            <a:endParaRPr lang="en-GB" sz="1800" i="1" dirty="0">
              <a:solidFill>
                <a:schemeClr val="accent1"/>
              </a:solidFill>
            </a:endParaRPr>
          </a:p>
        </p:txBody>
      </p:sp>
      <p:cxnSp>
        <p:nvCxnSpPr>
          <p:cNvPr id="8" name="Straight Connector 7"/>
          <p:cNvCxnSpPr/>
          <p:nvPr userDrawn="1"/>
        </p:nvCxnSpPr>
        <p:spPr>
          <a:xfrm>
            <a:off x="310555" y="6165304"/>
            <a:ext cx="114500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grpSp>
        <p:nvGrpSpPr>
          <p:cNvPr id="9" name="Group 8">
            <a:extLst>
              <a:ext uri="{FF2B5EF4-FFF2-40B4-BE49-F238E27FC236}">
                <a16:creationId xmlns:a16="http://schemas.microsoft.com/office/drawing/2014/main" id="{4AAFA73B-4FE4-4D2C-B63C-6C71E1FE8614}"/>
              </a:ext>
            </a:extLst>
          </p:cNvPr>
          <p:cNvGrpSpPr/>
          <p:nvPr userDrawn="1"/>
        </p:nvGrpSpPr>
        <p:grpSpPr>
          <a:xfrm>
            <a:off x="8684372" y="5745795"/>
            <a:ext cx="3076258" cy="215991"/>
            <a:chOff x="359669" y="6453095"/>
            <a:chExt cx="3076258" cy="215991"/>
          </a:xfrm>
        </p:grpSpPr>
        <p:pic>
          <p:nvPicPr>
            <p:cNvPr id="10" name="Picture 9">
              <a:extLst>
                <a:ext uri="{FF2B5EF4-FFF2-40B4-BE49-F238E27FC236}">
                  <a16:creationId xmlns:a16="http://schemas.microsoft.com/office/drawing/2014/main" id="{EA40A81E-0F19-4AB1-8AE3-B82740DC50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2" name="Picture 11" descr="M:\Public Health\4_Healthy Adults\MLAPP\Blank docs with logo header\Macmillan logo new.jpg">
              <a:extLst>
                <a:ext uri="{FF2B5EF4-FFF2-40B4-BE49-F238E27FC236}">
                  <a16:creationId xmlns:a16="http://schemas.microsoft.com/office/drawing/2014/main" id="{BAE8CDD2-FB8E-49D4-BD4E-D9B8BA28C09E}"/>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DAA531A1-AF0E-485E-BC37-9A41B13BBF6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92363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Divider_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chemeClr val="accent2"/>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10555" y="188912"/>
            <a:ext cx="2233051"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accent2"/>
                </a:solidFill>
                <a:effectLst/>
                <a:uLnTx/>
                <a:uFillTx/>
                <a:latin typeface="Arial Black"/>
                <a:ea typeface="+mj-ea"/>
                <a:cs typeface="+mj-cs"/>
              </a:rPr>
              <a:t>03</a:t>
            </a:r>
            <a:endParaRPr lang="en-GB" sz="8800" dirty="0">
              <a:solidFill>
                <a:schemeClr val="accent2"/>
              </a:solidFill>
            </a:endParaRPr>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sz="1800" i="1" dirty="0">
                <a:solidFill>
                  <a:schemeClr val="accent2"/>
                </a:solidFill>
              </a:rPr>
              <a:t>Transforming</a:t>
            </a:r>
            <a:r>
              <a:rPr lang="en-GB" sz="1800" i="1" baseline="0" dirty="0">
                <a:solidFill>
                  <a:schemeClr val="accent2"/>
                </a:solidFill>
              </a:rPr>
              <a:t> London’s health and care together</a:t>
            </a:r>
            <a:endParaRPr lang="en-GB" sz="1800" i="1" dirty="0">
              <a:solidFill>
                <a:schemeClr val="accent2"/>
              </a:solidFill>
            </a:endParaRPr>
          </a:p>
        </p:txBody>
      </p:sp>
      <p:cxnSp>
        <p:nvCxnSpPr>
          <p:cNvPr id="8" name="Straight Connector 7"/>
          <p:cNvCxnSpPr/>
          <p:nvPr userDrawn="1"/>
        </p:nvCxnSpPr>
        <p:spPr>
          <a:xfrm>
            <a:off x="310555" y="6165304"/>
            <a:ext cx="1145007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grpSp>
        <p:nvGrpSpPr>
          <p:cNvPr id="9" name="Group 8">
            <a:extLst>
              <a:ext uri="{FF2B5EF4-FFF2-40B4-BE49-F238E27FC236}">
                <a16:creationId xmlns:a16="http://schemas.microsoft.com/office/drawing/2014/main" id="{620265A5-30AD-4527-92D3-1226AE56B57D}"/>
              </a:ext>
            </a:extLst>
          </p:cNvPr>
          <p:cNvGrpSpPr/>
          <p:nvPr userDrawn="1"/>
        </p:nvGrpSpPr>
        <p:grpSpPr>
          <a:xfrm>
            <a:off x="8684372" y="5687977"/>
            <a:ext cx="3076258" cy="215991"/>
            <a:chOff x="359669" y="6453095"/>
            <a:chExt cx="3076258" cy="215991"/>
          </a:xfrm>
        </p:grpSpPr>
        <p:pic>
          <p:nvPicPr>
            <p:cNvPr id="10" name="Picture 9">
              <a:extLst>
                <a:ext uri="{FF2B5EF4-FFF2-40B4-BE49-F238E27FC236}">
                  <a16:creationId xmlns:a16="http://schemas.microsoft.com/office/drawing/2014/main" id="{3DCA58FF-80E5-40A2-B3BA-BF61306B2B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2" name="Picture 11" descr="M:\Public Health\4_Healthy Adults\MLAPP\Blank docs with logo header\Macmillan logo new.jpg">
              <a:extLst>
                <a:ext uri="{FF2B5EF4-FFF2-40B4-BE49-F238E27FC236}">
                  <a16:creationId xmlns:a16="http://schemas.microsoft.com/office/drawing/2014/main" id="{70A1C91E-437B-4A89-8951-B84CC06703D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1F9A8EDB-A465-4AB7-A0F2-ADA4D7704B3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67972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37504-4E82-9B45-8C8A-47A352379630}"/>
              </a:ext>
            </a:extLst>
          </p:cNvPr>
          <p:cNvSpPr>
            <a:spLocks noGrp="1"/>
          </p:cNvSpPr>
          <p:nvPr>
            <p:ph type="ctrTitle"/>
          </p:nvPr>
        </p:nvSpPr>
        <p:spPr bwMode="black">
          <a:xfrm>
            <a:off x="876300" y="1214438"/>
            <a:ext cx="9144000" cy="2387600"/>
          </a:xfrm>
        </p:spPr>
        <p:txBody>
          <a:bodyPr anchor="t" anchorCtr="0">
            <a:normAutofit/>
          </a:bodyPr>
          <a:lstStyle>
            <a:lvl1pPr algn="l">
              <a:defRPr sz="4400"/>
            </a:lvl1pPr>
          </a:lstStyle>
          <a:p>
            <a:r>
              <a:rPr lang="en-GB"/>
              <a:t>Click to edit Master title style</a:t>
            </a:r>
            <a:endParaRPr lang="en-GB" dirty="0"/>
          </a:p>
        </p:txBody>
      </p:sp>
      <p:sp>
        <p:nvSpPr>
          <p:cNvPr id="3" name="Subtitle 2">
            <a:extLst>
              <a:ext uri="{FF2B5EF4-FFF2-40B4-BE49-F238E27FC236}">
                <a16:creationId xmlns:a16="http://schemas.microsoft.com/office/drawing/2014/main" id="{A996132D-9BB7-8045-9DDF-CEC6879ED54D}"/>
              </a:ext>
            </a:extLst>
          </p:cNvPr>
          <p:cNvSpPr>
            <a:spLocks noGrp="1"/>
          </p:cNvSpPr>
          <p:nvPr>
            <p:ph type="subTitle" idx="1"/>
          </p:nvPr>
        </p:nvSpPr>
        <p:spPr>
          <a:xfrm>
            <a:off x="876300" y="4869000"/>
            <a:ext cx="5040313" cy="1302499"/>
          </a:xfrm>
        </p:spPr>
        <p:txBody>
          <a:bodyPr anchor="b" anchorCtr="0">
            <a:normAutofit/>
          </a:bodyPr>
          <a:lstStyle>
            <a:lvl1pPr marL="0" indent="0" algn="l">
              <a:lnSpc>
                <a:spcPct val="100000"/>
              </a:lnSpc>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7" name="Date Placeholder 3">
            <a:extLst>
              <a:ext uri="{FF2B5EF4-FFF2-40B4-BE49-F238E27FC236}">
                <a16:creationId xmlns:a16="http://schemas.microsoft.com/office/drawing/2014/main" id="{FA7E2F9D-0494-A746-B047-4EB13F6AEFED}"/>
              </a:ext>
            </a:extLst>
          </p:cNvPr>
          <p:cNvSpPr>
            <a:spLocks noGrp="1"/>
          </p:cNvSpPr>
          <p:nvPr>
            <p:ph type="dt" sz="half" idx="2"/>
          </p:nvPr>
        </p:nvSpPr>
        <p:spPr>
          <a:xfrm>
            <a:off x="2719654" y="6551755"/>
            <a:ext cx="1387691" cy="169200"/>
          </a:xfrm>
          <a:prstGeom prst="rect">
            <a:avLst/>
          </a:prstGeom>
        </p:spPr>
        <p:txBody>
          <a:bodyPr vert="horz" wrap="none" lIns="0" tIns="0" rIns="0" bIns="0" rtlCol="0" anchor="ctr" anchorCtr="0"/>
          <a:lstStyle>
            <a:lvl1pPr marL="0" algn="ctr" defTabSz="914400" rtl="0" eaLnBrk="1" latinLnBrk="0" hangingPunct="1">
              <a:defRPr lang="en-US" sz="800" b="0" i="0" u="none" kern="1200" smtClean="0">
                <a:solidFill>
                  <a:schemeClr val="bg1"/>
                </a:solidFill>
                <a:latin typeface="Arial" panose="020B0604020202020204" pitchFamily="34" charset="0"/>
                <a:ea typeface="+mn-ea"/>
                <a:cs typeface="Arial" pitchFamily="34" charset="0"/>
              </a:defRPr>
            </a:lvl1pPr>
          </a:lstStyle>
          <a:p>
            <a:r>
              <a:rPr lang="en-GB" dirty="0"/>
              <a:t>February 2019</a:t>
            </a:r>
          </a:p>
        </p:txBody>
      </p:sp>
      <p:sp>
        <p:nvSpPr>
          <p:cNvPr id="8" name="Slide Number Placeholder 5">
            <a:extLst>
              <a:ext uri="{FF2B5EF4-FFF2-40B4-BE49-F238E27FC236}">
                <a16:creationId xmlns:a16="http://schemas.microsoft.com/office/drawing/2014/main" id="{AFC027E1-6E5D-C04D-9C53-20E3B0D96157}"/>
              </a:ext>
            </a:extLst>
          </p:cNvPr>
          <p:cNvSpPr>
            <a:spLocks noGrp="1"/>
          </p:cNvSpPr>
          <p:nvPr>
            <p:ph type="sldNum" sz="quarter" idx="4"/>
          </p:nvPr>
        </p:nvSpPr>
        <p:spPr>
          <a:xfrm>
            <a:off x="850400" y="6551755"/>
            <a:ext cx="518698" cy="169200"/>
          </a:xfrm>
          <a:prstGeom prst="rect">
            <a:avLst/>
          </a:prstGeom>
        </p:spPr>
        <p:txBody>
          <a:bodyPr vert="horz" wrap="none" lIns="0" tIns="0" rIns="0" bIns="0" rtlCol="0" anchor="ctr" anchorCtr="0"/>
          <a:lstStyle>
            <a:lvl1pPr algn="l">
              <a:defRPr lang="en-US" sz="800" b="0" i="0" u="none" kern="1200" smtClean="0">
                <a:solidFill>
                  <a:schemeClr val="bg1"/>
                </a:solidFill>
                <a:latin typeface="Arial" panose="020B0604020202020204" pitchFamily="34" charset="0"/>
                <a:ea typeface="+mn-ea"/>
                <a:cs typeface="Arial" pitchFamily="34" charset="0"/>
              </a:defRPr>
            </a:lvl1pPr>
          </a:lstStyle>
          <a:p>
            <a:fld id="{13E720D1-33D3-BB45-AA0D-AFB41DB6A7F2}" type="slidenum">
              <a:rPr lang="en-GB" smtClean="0"/>
              <a:pPr/>
              <a:t>‹#›</a:t>
            </a:fld>
            <a:endParaRPr lang="en-GB" dirty="0"/>
          </a:p>
        </p:txBody>
      </p:sp>
      <p:sp>
        <p:nvSpPr>
          <p:cNvPr id="9" name="Footer Placeholder 6">
            <a:extLst>
              <a:ext uri="{FF2B5EF4-FFF2-40B4-BE49-F238E27FC236}">
                <a16:creationId xmlns:a16="http://schemas.microsoft.com/office/drawing/2014/main" id="{9545484F-0820-6042-9A3D-8D74E61D701C}"/>
              </a:ext>
            </a:extLst>
          </p:cNvPr>
          <p:cNvSpPr>
            <a:spLocks noGrp="1"/>
          </p:cNvSpPr>
          <p:nvPr>
            <p:ph type="ftr" sz="quarter" idx="3"/>
          </p:nvPr>
        </p:nvSpPr>
        <p:spPr>
          <a:xfrm>
            <a:off x="4201673" y="6551755"/>
            <a:ext cx="4114800" cy="169200"/>
          </a:xfrm>
          <a:prstGeom prst="rect">
            <a:avLst/>
          </a:prstGeom>
        </p:spPr>
        <p:txBody>
          <a:bodyPr vert="horz" wrap="none" lIns="0" tIns="0" rIns="0" bIns="0" rtlCol="0" anchor="ctr" anchorCtr="0"/>
          <a:lstStyle>
            <a:lvl1pPr marL="0" algn="ctr" defTabSz="914400" rtl="0" eaLnBrk="1" latinLnBrk="0" hangingPunct="1">
              <a:defRPr lang="en-US" sz="800" b="0" i="0" u="none" kern="1200" dirty="0">
                <a:solidFill>
                  <a:schemeClr val="bg1"/>
                </a:solidFill>
                <a:latin typeface="Arial" panose="020B0604020202020204" pitchFamily="34" charset="0"/>
                <a:ea typeface="+mn-ea"/>
                <a:cs typeface="Arial" pitchFamily="34" charset="0"/>
              </a:defRPr>
            </a:lvl1pPr>
          </a:lstStyle>
          <a:p>
            <a:r>
              <a:rPr lang="en-GB" dirty="0"/>
              <a:t> </a:t>
            </a:r>
          </a:p>
        </p:txBody>
      </p:sp>
      <p:pic>
        <p:nvPicPr>
          <p:cNvPr id="11" name="Picture 10">
            <a:extLst>
              <a:ext uri="{FF2B5EF4-FFF2-40B4-BE49-F238E27FC236}">
                <a16:creationId xmlns:a16="http://schemas.microsoft.com/office/drawing/2014/main" id="{ECA843D4-5965-4828-B80F-AE70FA8C16B4}"/>
              </a:ext>
            </a:extLst>
          </p:cNvPr>
          <p:cNvPicPr>
            <a:picLocks noChangeAspect="1"/>
          </p:cNvPicPr>
          <p:nvPr userDrawn="1"/>
        </p:nvPicPr>
        <p:blipFill>
          <a:blip r:embed="rId2"/>
          <a:stretch>
            <a:fillRect/>
          </a:stretch>
        </p:blipFill>
        <p:spPr bwMode="invGray">
          <a:xfrm>
            <a:off x="8076000" y="5383242"/>
            <a:ext cx="3374242" cy="771742"/>
          </a:xfrm>
          <a:prstGeom prst="rect">
            <a:avLst/>
          </a:prstGeom>
        </p:spPr>
      </p:pic>
      <p:sp>
        <p:nvSpPr>
          <p:cNvPr id="10" name="TextBox 9" descr="CONFIDENTIAL_TAG_0xFFEE">
            <a:extLst>
              <a:ext uri="{FF2B5EF4-FFF2-40B4-BE49-F238E27FC236}">
                <a16:creationId xmlns:a16="http://schemas.microsoft.com/office/drawing/2014/main" id="{FEE643E2-FF80-48EB-AEEA-4E0FC098DCCE}"/>
              </a:ext>
            </a:extLst>
          </p:cNvPr>
          <p:cNvSpPr txBox="1"/>
          <p:nvPr userDrawn="1"/>
        </p:nvSpPr>
        <p:spPr bwMode="auto">
          <a:xfrm>
            <a:off x="1463426" y="6551755"/>
            <a:ext cx="1161900" cy="169200"/>
          </a:xfrm>
          <a:prstGeom prst="rect">
            <a:avLst/>
          </a:prstGeom>
          <a:noFill/>
          <a:ln w="9525" algn="ctr">
            <a:noFill/>
            <a:miter lim="800000"/>
            <a:headEnd/>
            <a:tailEnd/>
          </a:ln>
          <a:effectLst>
            <a:glow>
              <a:srgbClr val="000000"/>
            </a:glow>
          </a:effectLst>
        </p:spPr>
        <p:txBody>
          <a:bodyPr vert="horz"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Arial" pitchFamily="34" charset="0"/>
              </a:rPr>
              <a:t>CONFIDENTIAL</a:t>
            </a:r>
            <a:endParaRPr kumimoji="0" lang="en-GB" sz="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itchFamily="34" charset="0"/>
            </a:endParaRPr>
          </a:p>
        </p:txBody>
      </p:sp>
    </p:spTree>
    <p:extLst>
      <p:ext uri="{BB962C8B-B14F-4D97-AF65-F5344CB8AC3E}">
        <p14:creationId xmlns:p14="http://schemas.microsoft.com/office/powerpoint/2010/main" val="826577800"/>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2">
    <p:bg>
      <p:bgPr>
        <a:solidFill>
          <a:schemeClr val="bg1"/>
        </a:solidFill>
        <a:effectLst/>
      </p:bgPr>
    </p:bg>
    <p:spTree>
      <p:nvGrpSpPr>
        <p:cNvPr id="1" name=""/>
        <p:cNvGrpSpPr/>
        <p:nvPr/>
      </p:nvGrpSpPr>
      <p:grpSpPr>
        <a:xfrm>
          <a:off x="0" y="0"/>
          <a:ext cx="0" cy="0"/>
          <a:chOff x="0" y="0"/>
          <a:chExt cx="0" cy="0"/>
        </a:xfrm>
      </p:grpSpPr>
      <p:pic>
        <p:nvPicPr>
          <p:cNvPr id="127" name="Picture 126">
            <a:extLst>
              <a:ext uri="{FF2B5EF4-FFF2-40B4-BE49-F238E27FC236}">
                <a16:creationId xmlns:a16="http://schemas.microsoft.com/office/drawing/2014/main" id="{12713AC8-281F-43E7-A2F2-49FEBC5D5CD1}"/>
              </a:ext>
            </a:extLst>
          </p:cNvPr>
          <p:cNvPicPr>
            <a:picLocks noChangeAspect="1"/>
          </p:cNvPicPr>
          <p:nvPr userDrawn="1"/>
        </p:nvPicPr>
        <p:blipFill>
          <a:blip r:embed="rId2"/>
          <a:stretch>
            <a:fillRect/>
          </a:stretch>
        </p:blipFill>
        <p:spPr>
          <a:xfrm>
            <a:off x="8026141" y="5304759"/>
            <a:ext cx="3474092" cy="932811"/>
          </a:xfrm>
          <a:prstGeom prst="rect">
            <a:avLst/>
          </a:prstGeom>
        </p:spPr>
      </p:pic>
      <p:sp>
        <p:nvSpPr>
          <p:cNvPr id="2" name="Title 1">
            <a:extLst>
              <a:ext uri="{FF2B5EF4-FFF2-40B4-BE49-F238E27FC236}">
                <a16:creationId xmlns:a16="http://schemas.microsoft.com/office/drawing/2014/main" id="{65F37504-4E82-9B45-8C8A-47A352379630}"/>
              </a:ext>
            </a:extLst>
          </p:cNvPr>
          <p:cNvSpPr>
            <a:spLocks noGrp="1"/>
          </p:cNvSpPr>
          <p:nvPr>
            <p:ph type="ctrTitle"/>
          </p:nvPr>
        </p:nvSpPr>
        <p:spPr bwMode="black">
          <a:xfrm>
            <a:off x="876300" y="1214438"/>
            <a:ext cx="9144000" cy="2387600"/>
          </a:xfrm>
        </p:spPr>
        <p:txBody>
          <a:bodyPr anchor="t" anchorCtr="0">
            <a:normAutofit/>
          </a:bodyPr>
          <a:lstStyle>
            <a:lvl1pPr algn="l">
              <a:defRPr sz="4400">
                <a:solidFill>
                  <a:schemeClr val="accent1"/>
                </a:solidFill>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A996132D-9BB7-8045-9DDF-CEC6879ED54D}"/>
              </a:ext>
            </a:extLst>
          </p:cNvPr>
          <p:cNvSpPr>
            <a:spLocks noGrp="1"/>
          </p:cNvSpPr>
          <p:nvPr>
            <p:ph type="subTitle" idx="1"/>
          </p:nvPr>
        </p:nvSpPr>
        <p:spPr>
          <a:xfrm>
            <a:off x="876300" y="4869000"/>
            <a:ext cx="5040313" cy="1302499"/>
          </a:xfrm>
        </p:spPr>
        <p:txBody>
          <a:bodyPr anchor="b" anchorCtr="0">
            <a:normAutofit/>
          </a:bodyPr>
          <a:lstStyle>
            <a:lvl1pPr marL="0" indent="0" algn="l">
              <a:lnSpc>
                <a:spcPct val="100000"/>
              </a:lnSpc>
              <a:spcBef>
                <a:spcPts val="0"/>
              </a:spcBef>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7" name="Date Placeholder 3">
            <a:extLst>
              <a:ext uri="{FF2B5EF4-FFF2-40B4-BE49-F238E27FC236}">
                <a16:creationId xmlns:a16="http://schemas.microsoft.com/office/drawing/2014/main" id="{FA7E2F9D-0494-A746-B047-4EB13F6AEFED}"/>
              </a:ext>
            </a:extLst>
          </p:cNvPr>
          <p:cNvSpPr>
            <a:spLocks noGrp="1"/>
          </p:cNvSpPr>
          <p:nvPr>
            <p:ph type="dt" sz="half" idx="2"/>
          </p:nvPr>
        </p:nvSpPr>
        <p:spPr>
          <a:xfrm>
            <a:off x="2719654" y="6551755"/>
            <a:ext cx="1387691" cy="169200"/>
          </a:xfrm>
          <a:prstGeom prst="rect">
            <a:avLst/>
          </a:prstGeom>
        </p:spPr>
        <p:txBody>
          <a:bodyPr vert="horz" wrap="none" lIns="0" tIns="0" rIns="0" bIns="0" rtlCol="0" anchor="ctr" anchorCtr="0"/>
          <a:lstStyle>
            <a:lvl1pPr marL="0" algn="ctr" defTabSz="914400" rtl="0" eaLnBrk="1" latinLnBrk="0" hangingPunct="1">
              <a:defRPr lang="en-US" sz="800" b="0" i="0" u="none" kern="1200" smtClean="0">
                <a:solidFill>
                  <a:schemeClr val="tx1"/>
                </a:solidFill>
                <a:latin typeface="Arial" panose="020B0604020202020204" pitchFamily="34" charset="0"/>
                <a:ea typeface="+mn-ea"/>
                <a:cs typeface="Arial" pitchFamily="34" charset="0"/>
              </a:defRPr>
            </a:lvl1pPr>
          </a:lstStyle>
          <a:p>
            <a:r>
              <a:rPr lang="en-GB" dirty="0"/>
              <a:t>February 2019</a:t>
            </a:r>
          </a:p>
        </p:txBody>
      </p:sp>
      <p:sp>
        <p:nvSpPr>
          <p:cNvPr id="8" name="Slide Number Placeholder 5">
            <a:extLst>
              <a:ext uri="{FF2B5EF4-FFF2-40B4-BE49-F238E27FC236}">
                <a16:creationId xmlns:a16="http://schemas.microsoft.com/office/drawing/2014/main" id="{AFC027E1-6E5D-C04D-9C53-20E3B0D96157}"/>
              </a:ext>
            </a:extLst>
          </p:cNvPr>
          <p:cNvSpPr>
            <a:spLocks noGrp="1"/>
          </p:cNvSpPr>
          <p:nvPr>
            <p:ph type="sldNum" sz="quarter" idx="4"/>
          </p:nvPr>
        </p:nvSpPr>
        <p:spPr>
          <a:xfrm>
            <a:off x="850400" y="6551755"/>
            <a:ext cx="518698" cy="169200"/>
          </a:xfrm>
          <a:prstGeom prst="rect">
            <a:avLst/>
          </a:prstGeom>
        </p:spPr>
        <p:txBody>
          <a:bodyPr vert="horz" wrap="none" lIns="0" tIns="0" rIns="0" bIns="0" rtlCol="0" anchor="ctr" anchorCtr="0"/>
          <a:lstStyle>
            <a:lvl1pPr algn="l">
              <a:defRPr lang="en-US" sz="800" b="0" i="0" u="none" kern="1200" smtClean="0">
                <a:solidFill>
                  <a:schemeClr val="tx1"/>
                </a:solidFill>
                <a:latin typeface="Arial" panose="020B0604020202020204" pitchFamily="34" charset="0"/>
                <a:ea typeface="+mn-ea"/>
                <a:cs typeface="Arial" pitchFamily="34" charset="0"/>
              </a:defRPr>
            </a:lvl1pPr>
          </a:lstStyle>
          <a:p>
            <a:fld id="{13E720D1-33D3-BB45-AA0D-AFB41DB6A7F2}" type="slidenum">
              <a:rPr lang="en-GB" smtClean="0"/>
              <a:pPr/>
              <a:t>‹#›</a:t>
            </a:fld>
            <a:endParaRPr lang="en-GB" dirty="0"/>
          </a:p>
        </p:txBody>
      </p:sp>
      <p:sp>
        <p:nvSpPr>
          <p:cNvPr id="9" name="Footer Placeholder 6">
            <a:extLst>
              <a:ext uri="{FF2B5EF4-FFF2-40B4-BE49-F238E27FC236}">
                <a16:creationId xmlns:a16="http://schemas.microsoft.com/office/drawing/2014/main" id="{9545484F-0820-6042-9A3D-8D74E61D701C}"/>
              </a:ext>
            </a:extLst>
          </p:cNvPr>
          <p:cNvSpPr>
            <a:spLocks noGrp="1"/>
          </p:cNvSpPr>
          <p:nvPr>
            <p:ph type="ftr" sz="quarter" idx="3"/>
          </p:nvPr>
        </p:nvSpPr>
        <p:spPr>
          <a:xfrm>
            <a:off x="4201673" y="6551755"/>
            <a:ext cx="4114800" cy="169200"/>
          </a:xfrm>
          <a:prstGeom prst="rect">
            <a:avLst/>
          </a:prstGeom>
        </p:spPr>
        <p:txBody>
          <a:bodyPr vert="horz" wrap="none" lIns="0" tIns="0" rIns="0" bIns="0" rtlCol="0" anchor="ctr" anchorCtr="0"/>
          <a:lstStyle>
            <a:lvl1pPr marL="0" algn="ctr" defTabSz="914400" rtl="0" eaLnBrk="1" latinLnBrk="0" hangingPunct="1">
              <a:defRPr lang="en-US" sz="800" b="0" i="0" u="none" kern="1200" dirty="0">
                <a:solidFill>
                  <a:schemeClr val="tx1"/>
                </a:solidFill>
                <a:latin typeface="Arial" panose="020B0604020202020204" pitchFamily="34" charset="0"/>
                <a:ea typeface="+mn-ea"/>
                <a:cs typeface="Arial" pitchFamily="34" charset="0"/>
              </a:defRPr>
            </a:lvl1pPr>
          </a:lstStyle>
          <a:p>
            <a:r>
              <a:rPr lang="en-GB" dirty="0"/>
              <a:t> </a:t>
            </a:r>
          </a:p>
        </p:txBody>
      </p:sp>
      <p:sp>
        <p:nvSpPr>
          <p:cNvPr id="10" name="TextBox 9" descr="CONFIDENTIAL_TAG_0xFFEE">
            <a:extLst>
              <a:ext uri="{FF2B5EF4-FFF2-40B4-BE49-F238E27FC236}">
                <a16:creationId xmlns:a16="http://schemas.microsoft.com/office/drawing/2014/main" id="{9A88B1F4-1BD1-4591-A196-18944C40CCAD}"/>
              </a:ext>
            </a:extLst>
          </p:cNvPr>
          <p:cNvSpPr txBox="1"/>
          <p:nvPr userDrawn="1"/>
        </p:nvSpPr>
        <p:spPr bwMode="auto">
          <a:xfrm>
            <a:off x="1463426" y="6551755"/>
            <a:ext cx="1161900" cy="169200"/>
          </a:xfrm>
          <a:prstGeom prst="rect">
            <a:avLst/>
          </a:prstGeom>
          <a:noFill/>
          <a:ln w="9525" algn="ctr">
            <a:noFill/>
            <a:miter lim="800000"/>
            <a:headEnd/>
            <a:tailEnd/>
          </a:ln>
          <a:effectLst>
            <a:glow>
              <a:srgbClr val="000000"/>
            </a:glow>
          </a:effectLst>
        </p:spPr>
        <p:txBody>
          <a:bodyPr vert="horz"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tx1"/>
                </a:solidFill>
                <a:effectLst/>
                <a:uLnTx/>
                <a:uFillTx/>
                <a:latin typeface="Arial" panose="020B0604020202020204" pitchFamily="34" charset="0"/>
                <a:ea typeface="+mn-ea"/>
                <a:cs typeface="Arial" pitchFamily="34" charset="0"/>
              </a:rPr>
              <a:t>CONFIDENTIAL</a:t>
            </a:r>
            <a:endParaRPr kumimoji="0" lang="en-GB"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itchFamily="34" charset="0"/>
            </a:endParaRPr>
          </a:p>
        </p:txBody>
      </p:sp>
    </p:spTree>
    <p:extLst>
      <p:ext uri="{BB962C8B-B14F-4D97-AF65-F5344CB8AC3E}">
        <p14:creationId xmlns:p14="http://schemas.microsoft.com/office/powerpoint/2010/main" val="3576386489"/>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accent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96132D-9BB7-8045-9DDF-CEC6879ED54D}"/>
              </a:ext>
            </a:extLst>
          </p:cNvPr>
          <p:cNvSpPr>
            <a:spLocks noGrp="1"/>
          </p:cNvSpPr>
          <p:nvPr>
            <p:ph type="subTitle" idx="1"/>
          </p:nvPr>
        </p:nvSpPr>
        <p:spPr>
          <a:xfrm>
            <a:off x="876300" y="4869000"/>
            <a:ext cx="5040313" cy="1302499"/>
          </a:xfrm>
        </p:spPr>
        <p:txBody>
          <a:bodyPr anchor="b" anchorCtr="0">
            <a:normAutofit/>
          </a:bodyPr>
          <a:lstStyle>
            <a:lvl1pPr marL="0" indent="0" algn="l">
              <a:lnSpc>
                <a:spcPct val="100000"/>
              </a:lnSpc>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7" name="Date Placeholder 3">
            <a:extLst>
              <a:ext uri="{FF2B5EF4-FFF2-40B4-BE49-F238E27FC236}">
                <a16:creationId xmlns:a16="http://schemas.microsoft.com/office/drawing/2014/main" id="{FA7E2F9D-0494-A746-B047-4EB13F6AEFED}"/>
              </a:ext>
            </a:extLst>
          </p:cNvPr>
          <p:cNvSpPr>
            <a:spLocks noGrp="1"/>
          </p:cNvSpPr>
          <p:nvPr>
            <p:ph type="dt" sz="half" idx="2"/>
          </p:nvPr>
        </p:nvSpPr>
        <p:spPr>
          <a:xfrm>
            <a:off x="2719654" y="6551755"/>
            <a:ext cx="1387691" cy="169200"/>
          </a:xfrm>
          <a:prstGeom prst="rect">
            <a:avLst/>
          </a:prstGeom>
        </p:spPr>
        <p:txBody>
          <a:bodyPr vert="horz" wrap="none" lIns="0" tIns="0" rIns="0" bIns="0" rtlCol="0" anchor="ctr" anchorCtr="0"/>
          <a:lstStyle>
            <a:lvl1pPr marL="0" algn="ctr" defTabSz="914400" rtl="0" eaLnBrk="1" latinLnBrk="0" hangingPunct="1">
              <a:defRPr lang="en-US" sz="800" b="0" i="0" u="none" kern="1200" smtClean="0">
                <a:solidFill>
                  <a:schemeClr val="bg1"/>
                </a:solidFill>
                <a:latin typeface="Arial" panose="020B0604020202020204" pitchFamily="34" charset="0"/>
                <a:ea typeface="+mn-ea"/>
                <a:cs typeface="Arial" pitchFamily="34" charset="0"/>
              </a:defRPr>
            </a:lvl1pPr>
          </a:lstStyle>
          <a:p>
            <a:r>
              <a:rPr lang="en-GB" dirty="0"/>
              <a:t>February 2019</a:t>
            </a:r>
          </a:p>
        </p:txBody>
      </p:sp>
      <p:sp>
        <p:nvSpPr>
          <p:cNvPr id="8" name="Slide Number Placeholder 5">
            <a:extLst>
              <a:ext uri="{FF2B5EF4-FFF2-40B4-BE49-F238E27FC236}">
                <a16:creationId xmlns:a16="http://schemas.microsoft.com/office/drawing/2014/main" id="{AFC027E1-6E5D-C04D-9C53-20E3B0D96157}"/>
              </a:ext>
            </a:extLst>
          </p:cNvPr>
          <p:cNvSpPr>
            <a:spLocks noGrp="1"/>
          </p:cNvSpPr>
          <p:nvPr>
            <p:ph type="sldNum" sz="quarter" idx="4"/>
          </p:nvPr>
        </p:nvSpPr>
        <p:spPr>
          <a:xfrm>
            <a:off x="850400" y="6551755"/>
            <a:ext cx="518698" cy="169200"/>
          </a:xfrm>
          <a:prstGeom prst="rect">
            <a:avLst/>
          </a:prstGeom>
        </p:spPr>
        <p:txBody>
          <a:bodyPr vert="horz" wrap="none" lIns="0" tIns="0" rIns="0" bIns="0" rtlCol="0" anchor="ctr" anchorCtr="0"/>
          <a:lstStyle>
            <a:lvl1pPr algn="l">
              <a:defRPr lang="en-US" sz="800" b="0" i="0" u="none" kern="1200" smtClean="0">
                <a:solidFill>
                  <a:schemeClr val="bg1"/>
                </a:solidFill>
                <a:latin typeface="Arial" panose="020B0604020202020204" pitchFamily="34" charset="0"/>
                <a:ea typeface="+mn-ea"/>
                <a:cs typeface="Arial" pitchFamily="34" charset="0"/>
              </a:defRPr>
            </a:lvl1pPr>
          </a:lstStyle>
          <a:p>
            <a:fld id="{13E720D1-33D3-BB45-AA0D-AFB41DB6A7F2}" type="slidenum">
              <a:rPr lang="en-GB" smtClean="0"/>
              <a:pPr/>
              <a:t>‹#›</a:t>
            </a:fld>
            <a:endParaRPr lang="en-GB" dirty="0"/>
          </a:p>
        </p:txBody>
      </p:sp>
      <p:sp>
        <p:nvSpPr>
          <p:cNvPr id="9" name="Footer Placeholder 6">
            <a:extLst>
              <a:ext uri="{FF2B5EF4-FFF2-40B4-BE49-F238E27FC236}">
                <a16:creationId xmlns:a16="http://schemas.microsoft.com/office/drawing/2014/main" id="{9545484F-0820-6042-9A3D-8D74E61D701C}"/>
              </a:ext>
            </a:extLst>
          </p:cNvPr>
          <p:cNvSpPr>
            <a:spLocks noGrp="1"/>
          </p:cNvSpPr>
          <p:nvPr>
            <p:ph type="ftr" sz="quarter" idx="3"/>
          </p:nvPr>
        </p:nvSpPr>
        <p:spPr>
          <a:xfrm>
            <a:off x="4201673" y="6551755"/>
            <a:ext cx="4114800" cy="169200"/>
          </a:xfrm>
          <a:prstGeom prst="rect">
            <a:avLst/>
          </a:prstGeom>
        </p:spPr>
        <p:txBody>
          <a:bodyPr vert="horz" wrap="none" lIns="0" tIns="0" rIns="0" bIns="0" rtlCol="0" anchor="ctr" anchorCtr="0"/>
          <a:lstStyle>
            <a:lvl1pPr marL="0" algn="ctr" defTabSz="914400" rtl="0" eaLnBrk="1" latinLnBrk="0" hangingPunct="1">
              <a:defRPr lang="en-US" sz="800" b="0" i="0" u="none" kern="1200" dirty="0">
                <a:solidFill>
                  <a:schemeClr val="bg1"/>
                </a:solidFill>
                <a:latin typeface="Arial" panose="020B0604020202020204" pitchFamily="34" charset="0"/>
                <a:ea typeface="+mn-ea"/>
                <a:cs typeface="Arial" pitchFamily="34" charset="0"/>
              </a:defRPr>
            </a:lvl1pPr>
          </a:lstStyle>
          <a:p>
            <a:r>
              <a:rPr lang="en-GB" dirty="0"/>
              <a:t> </a:t>
            </a:r>
          </a:p>
        </p:txBody>
      </p:sp>
      <p:pic>
        <p:nvPicPr>
          <p:cNvPr id="11" name="Picture 10">
            <a:extLst>
              <a:ext uri="{FF2B5EF4-FFF2-40B4-BE49-F238E27FC236}">
                <a16:creationId xmlns:a16="http://schemas.microsoft.com/office/drawing/2014/main" id="{ECA843D4-5965-4828-B80F-AE70FA8C16B4}"/>
              </a:ext>
            </a:extLst>
          </p:cNvPr>
          <p:cNvPicPr>
            <a:picLocks noChangeAspect="1"/>
          </p:cNvPicPr>
          <p:nvPr userDrawn="1"/>
        </p:nvPicPr>
        <p:blipFill>
          <a:blip r:embed="rId2"/>
          <a:stretch>
            <a:fillRect/>
          </a:stretch>
        </p:blipFill>
        <p:spPr bwMode="invGray">
          <a:xfrm>
            <a:off x="8076000" y="5383242"/>
            <a:ext cx="3374242" cy="771742"/>
          </a:xfrm>
          <a:prstGeom prst="rect">
            <a:avLst/>
          </a:prstGeom>
        </p:spPr>
      </p:pic>
      <p:pic>
        <p:nvPicPr>
          <p:cNvPr id="16" name="Picture 15">
            <a:extLst>
              <a:ext uri="{FF2B5EF4-FFF2-40B4-BE49-F238E27FC236}">
                <a16:creationId xmlns:a16="http://schemas.microsoft.com/office/drawing/2014/main" id="{D8194326-AB6C-1148-BA64-28146104C2C5}"/>
              </a:ext>
            </a:extLst>
          </p:cNvPr>
          <p:cNvPicPr>
            <a:picLocks noChangeAspect="1"/>
          </p:cNvPicPr>
          <p:nvPr userDrawn="1"/>
        </p:nvPicPr>
        <p:blipFill>
          <a:blip r:embed="rId3"/>
          <a:stretch>
            <a:fillRect/>
          </a:stretch>
        </p:blipFill>
        <p:spPr bwMode="black">
          <a:xfrm>
            <a:off x="888879" y="1007038"/>
            <a:ext cx="6868485" cy="1161962"/>
          </a:xfrm>
          <a:prstGeom prst="rect">
            <a:avLst/>
          </a:prstGeom>
        </p:spPr>
      </p:pic>
      <p:sp>
        <p:nvSpPr>
          <p:cNvPr id="10" name="TextBox 9" descr="CONFIDENTIAL_TAG_0xFFEE">
            <a:extLst>
              <a:ext uri="{FF2B5EF4-FFF2-40B4-BE49-F238E27FC236}">
                <a16:creationId xmlns:a16="http://schemas.microsoft.com/office/drawing/2014/main" id="{1F779AAA-2669-4DC7-B5F0-E989D9F21F03}"/>
              </a:ext>
            </a:extLst>
          </p:cNvPr>
          <p:cNvSpPr txBox="1"/>
          <p:nvPr userDrawn="1"/>
        </p:nvSpPr>
        <p:spPr bwMode="auto">
          <a:xfrm>
            <a:off x="1463426" y="6551755"/>
            <a:ext cx="1161900" cy="169200"/>
          </a:xfrm>
          <a:prstGeom prst="rect">
            <a:avLst/>
          </a:prstGeom>
          <a:noFill/>
          <a:ln w="9525" algn="ctr">
            <a:noFill/>
            <a:miter lim="800000"/>
            <a:headEnd/>
            <a:tailEnd/>
          </a:ln>
          <a:effectLst>
            <a:glow>
              <a:srgbClr val="000000"/>
            </a:glow>
          </a:effectLst>
        </p:spPr>
        <p:txBody>
          <a:bodyPr vert="horz"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Arial" pitchFamily="34" charset="0"/>
              </a:rPr>
              <a:t>CONFIDENTIAL</a:t>
            </a:r>
            <a:endParaRPr kumimoji="0" lang="en-GB" sz="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itchFamily="34" charset="0"/>
            </a:endParaRPr>
          </a:p>
        </p:txBody>
      </p:sp>
    </p:spTree>
    <p:extLst>
      <p:ext uri="{BB962C8B-B14F-4D97-AF65-F5344CB8AC3E}">
        <p14:creationId xmlns:p14="http://schemas.microsoft.com/office/powerpoint/2010/main" val="2636955184"/>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7DE99-8294-41FA-BFAD-1E6DFC402A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A9B97E-4598-41C5-91AB-5216510E74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EA9EC1-85D6-4E37-94F2-B8DB74642C35}"/>
              </a:ext>
            </a:extLst>
          </p:cNvPr>
          <p:cNvSpPr>
            <a:spLocks noGrp="1"/>
          </p:cNvSpPr>
          <p:nvPr>
            <p:ph type="dt" sz="half" idx="10"/>
          </p:nvPr>
        </p:nvSpPr>
        <p:spPr/>
        <p:txBody>
          <a:bodyPr/>
          <a:lstStyle/>
          <a:p>
            <a:fld id="{08563B51-BECB-464D-8E15-4BBD5B9FB78B}" type="datetimeFigureOut">
              <a:rPr lang="en-GB" smtClean="0"/>
              <a:t>21/01/2021</a:t>
            </a:fld>
            <a:endParaRPr lang="en-GB"/>
          </a:p>
        </p:txBody>
      </p:sp>
      <p:sp>
        <p:nvSpPr>
          <p:cNvPr id="5" name="Footer Placeholder 4">
            <a:extLst>
              <a:ext uri="{FF2B5EF4-FFF2-40B4-BE49-F238E27FC236}">
                <a16:creationId xmlns:a16="http://schemas.microsoft.com/office/drawing/2014/main" id="{2732E503-C21A-4827-A571-451EB3EDB4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0E04B2-A28D-4179-8D69-3C984D798D41}"/>
              </a:ext>
            </a:extLst>
          </p:cNvPr>
          <p:cNvSpPr>
            <a:spLocks noGrp="1"/>
          </p:cNvSpPr>
          <p:nvPr>
            <p:ph type="sldNum" sz="quarter" idx="12"/>
          </p:nvPr>
        </p:nvSpPr>
        <p:spPr/>
        <p:txBody>
          <a:bodyPr/>
          <a:lstStyle/>
          <a:p>
            <a:fld id="{AD2105E9-F1AC-451F-84B4-4BDB774B1168}" type="slidenum">
              <a:rPr lang="en-GB" smtClean="0"/>
              <a:t>‹#›</a:t>
            </a:fld>
            <a:endParaRPr lang="en-GB"/>
          </a:p>
        </p:txBody>
      </p:sp>
    </p:spTree>
    <p:extLst>
      <p:ext uri="{BB962C8B-B14F-4D97-AF65-F5344CB8AC3E}">
        <p14:creationId xmlns:p14="http://schemas.microsoft.com/office/powerpoint/2010/main" val="632972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bg1"/>
        </a:solidFill>
        <a:effectLst/>
      </p:bgPr>
    </p:bg>
    <p:spTree>
      <p:nvGrpSpPr>
        <p:cNvPr id="1" name=""/>
        <p:cNvGrpSpPr/>
        <p:nvPr/>
      </p:nvGrpSpPr>
      <p:grpSpPr>
        <a:xfrm>
          <a:off x="0" y="0"/>
          <a:ext cx="0" cy="0"/>
          <a:chOff x="0" y="0"/>
          <a:chExt cx="0" cy="0"/>
        </a:xfrm>
      </p:grpSpPr>
      <p:pic>
        <p:nvPicPr>
          <p:cNvPr id="127" name="Picture 126">
            <a:extLst>
              <a:ext uri="{FF2B5EF4-FFF2-40B4-BE49-F238E27FC236}">
                <a16:creationId xmlns:a16="http://schemas.microsoft.com/office/drawing/2014/main" id="{12713AC8-281F-43E7-A2F2-49FEBC5D5CD1}"/>
              </a:ext>
            </a:extLst>
          </p:cNvPr>
          <p:cNvPicPr>
            <a:picLocks noChangeAspect="1"/>
          </p:cNvPicPr>
          <p:nvPr userDrawn="1"/>
        </p:nvPicPr>
        <p:blipFill>
          <a:blip r:embed="rId2"/>
          <a:stretch>
            <a:fillRect/>
          </a:stretch>
        </p:blipFill>
        <p:spPr>
          <a:xfrm>
            <a:off x="8026141" y="5304759"/>
            <a:ext cx="3474092" cy="932811"/>
          </a:xfrm>
          <a:prstGeom prst="rect">
            <a:avLst/>
          </a:prstGeom>
        </p:spPr>
      </p:pic>
      <p:sp>
        <p:nvSpPr>
          <p:cNvPr id="3" name="Subtitle 2">
            <a:extLst>
              <a:ext uri="{FF2B5EF4-FFF2-40B4-BE49-F238E27FC236}">
                <a16:creationId xmlns:a16="http://schemas.microsoft.com/office/drawing/2014/main" id="{A996132D-9BB7-8045-9DDF-CEC6879ED54D}"/>
              </a:ext>
            </a:extLst>
          </p:cNvPr>
          <p:cNvSpPr>
            <a:spLocks noGrp="1"/>
          </p:cNvSpPr>
          <p:nvPr>
            <p:ph type="subTitle" idx="1"/>
          </p:nvPr>
        </p:nvSpPr>
        <p:spPr>
          <a:xfrm>
            <a:off x="876300" y="4869000"/>
            <a:ext cx="5040313" cy="1302499"/>
          </a:xfrm>
        </p:spPr>
        <p:txBody>
          <a:bodyPr anchor="b" anchorCtr="0">
            <a:normAutofit/>
          </a:bodyPr>
          <a:lstStyle>
            <a:lvl1pPr marL="0" indent="0" algn="l">
              <a:lnSpc>
                <a:spcPct val="100000"/>
              </a:lnSpc>
              <a:spcBef>
                <a:spcPts val="0"/>
              </a:spcBef>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7" name="Date Placeholder 3">
            <a:extLst>
              <a:ext uri="{FF2B5EF4-FFF2-40B4-BE49-F238E27FC236}">
                <a16:creationId xmlns:a16="http://schemas.microsoft.com/office/drawing/2014/main" id="{FA7E2F9D-0494-A746-B047-4EB13F6AEFED}"/>
              </a:ext>
            </a:extLst>
          </p:cNvPr>
          <p:cNvSpPr>
            <a:spLocks noGrp="1"/>
          </p:cNvSpPr>
          <p:nvPr>
            <p:ph type="dt" sz="half" idx="2"/>
          </p:nvPr>
        </p:nvSpPr>
        <p:spPr>
          <a:xfrm>
            <a:off x="2719654" y="6551755"/>
            <a:ext cx="1387691" cy="169200"/>
          </a:xfrm>
          <a:prstGeom prst="rect">
            <a:avLst/>
          </a:prstGeom>
        </p:spPr>
        <p:txBody>
          <a:bodyPr vert="horz" wrap="none" lIns="0" tIns="0" rIns="0" bIns="0" rtlCol="0" anchor="ctr" anchorCtr="0"/>
          <a:lstStyle>
            <a:lvl1pPr marL="0" algn="ctr" defTabSz="914400" rtl="0" eaLnBrk="1" latinLnBrk="0" hangingPunct="1">
              <a:defRPr lang="en-US" sz="800" b="0" i="0" u="none" kern="1200" smtClean="0">
                <a:solidFill>
                  <a:schemeClr val="tx1"/>
                </a:solidFill>
                <a:latin typeface="Arial" panose="020B0604020202020204" pitchFamily="34" charset="0"/>
                <a:ea typeface="+mn-ea"/>
                <a:cs typeface="Arial" pitchFamily="34" charset="0"/>
              </a:defRPr>
            </a:lvl1pPr>
          </a:lstStyle>
          <a:p>
            <a:r>
              <a:rPr lang="en-GB" dirty="0"/>
              <a:t>February 2019</a:t>
            </a:r>
          </a:p>
        </p:txBody>
      </p:sp>
      <p:sp>
        <p:nvSpPr>
          <p:cNvPr id="8" name="Slide Number Placeholder 5">
            <a:extLst>
              <a:ext uri="{FF2B5EF4-FFF2-40B4-BE49-F238E27FC236}">
                <a16:creationId xmlns:a16="http://schemas.microsoft.com/office/drawing/2014/main" id="{AFC027E1-6E5D-C04D-9C53-20E3B0D96157}"/>
              </a:ext>
            </a:extLst>
          </p:cNvPr>
          <p:cNvSpPr>
            <a:spLocks noGrp="1"/>
          </p:cNvSpPr>
          <p:nvPr>
            <p:ph type="sldNum" sz="quarter" idx="4"/>
          </p:nvPr>
        </p:nvSpPr>
        <p:spPr>
          <a:xfrm>
            <a:off x="850400" y="6551755"/>
            <a:ext cx="518698" cy="169200"/>
          </a:xfrm>
          <a:prstGeom prst="rect">
            <a:avLst/>
          </a:prstGeom>
        </p:spPr>
        <p:txBody>
          <a:bodyPr vert="horz" wrap="none" lIns="0" tIns="0" rIns="0" bIns="0" rtlCol="0" anchor="ctr" anchorCtr="0"/>
          <a:lstStyle>
            <a:lvl1pPr algn="l">
              <a:defRPr lang="en-US" sz="800" b="0" i="0" u="none" kern="1200" smtClean="0">
                <a:solidFill>
                  <a:schemeClr val="tx1"/>
                </a:solidFill>
                <a:latin typeface="Arial" panose="020B0604020202020204" pitchFamily="34" charset="0"/>
                <a:ea typeface="+mn-ea"/>
                <a:cs typeface="Arial" pitchFamily="34" charset="0"/>
              </a:defRPr>
            </a:lvl1pPr>
          </a:lstStyle>
          <a:p>
            <a:fld id="{13E720D1-33D3-BB45-AA0D-AFB41DB6A7F2}" type="slidenum">
              <a:rPr lang="en-GB" smtClean="0"/>
              <a:pPr/>
              <a:t>‹#›</a:t>
            </a:fld>
            <a:endParaRPr lang="en-GB" dirty="0"/>
          </a:p>
        </p:txBody>
      </p:sp>
      <p:sp>
        <p:nvSpPr>
          <p:cNvPr id="9" name="Footer Placeholder 6">
            <a:extLst>
              <a:ext uri="{FF2B5EF4-FFF2-40B4-BE49-F238E27FC236}">
                <a16:creationId xmlns:a16="http://schemas.microsoft.com/office/drawing/2014/main" id="{9545484F-0820-6042-9A3D-8D74E61D701C}"/>
              </a:ext>
            </a:extLst>
          </p:cNvPr>
          <p:cNvSpPr>
            <a:spLocks noGrp="1"/>
          </p:cNvSpPr>
          <p:nvPr>
            <p:ph type="ftr" sz="quarter" idx="3"/>
          </p:nvPr>
        </p:nvSpPr>
        <p:spPr>
          <a:xfrm>
            <a:off x="4201673" y="6551755"/>
            <a:ext cx="4114800" cy="169200"/>
          </a:xfrm>
          <a:prstGeom prst="rect">
            <a:avLst/>
          </a:prstGeom>
        </p:spPr>
        <p:txBody>
          <a:bodyPr vert="horz" wrap="none" lIns="0" tIns="0" rIns="0" bIns="0" rtlCol="0" anchor="ctr" anchorCtr="0"/>
          <a:lstStyle>
            <a:lvl1pPr marL="0" algn="ctr" defTabSz="914400" rtl="0" eaLnBrk="1" latinLnBrk="0" hangingPunct="1">
              <a:defRPr lang="en-US" sz="800" b="0" i="0" u="none" kern="1200" dirty="0">
                <a:solidFill>
                  <a:schemeClr val="tx1"/>
                </a:solidFill>
                <a:latin typeface="Arial" panose="020B0604020202020204" pitchFamily="34" charset="0"/>
                <a:ea typeface="+mn-ea"/>
                <a:cs typeface="Arial" pitchFamily="34" charset="0"/>
              </a:defRPr>
            </a:lvl1pPr>
          </a:lstStyle>
          <a:p>
            <a:r>
              <a:rPr lang="en-GB" dirty="0"/>
              <a:t> </a:t>
            </a:r>
          </a:p>
        </p:txBody>
      </p:sp>
      <p:pic>
        <p:nvPicPr>
          <p:cNvPr id="11" name="Picture 10">
            <a:extLst>
              <a:ext uri="{FF2B5EF4-FFF2-40B4-BE49-F238E27FC236}">
                <a16:creationId xmlns:a16="http://schemas.microsoft.com/office/drawing/2014/main" id="{AA5EA295-5828-774A-825F-7119980AC491}"/>
              </a:ext>
            </a:extLst>
          </p:cNvPr>
          <p:cNvPicPr>
            <a:picLocks noChangeAspect="1"/>
          </p:cNvPicPr>
          <p:nvPr userDrawn="1"/>
        </p:nvPicPr>
        <p:blipFill>
          <a:blip r:embed="rId3"/>
          <a:stretch>
            <a:fillRect/>
          </a:stretch>
        </p:blipFill>
        <p:spPr>
          <a:xfrm>
            <a:off x="907630" y="1015058"/>
            <a:ext cx="6808370" cy="1151792"/>
          </a:xfrm>
          <a:prstGeom prst="rect">
            <a:avLst/>
          </a:prstGeom>
        </p:spPr>
      </p:pic>
      <p:sp>
        <p:nvSpPr>
          <p:cNvPr id="10" name="TextBox 9" descr="CONFIDENTIAL_TAG_0xFFEE">
            <a:extLst>
              <a:ext uri="{FF2B5EF4-FFF2-40B4-BE49-F238E27FC236}">
                <a16:creationId xmlns:a16="http://schemas.microsoft.com/office/drawing/2014/main" id="{E272B6D2-46BE-4EA4-84B6-089674562045}"/>
              </a:ext>
            </a:extLst>
          </p:cNvPr>
          <p:cNvSpPr txBox="1"/>
          <p:nvPr userDrawn="1"/>
        </p:nvSpPr>
        <p:spPr bwMode="auto">
          <a:xfrm>
            <a:off x="1463426" y="6551755"/>
            <a:ext cx="1161900" cy="169200"/>
          </a:xfrm>
          <a:prstGeom prst="rect">
            <a:avLst/>
          </a:prstGeom>
          <a:noFill/>
          <a:ln w="9525" algn="ctr">
            <a:noFill/>
            <a:miter lim="800000"/>
            <a:headEnd/>
            <a:tailEnd/>
          </a:ln>
          <a:effectLst>
            <a:glow>
              <a:srgbClr val="000000"/>
            </a:glow>
          </a:effectLst>
        </p:spPr>
        <p:txBody>
          <a:bodyPr vert="horz"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tx1"/>
                </a:solidFill>
                <a:effectLst/>
                <a:uLnTx/>
                <a:uFillTx/>
                <a:latin typeface="Arial" panose="020B0604020202020204" pitchFamily="34" charset="0"/>
                <a:ea typeface="+mn-ea"/>
                <a:cs typeface="Arial" pitchFamily="34" charset="0"/>
              </a:rPr>
              <a:t>CONFIDENTIAL</a:t>
            </a:r>
            <a:endParaRPr kumimoji="0" lang="en-GB"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itchFamily="34" charset="0"/>
            </a:endParaRPr>
          </a:p>
        </p:txBody>
      </p:sp>
    </p:spTree>
    <p:extLst>
      <p:ext uri="{BB962C8B-B14F-4D97-AF65-F5344CB8AC3E}">
        <p14:creationId xmlns:p14="http://schemas.microsoft.com/office/powerpoint/2010/main" val="3724787131"/>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1AD8E-110C-4444-848F-C909F288EDAA}"/>
              </a:ext>
            </a:extLst>
          </p:cNvPr>
          <p:cNvSpPr>
            <a:spLocks noGrp="1"/>
          </p:cNvSpPr>
          <p:nvPr>
            <p:ph type="title"/>
          </p:nvPr>
        </p:nvSpPr>
        <p:spPr>
          <a:xfrm>
            <a:off x="876000" y="188912"/>
            <a:ext cx="10441288" cy="1335087"/>
          </a:xfrm>
        </p:spPr>
        <p:txBody>
          <a:bodyPr>
            <a:normAutofit/>
          </a:bodyPr>
          <a:lstStyle>
            <a:lvl1pPr>
              <a:defRPr sz="4000">
                <a:solidFill>
                  <a:schemeClr val="bg1"/>
                </a:solidFill>
              </a:defRPr>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DB5C4EC0-CBA2-E548-A3CC-AF3445F8EDD3}"/>
              </a:ext>
            </a:extLst>
          </p:cNvPr>
          <p:cNvSpPr>
            <a:spLocks noGrp="1"/>
          </p:cNvSpPr>
          <p:nvPr>
            <p:ph idx="1"/>
          </p:nvPr>
        </p:nvSpPr>
        <p:spPr>
          <a:xfrm>
            <a:off x="876000" y="1809751"/>
            <a:ext cx="10441288" cy="4319588"/>
          </a:xfrm>
        </p:spPr>
        <p:txBody>
          <a:bodyPr/>
          <a:lstStyle>
            <a:lvl1pPr>
              <a:lnSpc>
                <a:spcPct val="110000"/>
              </a:lnSpc>
              <a:spcBef>
                <a:spcPts val="1000"/>
              </a:spcBef>
              <a:defRPr sz="2400"/>
            </a:lvl1pPr>
            <a:lvl2pPr marL="358775" indent="-179388">
              <a:lnSpc>
                <a:spcPct val="110000"/>
              </a:lnSpc>
              <a:buFont typeface="Arial" panose="020B0604020202020204" pitchFamily="34" charset="0"/>
              <a:buChar char="•"/>
              <a:defRPr/>
            </a:lvl2pPr>
            <a:lvl3pPr marL="538163" indent="-179388">
              <a:lnSpc>
                <a:spcPct val="120000"/>
              </a:lnSpc>
              <a:defRPr sz="2400"/>
            </a:lvl3pPr>
            <a:lvl4pPr marL="688023" indent="-149860">
              <a:lnSpc>
                <a:spcPct val="120000"/>
              </a:lnSpc>
              <a:defRPr sz="2000"/>
            </a:lvl4pPr>
            <a:lvl5pPr marL="822897" indent="-134874">
              <a:lnSpc>
                <a:spcPct val="120000"/>
              </a:lnSpc>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Date Placeholder 3">
            <a:extLst>
              <a:ext uri="{FF2B5EF4-FFF2-40B4-BE49-F238E27FC236}">
                <a16:creationId xmlns:a16="http://schemas.microsoft.com/office/drawing/2014/main" id="{FA7E2F9D-0494-A746-B047-4EB13F6AEFED}"/>
              </a:ext>
            </a:extLst>
          </p:cNvPr>
          <p:cNvSpPr>
            <a:spLocks noGrp="1"/>
          </p:cNvSpPr>
          <p:nvPr>
            <p:ph type="dt" sz="half" idx="2"/>
          </p:nvPr>
        </p:nvSpPr>
        <p:spPr>
          <a:xfrm>
            <a:off x="2719654" y="6551755"/>
            <a:ext cx="1387691" cy="169200"/>
          </a:xfrm>
          <a:prstGeom prst="rect">
            <a:avLst/>
          </a:prstGeom>
        </p:spPr>
        <p:txBody>
          <a:bodyPr vert="horz" wrap="none" lIns="0" tIns="0" rIns="0" bIns="0" rtlCol="0" anchor="ctr" anchorCtr="0"/>
          <a:lstStyle>
            <a:lvl1pPr marL="0" algn="ctr" defTabSz="914400" rtl="0" eaLnBrk="1" latinLnBrk="0" hangingPunct="1">
              <a:defRPr lang="en-US" sz="800" b="0" i="0" u="none" kern="1200" smtClean="0">
                <a:solidFill>
                  <a:schemeClr val="tx1"/>
                </a:solidFill>
                <a:latin typeface="Arial" panose="020B0604020202020204" pitchFamily="34" charset="0"/>
                <a:ea typeface="+mn-ea"/>
                <a:cs typeface="Arial" pitchFamily="34" charset="0"/>
              </a:defRPr>
            </a:lvl1pPr>
          </a:lstStyle>
          <a:p>
            <a:r>
              <a:rPr lang="en-GB" dirty="0"/>
              <a:t>February 2019</a:t>
            </a:r>
          </a:p>
        </p:txBody>
      </p:sp>
      <p:sp>
        <p:nvSpPr>
          <p:cNvPr id="11" name="Slide Number Placeholder 5">
            <a:extLst>
              <a:ext uri="{FF2B5EF4-FFF2-40B4-BE49-F238E27FC236}">
                <a16:creationId xmlns:a16="http://schemas.microsoft.com/office/drawing/2014/main" id="{AFC027E1-6E5D-C04D-9C53-20E3B0D96157}"/>
              </a:ext>
            </a:extLst>
          </p:cNvPr>
          <p:cNvSpPr>
            <a:spLocks noGrp="1"/>
          </p:cNvSpPr>
          <p:nvPr>
            <p:ph type="sldNum" sz="quarter" idx="4"/>
          </p:nvPr>
        </p:nvSpPr>
        <p:spPr>
          <a:xfrm>
            <a:off x="850400" y="6551755"/>
            <a:ext cx="518698" cy="169200"/>
          </a:xfrm>
          <a:prstGeom prst="rect">
            <a:avLst/>
          </a:prstGeom>
        </p:spPr>
        <p:txBody>
          <a:bodyPr vert="horz" wrap="none" lIns="0" tIns="0" rIns="0" bIns="0" rtlCol="0" anchor="ctr" anchorCtr="0"/>
          <a:lstStyle>
            <a:lvl1pPr algn="l">
              <a:defRPr lang="en-US" sz="800" b="0" i="0" u="none" kern="1200" smtClean="0">
                <a:solidFill>
                  <a:schemeClr val="tx1"/>
                </a:solidFill>
                <a:latin typeface="Arial" panose="020B0604020202020204" pitchFamily="34" charset="0"/>
                <a:ea typeface="+mn-ea"/>
                <a:cs typeface="Arial" pitchFamily="34" charset="0"/>
              </a:defRPr>
            </a:lvl1pPr>
          </a:lstStyle>
          <a:p>
            <a:fld id="{13E720D1-33D3-BB45-AA0D-AFB41DB6A7F2}" type="slidenum">
              <a:rPr lang="en-GB" smtClean="0"/>
              <a:pPr/>
              <a:t>‹#›</a:t>
            </a:fld>
            <a:endParaRPr lang="en-GB" dirty="0"/>
          </a:p>
        </p:txBody>
      </p:sp>
      <p:sp>
        <p:nvSpPr>
          <p:cNvPr id="12" name="Footer Placeholder 6">
            <a:extLst>
              <a:ext uri="{FF2B5EF4-FFF2-40B4-BE49-F238E27FC236}">
                <a16:creationId xmlns:a16="http://schemas.microsoft.com/office/drawing/2014/main" id="{9545484F-0820-6042-9A3D-8D74E61D701C}"/>
              </a:ext>
            </a:extLst>
          </p:cNvPr>
          <p:cNvSpPr>
            <a:spLocks noGrp="1"/>
          </p:cNvSpPr>
          <p:nvPr>
            <p:ph type="ftr" sz="quarter" idx="3"/>
          </p:nvPr>
        </p:nvSpPr>
        <p:spPr>
          <a:xfrm>
            <a:off x="4201673" y="6551755"/>
            <a:ext cx="4114800" cy="169200"/>
          </a:xfrm>
          <a:prstGeom prst="rect">
            <a:avLst/>
          </a:prstGeom>
        </p:spPr>
        <p:txBody>
          <a:bodyPr vert="horz" wrap="none" lIns="0" tIns="0" rIns="0" bIns="0" rtlCol="0" anchor="ctr" anchorCtr="0"/>
          <a:lstStyle>
            <a:lvl1pPr marL="0" algn="ctr" defTabSz="914400" rtl="0" eaLnBrk="1" latinLnBrk="0" hangingPunct="1">
              <a:defRPr lang="en-US" sz="800" b="0" i="0" u="none" kern="1200" dirty="0">
                <a:solidFill>
                  <a:schemeClr val="tx1"/>
                </a:solidFill>
                <a:latin typeface="Arial" panose="020B0604020202020204" pitchFamily="34" charset="0"/>
                <a:ea typeface="+mn-ea"/>
                <a:cs typeface="Arial" pitchFamily="34" charset="0"/>
              </a:defRPr>
            </a:lvl1pPr>
          </a:lstStyle>
          <a:p>
            <a:r>
              <a:rPr lang="en-GB" dirty="0"/>
              <a:t> </a:t>
            </a:r>
          </a:p>
        </p:txBody>
      </p:sp>
    </p:spTree>
    <p:extLst>
      <p:ext uri="{BB962C8B-B14F-4D97-AF65-F5344CB8AC3E}">
        <p14:creationId xmlns:p14="http://schemas.microsoft.com/office/powerpoint/2010/main" val="4170508899"/>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5C4EC0-CBA2-E548-A3CC-AF3445F8EDD3}"/>
              </a:ext>
            </a:extLst>
          </p:cNvPr>
          <p:cNvSpPr>
            <a:spLocks noGrp="1"/>
          </p:cNvSpPr>
          <p:nvPr>
            <p:ph idx="1"/>
          </p:nvPr>
        </p:nvSpPr>
        <p:spPr>
          <a:xfrm>
            <a:off x="876000" y="1809751"/>
            <a:ext cx="10441288" cy="4319588"/>
          </a:xfrm>
        </p:spPr>
        <p:txBody>
          <a:bodyPr/>
          <a:lstStyle>
            <a:lvl1pPr>
              <a:lnSpc>
                <a:spcPct val="110000"/>
              </a:lnSpc>
              <a:spcBef>
                <a:spcPts val="1000"/>
              </a:spcBef>
              <a:defRPr sz="2400"/>
            </a:lvl1pPr>
            <a:lvl2pPr marL="358775" indent="-179388">
              <a:lnSpc>
                <a:spcPct val="110000"/>
              </a:lnSpc>
              <a:buFont typeface="Arial" panose="020B0604020202020204" pitchFamily="34" charset="0"/>
              <a:buChar char="•"/>
              <a:defRPr/>
            </a:lvl2pPr>
            <a:lvl3pPr marL="538163" indent="-179388">
              <a:lnSpc>
                <a:spcPct val="120000"/>
              </a:lnSpc>
              <a:defRPr sz="2400"/>
            </a:lvl3pPr>
            <a:lvl4pPr marL="688023" indent="-149860">
              <a:lnSpc>
                <a:spcPct val="120000"/>
              </a:lnSpc>
              <a:defRPr sz="2000"/>
            </a:lvl4pPr>
            <a:lvl5pPr marL="822897" indent="-134874">
              <a:lnSpc>
                <a:spcPct val="120000"/>
              </a:lnSpc>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Date Placeholder 3">
            <a:extLst>
              <a:ext uri="{FF2B5EF4-FFF2-40B4-BE49-F238E27FC236}">
                <a16:creationId xmlns:a16="http://schemas.microsoft.com/office/drawing/2014/main" id="{FA7E2F9D-0494-A746-B047-4EB13F6AEFED}"/>
              </a:ext>
            </a:extLst>
          </p:cNvPr>
          <p:cNvSpPr>
            <a:spLocks noGrp="1"/>
          </p:cNvSpPr>
          <p:nvPr>
            <p:ph type="dt" sz="half" idx="2"/>
          </p:nvPr>
        </p:nvSpPr>
        <p:spPr>
          <a:xfrm>
            <a:off x="2719654" y="6551755"/>
            <a:ext cx="1387691" cy="169200"/>
          </a:xfrm>
          <a:prstGeom prst="rect">
            <a:avLst/>
          </a:prstGeom>
        </p:spPr>
        <p:txBody>
          <a:bodyPr vert="horz" wrap="none" lIns="0" tIns="0" rIns="0" bIns="0" rtlCol="0" anchor="ctr" anchorCtr="0"/>
          <a:lstStyle>
            <a:lvl1pPr marL="0" algn="ctr" defTabSz="914400" rtl="0" eaLnBrk="1" latinLnBrk="0" hangingPunct="1">
              <a:defRPr lang="en-US" sz="800" b="0" i="0" u="none" kern="1200" smtClean="0">
                <a:solidFill>
                  <a:schemeClr val="tx1"/>
                </a:solidFill>
                <a:latin typeface="Arial" panose="020B0604020202020204" pitchFamily="34" charset="0"/>
                <a:ea typeface="+mn-ea"/>
                <a:cs typeface="Arial" pitchFamily="34" charset="0"/>
              </a:defRPr>
            </a:lvl1pPr>
          </a:lstStyle>
          <a:p>
            <a:r>
              <a:rPr lang="en-GB" dirty="0"/>
              <a:t>February 2019</a:t>
            </a:r>
          </a:p>
        </p:txBody>
      </p:sp>
      <p:sp>
        <p:nvSpPr>
          <p:cNvPr id="11" name="Slide Number Placeholder 5">
            <a:extLst>
              <a:ext uri="{FF2B5EF4-FFF2-40B4-BE49-F238E27FC236}">
                <a16:creationId xmlns:a16="http://schemas.microsoft.com/office/drawing/2014/main" id="{AFC027E1-6E5D-C04D-9C53-20E3B0D96157}"/>
              </a:ext>
            </a:extLst>
          </p:cNvPr>
          <p:cNvSpPr>
            <a:spLocks noGrp="1"/>
          </p:cNvSpPr>
          <p:nvPr>
            <p:ph type="sldNum" sz="quarter" idx="4"/>
          </p:nvPr>
        </p:nvSpPr>
        <p:spPr>
          <a:xfrm>
            <a:off x="850400" y="6551755"/>
            <a:ext cx="518698" cy="169200"/>
          </a:xfrm>
          <a:prstGeom prst="rect">
            <a:avLst/>
          </a:prstGeom>
        </p:spPr>
        <p:txBody>
          <a:bodyPr vert="horz" wrap="none" lIns="0" tIns="0" rIns="0" bIns="0" rtlCol="0" anchor="ctr" anchorCtr="0"/>
          <a:lstStyle>
            <a:lvl1pPr algn="l">
              <a:defRPr lang="en-US" sz="800" b="0" i="0" u="none" kern="1200" smtClean="0">
                <a:solidFill>
                  <a:schemeClr val="tx1"/>
                </a:solidFill>
                <a:latin typeface="Arial" panose="020B0604020202020204" pitchFamily="34" charset="0"/>
                <a:ea typeface="+mn-ea"/>
                <a:cs typeface="Arial" pitchFamily="34" charset="0"/>
              </a:defRPr>
            </a:lvl1pPr>
          </a:lstStyle>
          <a:p>
            <a:fld id="{13E720D1-33D3-BB45-AA0D-AFB41DB6A7F2}" type="slidenum">
              <a:rPr lang="en-GB" smtClean="0"/>
              <a:pPr/>
              <a:t>‹#›</a:t>
            </a:fld>
            <a:endParaRPr lang="en-GB" dirty="0"/>
          </a:p>
        </p:txBody>
      </p:sp>
      <p:sp>
        <p:nvSpPr>
          <p:cNvPr id="12" name="Footer Placeholder 6">
            <a:extLst>
              <a:ext uri="{FF2B5EF4-FFF2-40B4-BE49-F238E27FC236}">
                <a16:creationId xmlns:a16="http://schemas.microsoft.com/office/drawing/2014/main" id="{9545484F-0820-6042-9A3D-8D74E61D701C}"/>
              </a:ext>
            </a:extLst>
          </p:cNvPr>
          <p:cNvSpPr>
            <a:spLocks noGrp="1"/>
          </p:cNvSpPr>
          <p:nvPr>
            <p:ph type="ftr" sz="quarter" idx="3"/>
          </p:nvPr>
        </p:nvSpPr>
        <p:spPr>
          <a:xfrm>
            <a:off x="4201673" y="6551755"/>
            <a:ext cx="4114800" cy="169200"/>
          </a:xfrm>
          <a:prstGeom prst="rect">
            <a:avLst/>
          </a:prstGeom>
        </p:spPr>
        <p:txBody>
          <a:bodyPr vert="horz" wrap="none" lIns="0" tIns="0" rIns="0" bIns="0" rtlCol="0" anchor="ctr" anchorCtr="0"/>
          <a:lstStyle>
            <a:lvl1pPr marL="0" algn="ctr" defTabSz="914400" rtl="0" eaLnBrk="1" latinLnBrk="0" hangingPunct="1">
              <a:defRPr lang="en-US" sz="800" b="0" i="0" u="none" kern="1200" dirty="0">
                <a:solidFill>
                  <a:schemeClr val="tx1"/>
                </a:solidFill>
                <a:latin typeface="Arial" panose="020B0604020202020204" pitchFamily="34" charset="0"/>
                <a:ea typeface="+mn-ea"/>
                <a:cs typeface="Arial" pitchFamily="34" charset="0"/>
              </a:defRPr>
            </a:lvl1pPr>
          </a:lstStyle>
          <a:p>
            <a:r>
              <a:rPr lang="en-GB" dirty="0"/>
              <a:t> </a:t>
            </a:r>
          </a:p>
        </p:txBody>
      </p:sp>
      <p:pic>
        <p:nvPicPr>
          <p:cNvPr id="7" name="Picture 6">
            <a:extLst>
              <a:ext uri="{FF2B5EF4-FFF2-40B4-BE49-F238E27FC236}">
                <a16:creationId xmlns:a16="http://schemas.microsoft.com/office/drawing/2014/main" id="{33AA295F-A5C4-FE40-A621-248B0CD6F1DC}"/>
              </a:ext>
            </a:extLst>
          </p:cNvPr>
          <p:cNvPicPr>
            <a:picLocks noChangeAspect="1"/>
          </p:cNvPicPr>
          <p:nvPr userDrawn="1"/>
        </p:nvPicPr>
        <p:blipFill>
          <a:blip r:embed="rId2"/>
          <a:stretch>
            <a:fillRect/>
          </a:stretch>
        </p:blipFill>
        <p:spPr>
          <a:xfrm>
            <a:off x="850242" y="296059"/>
            <a:ext cx="3623073" cy="961878"/>
          </a:xfrm>
          <a:prstGeom prst="rect">
            <a:avLst/>
          </a:prstGeom>
        </p:spPr>
      </p:pic>
    </p:spTree>
    <p:extLst>
      <p:ext uri="{BB962C8B-B14F-4D97-AF65-F5344CB8AC3E}">
        <p14:creationId xmlns:p14="http://schemas.microsoft.com/office/powerpoint/2010/main" val="1981706852"/>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5C4EC0-CBA2-E548-A3CC-AF3445F8EDD3}"/>
              </a:ext>
            </a:extLst>
          </p:cNvPr>
          <p:cNvSpPr>
            <a:spLocks noGrp="1"/>
          </p:cNvSpPr>
          <p:nvPr>
            <p:ph idx="1"/>
          </p:nvPr>
        </p:nvSpPr>
        <p:spPr>
          <a:xfrm>
            <a:off x="876000" y="1809751"/>
            <a:ext cx="10441288" cy="4319588"/>
          </a:xfrm>
        </p:spPr>
        <p:txBody>
          <a:bodyPr/>
          <a:lstStyle>
            <a:lvl1pPr>
              <a:lnSpc>
                <a:spcPct val="110000"/>
              </a:lnSpc>
              <a:spcBef>
                <a:spcPts val="1000"/>
              </a:spcBef>
              <a:defRPr sz="2400"/>
            </a:lvl1pPr>
            <a:lvl2pPr marL="358775" indent="-179388">
              <a:lnSpc>
                <a:spcPct val="110000"/>
              </a:lnSpc>
              <a:buFont typeface="Arial" panose="020B0604020202020204" pitchFamily="34" charset="0"/>
              <a:buChar char="•"/>
              <a:defRPr/>
            </a:lvl2pPr>
            <a:lvl3pPr marL="538163" indent="-179388">
              <a:lnSpc>
                <a:spcPct val="120000"/>
              </a:lnSpc>
              <a:defRPr sz="2400"/>
            </a:lvl3pPr>
            <a:lvl4pPr marL="688023" indent="-149860">
              <a:lnSpc>
                <a:spcPct val="120000"/>
              </a:lnSpc>
              <a:defRPr sz="2000"/>
            </a:lvl4pPr>
            <a:lvl5pPr marL="822897" indent="-134874">
              <a:lnSpc>
                <a:spcPct val="120000"/>
              </a:lnSpc>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Date Placeholder 3">
            <a:extLst>
              <a:ext uri="{FF2B5EF4-FFF2-40B4-BE49-F238E27FC236}">
                <a16:creationId xmlns:a16="http://schemas.microsoft.com/office/drawing/2014/main" id="{FA7E2F9D-0494-A746-B047-4EB13F6AEFED}"/>
              </a:ext>
            </a:extLst>
          </p:cNvPr>
          <p:cNvSpPr>
            <a:spLocks noGrp="1"/>
          </p:cNvSpPr>
          <p:nvPr>
            <p:ph type="dt" sz="half" idx="2"/>
          </p:nvPr>
        </p:nvSpPr>
        <p:spPr>
          <a:xfrm>
            <a:off x="2719654" y="6551755"/>
            <a:ext cx="1387691" cy="169200"/>
          </a:xfrm>
          <a:prstGeom prst="rect">
            <a:avLst/>
          </a:prstGeom>
        </p:spPr>
        <p:txBody>
          <a:bodyPr vert="horz" wrap="none" lIns="0" tIns="0" rIns="0" bIns="0" rtlCol="0" anchor="ctr" anchorCtr="0"/>
          <a:lstStyle>
            <a:lvl1pPr marL="0" algn="ctr" defTabSz="914400" rtl="0" eaLnBrk="1" latinLnBrk="0" hangingPunct="1">
              <a:defRPr lang="en-US" sz="800" b="0" i="0" u="none" kern="1200" smtClean="0">
                <a:solidFill>
                  <a:schemeClr val="tx1"/>
                </a:solidFill>
                <a:latin typeface="Arial" panose="020B0604020202020204" pitchFamily="34" charset="0"/>
                <a:ea typeface="+mn-ea"/>
                <a:cs typeface="Arial" pitchFamily="34" charset="0"/>
              </a:defRPr>
            </a:lvl1pPr>
          </a:lstStyle>
          <a:p>
            <a:r>
              <a:rPr lang="en-GB" dirty="0"/>
              <a:t>February 2019</a:t>
            </a:r>
          </a:p>
        </p:txBody>
      </p:sp>
      <p:sp>
        <p:nvSpPr>
          <p:cNvPr id="11" name="Slide Number Placeholder 5">
            <a:extLst>
              <a:ext uri="{FF2B5EF4-FFF2-40B4-BE49-F238E27FC236}">
                <a16:creationId xmlns:a16="http://schemas.microsoft.com/office/drawing/2014/main" id="{AFC027E1-6E5D-C04D-9C53-20E3B0D96157}"/>
              </a:ext>
            </a:extLst>
          </p:cNvPr>
          <p:cNvSpPr>
            <a:spLocks noGrp="1"/>
          </p:cNvSpPr>
          <p:nvPr>
            <p:ph type="sldNum" sz="quarter" idx="4"/>
          </p:nvPr>
        </p:nvSpPr>
        <p:spPr>
          <a:xfrm>
            <a:off x="850400" y="6551755"/>
            <a:ext cx="518698" cy="169200"/>
          </a:xfrm>
          <a:prstGeom prst="rect">
            <a:avLst/>
          </a:prstGeom>
        </p:spPr>
        <p:txBody>
          <a:bodyPr vert="horz" wrap="none" lIns="0" tIns="0" rIns="0" bIns="0" rtlCol="0" anchor="ctr" anchorCtr="0"/>
          <a:lstStyle>
            <a:lvl1pPr algn="l">
              <a:defRPr lang="en-US" sz="800" b="0" i="0" u="none" kern="1200" smtClean="0">
                <a:solidFill>
                  <a:schemeClr val="tx1"/>
                </a:solidFill>
                <a:latin typeface="Arial" panose="020B0604020202020204" pitchFamily="34" charset="0"/>
                <a:ea typeface="+mn-ea"/>
                <a:cs typeface="Arial" pitchFamily="34" charset="0"/>
              </a:defRPr>
            </a:lvl1pPr>
          </a:lstStyle>
          <a:p>
            <a:fld id="{13E720D1-33D3-BB45-AA0D-AFB41DB6A7F2}" type="slidenum">
              <a:rPr lang="en-GB" smtClean="0"/>
              <a:pPr/>
              <a:t>‹#›</a:t>
            </a:fld>
            <a:endParaRPr lang="en-GB" dirty="0"/>
          </a:p>
        </p:txBody>
      </p:sp>
      <p:sp>
        <p:nvSpPr>
          <p:cNvPr id="12" name="Footer Placeholder 6">
            <a:extLst>
              <a:ext uri="{FF2B5EF4-FFF2-40B4-BE49-F238E27FC236}">
                <a16:creationId xmlns:a16="http://schemas.microsoft.com/office/drawing/2014/main" id="{9545484F-0820-6042-9A3D-8D74E61D701C}"/>
              </a:ext>
            </a:extLst>
          </p:cNvPr>
          <p:cNvSpPr>
            <a:spLocks noGrp="1"/>
          </p:cNvSpPr>
          <p:nvPr>
            <p:ph type="ftr" sz="quarter" idx="3"/>
          </p:nvPr>
        </p:nvSpPr>
        <p:spPr>
          <a:xfrm>
            <a:off x="4201673" y="6551755"/>
            <a:ext cx="4114800" cy="169200"/>
          </a:xfrm>
          <a:prstGeom prst="rect">
            <a:avLst/>
          </a:prstGeom>
        </p:spPr>
        <p:txBody>
          <a:bodyPr vert="horz" wrap="none" lIns="0" tIns="0" rIns="0" bIns="0" rtlCol="0" anchor="ctr" anchorCtr="0"/>
          <a:lstStyle>
            <a:lvl1pPr marL="0" algn="ctr" defTabSz="914400" rtl="0" eaLnBrk="1" latinLnBrk="0" hangingPunct="1">
              <a:defRPr lang="en-US" sz="800" b="0" i="0" u="none" kern="1200" dirty="0">
                <a:solidFill>
                  <a:schemeClr val="tx1"/>
                </a:solidFill>
                <a:latin typeface="Arial" panose="020B0604020202020204" pitchFamily="34" charset="0"/>
                <a:ea typeface="+mn-ea"/>
                <a:cs typeface="Arial" pitchFamily="34" charset="0"/>
              </a:defRPr>
            </a:lvl1pPr>
          </a:lstStyle>
          <a:p>
            <a:r>
              <a:rPr lang="en-GB" dirty="0"/>
              <a:t> </a:t>
            </a:r>
          </a:p>
        </p:txBody>
      </p:sp>
      <p:pic>
        <p:nvPicPr>
          <p:cNvPr id="9" name="Picture 8">
            <a:extLst>
              <a:ext uri="{FF2B5EF4-FFF2-40B4-BE49-F238E27FC236}">
                <a16:creationId xmlns:a16="http://schemas.microsoft.com/office/drawing/2014/main" id="{2C1D5658-F6AB-C341-87FF-334EC9355FAA}"/>
              </a:ext>
            </a:extLst>
          </p:cNvPr>
          <p:cNvPicPr>
            <a:picLocks noChangeAspect="1"/>
          </p:cNvPicPr>
          <p:nvPr userDrawn="1"/>
        </p:nvPicPr>
        <p:blipFill>
          <a:blip r:embed="rId2"/>
          <a:stretch>
            <a:fillRect/>
          </a:stretch>
        </p:blipFill>
        <p:spPr>
          <a:xfrm>
            <a:off x="838201" y="344146"/>
            <a:ext cx="4352778" cy="900233"/>
          </a:xfrm>
          <a:prstGeom prst="rect">
            <a:avLst/>
          </a:prstGeom>
        </p:spPr>
      </p:pic>
    </p:spTree>
    <p:extLst>
      <p:ext uri="{BB962C8B-B14F-4D97-AF65-F5344CB8AC3E}">
        <p14:creationId xmlns:p14="http://schemas.microsoft.com/office/powerpoint/2010/main" val="3084591481"/>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5C4EC0-CBA2-E548-A3CC-AF3445F8EDD3}"/>
              </a:ext>
            </a:extLst>
          </p:cNvPr>
          <p:cNvSpPr>
            <a:spLocks noGrp="1"/>
          </p:cNvSpPr>
          <p:nvPr>
            <p:ph idx="1"/>
          </p:nvPr>
        </p:nvSpPr>
        <p:spPr>
          <a:xfrm>
            <a:off x="876000" y="1809751"/>
            <a:ext cx="10441288" cy="4319588"/>
          </a:xfrm>
        </p:spPr>
        <p:txBody>
          <a:bodyPr/>
          <a:lstStyle>
            <a:lvl1pPr>
              <a:lnSpc>
                <a:spcPct val="110000"/>
              </a:lnSpc>
              <a:spcBef>
                <a:spcPts val="1000"/>
              </a:spcBef>
              <a:defRPr sz="2400"/>
            </a:lvl1pPr>
            <a:lvl2pPr marL="358775" indent="-179388">
              <a:lnSpc>
                <a:spcPct val="110000"/>
              </a:lnSpc>
              <a:buFont typeface="Arial" panose="020B0604020202020204" pitchFamily="34" charset="0"/>
              <a:buChar char="•"/>
              <a:defRPr/>
            </a:lvl2pPr>
            <a:lvl3pPr marL="538163" indent="-179388">
              <a:lnSpc>
                <a:spcPct val="120000"/>
              </a:lnSpc>
              <a:defRPr sz="2400"/>
            </a:lvl3pPr>
            <a:lvl4pPr marL="688023" indent="-149860">
              <a:lnSpc>
                <a:spcPct val="120000"/>
              </a:lnSpc>
              <a:defRPr sz="2000"/>
            </a:lvl4pPr>
            <a:lvl5pPr marL="822897" indent="-134874">
              <a:lnSpc>
                <a:spcPct val="120000"/>
              </a:lnSpc>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Date Placeholder 3">
            <a:extLst>
              <a:ext uri="{FF2B5EF4-FFF2-40B4-BE49-F238E27FC236}">
                <a16:creationId xmlns:a16="http://schemas.microsoft.com/office/drawing/2014/main" id="{FA7E2F9D-0494-A746-B047-4EB13F6AEFED}"/>
              </a:ext>
            </a:extLst>
          </p:cNvPr>
          <p:cNvSpPr>
            <a:spLocks noGrp="1"/>
          </p:cNvSpPr>
          <p:nvPr>
            <p:ph type="dt" sz="half" idx="2"/>
          </p:nvPr>
        </p:nvSpPr>
        <p:spPr>
          <a:xfrm>
            <a:off x="2719654" y="6551755"/>
            <a:ext cx="1387691" cy="169200"/>
          </a:xfrm>
          <a:prstGeom prst="rect">
            <a:avLst/>
          </a:prstGeom>
        </p:spPr>
        <p:txBody>
          <a:bodyPr vert="horz" wrap="none" lIns="0" tIns="0" rIns="0" bIns="0" rtlCol="0" anchor="ctr" anchorCtr="0"/>
          <a:lstStyle>
            <a:lvl1pPr marL="0" algn="ctr" defTabSz="914400" rtl="0" eaLnBrk="1" latinLnBrk="0" hangingPunct="1">
              <a:defRPr lang="en-US" sz="800" b="0" i="0" u="none" kern="1200" smtClean="0">
                <a:solidFill>
                  <a:schemeClr val="tx1"/>
                </a:solidFill>
                <a:latin typeface="Arial" panose="020B0604020202020204" pitchFamily="34" charset="0"/>
                <a:ea typeface="+mn-ea"/>
                <a:cs typeface="Arial" pitchFamily="34" charset="0"/>
              </a:defRPr>
            </a:lvl1pPr>
          </a:lstStyle>
          <a:p>
            <a:r>
              <a:rPr lang="en-GB" dirty="0"/>
              <a:t>February 2019</a:t>
            </a:r>
          </a:p>
        </p:txBody>
      </p:sp>
      <p:sp>
        <p:nvSpPr>
          <p:cNvPr id="11" name="Slide Number Placeholder 5">
            <a:extLst>
              <a:ext uri="{FF2B5EF4-FFF2-40B4-BE49-F238E27FC236}">
                <a16:creationId xmlns:a16="http://schemas.microsoft.com/office/drawing/2014/main" id="{AFC027E1-6E5D-C04D-9C53-20E3B0D96157}"/>
              </a:ext>
            </a:extLst>
          </p:cNvPr>
          <p:cNvSpPr>
            <a:spLocks noGrp="1"/>
          </p:cNvSpPr>
          <p:nvPr>
            <p:ph type="sldNum" sz="quarter" idx="4"/>
          </p:nvPr>
        </p:nvSpPr>
        <p:spPr>
          <a:xfrm>
            <a:off x="850400" y="6551755"/>
            <a:ext cx="518698" cy="169200"/>
          </a:xfrm>
          <a:prstGeom prst="rect">
            <a:avLst/>
          </a:prstGeom>
        </p:spPr>
        <p:txBody>
          <a:bodyPr vert="horz" wrap="none" lIns="0" tIns="0" rIns="0" bIns="0" rtlCol="0" anchor="ctr" anchorCtr="0"/>
          <a:lstStyle>
            <a:lvl1pPr algn="l">
              <a:defRPr lang="en-US" sz="800" b="0" i="0" u="none" kern="1200" smtClean="0">
                <a:solidFill>
                  <a:schemeClr val="tx1"/>
                </a:solidFill>
                <a:latin typeface="Arial" panose="020B0604020202020204" pitchFamily="34" charset="0"/>
                <a:ea typeface="+mn-ea"/>
                <a:cs typeface="Arial" pitchFamily="34" charset="0"/>
              </a:defRPr>
            </a:lvl1pPr>
          </a:lstStyle>
          <a:p>
            <a:fld id="{13E720D1-33D3-BB45-AA0D-AFB41DB6A7F2}" type="slidenum">
              <a:rPr lang="en-GB" smtClean="0"/>
              <a:pPr/>
              <a:t>‹#›</a:t>
            </a:fld>
            <a:endParaRPr lang="en-GB" dirty="0"/>
          </a:p>
        </p:txBody>
      </p:sp>
      <p:sp>
        <p:nvSpPr>
          <p:cNvPr id="12" name="Footer Placeholder 6">
            <a:extLst>
              <a:ext uri="{FF2B5EF4-FFF2-40B4-BE49-F238E27FC236}">
                <a16:creationId xmlns:a16="http://schemas.microsoft.com/office/drawing/2014/main" id="{9545484F-0820-6042-9A3D-8D74E61D701C}"/>
              </a:ext>
            </a:extLst>
          </p:cNvPr>
          <p:cNvSpPr>
            <a:spLocks noGrp="1"/>
          </p:cNvSpPr>
          <p:nvPr>
            <p:ph type="ftr" sz="quarter" idx="3"/>
          </p:nvPr>
        </p:nvSpPr>
        <p:spPr>
          <a:xfrm>
            <a:off x="4201673" y="6551755"/>
            <a:ext cx="4114800" cy="169200"/>
          </a:xfrm>
          <a:prstGeom prst="rect">
            <a:avLst/>
          </a:prstGeom>
        </p:spPr>
        <p:txBody>
          <a:bodyPr vert="horz" wrap="none" lIns="0" tIns="0" rIns="0" bIns="0" rtlCol="0" anchor="ctr" anchorCtr="0"/>
          <a:lstStyle>
            <a:lvl1pPr marL="0" algn="ctr" defTabSz="914400" rtl="0" eaLnBrk="1" latinLnBrk="0" hangingPunct="1">
              <a:defRPr lang="en-US" sz="800" b="0" i="0" u="none" kern="1200" dirty="0">
                <a:solidFill>
                  <a:schemeClr val="tx1"/>
                </a:solidFill>
                <a:latin typeface="Arial" panose="020B0604020202020204" pitchFamily="34" charset="0"/>
                <a:ea typeface="+mn-ea"/>
                <a:cs typeface="Arial" pitchFamily="34" charset="0"/>
              </a:defRPr>
            </a:lvl1pPr>
          </a:lstStyle>
          <a:p>
            <a:r>
              <a:rPr lang="en-GB" dirty="0"/>
              <a:t> </a:t>
            </a:r>
          </a:p>
        </p:txBody>
      </p:sp>
      <p:pic>
        <p:nvPicPr>
          <p:cNvPr id="7" name="Picture 6">
            <a:extLst>
              <a:ext uri="{FF2B5EF4-FFF2-40B4-BE49-F238E27FC236}">
                <a16:creationId xmlns:a16="http://schemas.microsoft.com/office/drawing/2014/main" id="{A392869B-6DC9-0E47-8391-42E4048DF2CE}"/>
              </a:ext>
            </a:extLst>
          </p:cNvPr>
          <p:cNvPicPr>
            <a:picLocks noChangeAspect="1"/>
          </p:cNvPicPr>
          <p:nvPr userDrawn="1"/>
        </p:nvPicPr>
        <p:blipFill>
          <a:blip r:embed="rId2"/>
          <a:stretch>
            <a:fillRect/>
          </a:stretch>
        </p:blipFill>
        <p:spPr>
          <a:xfrm>
            <a:off x="889716" y="516068"/>
            <a:ext cx="7626927" cy="583591"/>
          </a:xfrm>
          <a:prstGeom prst="rect">
            <a:avLst/>
          </a:prstGeom>
        </p:spPr>
      </p:pic>
    </p:spTree>
    <p:extLst>
      <p:ext uri="{BB962C8B-B14F-4D97-AF65-F5344CB8AC3E}">
        <p14:creationId xmlns:p14="http://schemas.microsoft.com/office/powerpoint/2010/main" val="1133678897"/>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2DD25-6C8B-4A40-BA69-8B4D762129AF}"/>
              </a:ext>
            </a:extLst>
          </p:cNvPr>
          <p:cNvSpPr>
            <a:spLocks noGrp="1"/>
          </p:cNvSpPr>
          <p:nvPr>
            <p:ph type="title"/>
          </p:nvPr>
        </p:nvSpPr>
        <p:spPr bwMode="gray">
          <a:xfrm>
            <a:off x="876300" y="1809000"/>
            <a:ext cx="10440988" cy="2753475"/>
          </a:xfrm>
        </p:spPr>
        <p:txBody>
          <a:bodyPr anchor="b"/>
          <a:lstStyle>
            <a:lvl1pPr>
              <a:defRPr sz="6000">
                <a:solidFill>
                  <a:schemeClr val="accent1"/>
                </a:solidFill>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A971BABE-F748-394F-B4F5-9934D474944A}"/>
              </a:ext>
            </a:extLst>
          </p:cNvPr>
          <p:cNvSpPr>
            <a:spLocks noGrp="1"/>
          </p:cNvSpPr>
          <p:nvPr>
            <p:ph type="body" idx="1"/>
          </p:nvPr>
        </p:nvSpPr>
        <p:spPr>
          <a:xfrm>
            <a:off x="876300" y="4589463"/>
            <a:ext cx="10440988" cy="1539875"/>
          </a:xfrm>
        </p:spPr>
        <p:txBody>
          <a:bodyPr>
            <a:normAutofit/>
          </a:bodyPr>
          <a:lstStyle>
            <a:lvl1pPr marL="0" indent="0">
              <a:buNone/>
              <a:defRPr sz="2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Edit Master text styles</a:t>
            </a:r>
            <a:endParaRPr lang="en-GB" dirty="0"/>
          </a:p>
        </p:txBody>
      </p:sp>
      <p:sp>
        <p:nvSpPr>
          <p:cNvPr id="7" name="Date Placeholder 3">
            <a:extLst>
              <a:ext uri="{FF2B5EF4-FFF2-40B4-BE49-F238E27FC236}">
                <a16:creationId xmlns:a16="http://schemas.microsoft.com/office/drawing/2014/main" id="{FA7E2F9D-0494-A746-B047-4EB13F6AEFED}"/>
              </a:ext>
            </a:extLst>
          </p:cNvPr>
          <p:cNvSpPr>
            <a:spLocks noGrp="1"/>
          </p:cNvSpPr>
          <p:nvPr>
            <p:ph type="dt" sz="half" idx="2"/>
          </p:nvPr>
        </p:nvSpPr>
        <p:spPr>
          <a:xfrm>
            <a:off x="2719654" y="6551755"/>
            <a:ext cx="1387691" cy="169200"/>
          </a:xfrm>
          <a:prstGeom prst="rect">
            <a:avLst/>
          </a:prstGeom>
        </p:spPr>
        <p:txBody>
          <a:bodyPr vert="horz" wrap="none" lIns="0" tIns="0" rIns="0" bIns="0" rtlCol="0" anchor="ctr" anchorCtr="0"/>
          <a:lstStyle>
            <a:lvl1pPr marL="0" algn="ctr" defTabSz="914400" rtl="0" eaLnBrk="1" latinLnBrk="0" hangingPunct="1">
              <a:defRPr lang="en-US" sz="800" b="0" i="0" u="none" kern="1200" smtClean="0">
                <a:solidFill>
                  <a:schemeClr val="tx1"/>
                </a:solidFill>
                <a:latin typeface="Arial" panose="020B0604020202020204" pitchFamily="34" charset="0"/>
                <a:ea typeface="+mn-ea"/>
                <a:cs typeface="Arial" pitchFamily="34" charset="0"/>
              </a:defRPr>
            </a:lvl1pPr>
          </a:lstStyle>
          <a:p>
            <a:r>
              <a:rPr lang="en-GB" dirty="0"/>
              <a:t>February 2019</a:t>
            </a:r>
          </a:p>
        </p:txBody>
      </p:sp>
      <p:sp>
        <p:nvSpPr>
          <p:cNvPr id="8" name="Slide Number Placeholder 5">
            <a:extLst>
              <a:ext uri="{FF2B5EF4-FFF2-40B4-BE49-F238E27FC236}">
                <a16:creationId xmlns:a16="http://schemas.microsoft.com/office/drawing/2014/main" id="{AFC027E1-6E5D-C04D-9C53-20E3B0D96157}"/>
              </a:ext>
            </a:extLst>
          </p:cNvPr>
          <p:cNvSpPr>
            <a:spLocks noGrp="1"/>
          </p:cNvSpPr>
          <p:nvPr>
            <p:ph type="sldNum" sz="quarter" idx="4"/>
          </p:nvPr>
        </p:nvSpPr>
        <p:spPr>
          <a:xfrm>
            <a:off x="850400" y="6551755"/>
            <a:ext cx="518698" cy="169200"/>
          </a:xfrm>
          <a:prstGeom prst="rect">
            <a:avLst/>
          </a:prstGeom>
        </p:spPr>
        <p:txBody>
          <a:bodyPr vert="horz" wrap="none" lIns="0" tIns="0" rIns="0" bIns="0" rtlCol="0" anchor="ctr" anchorCtr="0"/>
          <a:lstStyle>
            <a:lvl1pPr algn="l">
              <a:defRPr lang="en-US" sz="800" b="0" i="0" u="none" kern="1200" smtClean="0">
                <a:solidFill>
                  <a:schemeClr val="tx1"/>
                </a:solidFill>
                <a:latin typeface="Arial" panose="020B0604020202020204" pitchFamily="34" charset="0"/>
                <a:ea typeface="+mn-ea"/>
                <a:cs typeface="Arial" pitchFamily="34" charset="0"/>
              </a:defRPr>
            </a:lvl1pPr>
          </a:lstStyle>
          <a:p>
            <a:fld id="{13E720D1-33D3-BB45-AA0D-AFB41DB6A7F2}" type="slidenum">
              <a:rPr lang="en-GB" smtClean="0"/>
              <a:pPr/>
              <a:t>‹#›</a:t>
            </a:fld>
            <a:endParaRPr lang="en-GB" dirty="0"/>
          </a:p>
        </p:txBody>
      </p:sp>
      <p:sp>
        <p:nvSpPr>
          <p:cNvPr id="9" name="Footer Placeholder 6">
            <a:extLst>
              <a:ext uri="{FF2B5EF4-FFF2-40B4-BE49-F238E27FC236}">
                <a16:creationId xmlns:a16="http://schemas.microsoft.com/office/drawing/2014/main" id="{9545484F-0820-6042-9A3D-8D74E61D701C}"/>
              </a:ext>
            </a:extLst>
          </p:cNvPr>
          <p:cNvSpPr>
            <a:spLocks noGrp="1"/>
          </p:cNvSpPr>
          <p:nvPr>
            <p:ph type="ftr" sz="quarter" idx="3"/>
          </p:nvPr>
        </p:nvSpPr>
        <p:spPr>
          <a:xfrm>
            <a:off x="4201673" y="6551755"/>
            <a:ext cx="4114800" cy="169200"/>
          </a:xfrm>
          <a:prstGeom prst="rect">
            <a:avLst/>
          </a:prstGeom>
        </p:spPr>
        <p:txBody>
          <a:bodyPr vert="horz" wrap="none" lIns="0" tIns="0" rIns="0" bIns="0" rtlCol="0" anchor="ctr" anchorCtr="0"/>
          <a:lstStyle>
            <a:lvl1pPr marL="0" algn="ctr" defTabSz="914400" rtl="0" eaLnBrk="1" latinLnBrk="0" hangingPunct="1">
              <a:defRPr lang="en-US" sz="800" b="0" i="0" u="none" kern="1200" dirty="0">
                <a:solidFill>
                  <a:schemeClr val="tx1"/>
                </a:solidFill>
                <a:latin typeface="Arial" panose="020B0604020202020204" pitchFamily="34" charset="0"/>
                <a:ea typeface="+mn-ea"/>
                <a:cs typeface="Arial" pitchFamily="34" charset="0"/>
              </a:defRPr>
            </a:lvl1pPr>
          </a:lstStyle>
          <a:p>
            <a:r>
              <a:rPr lang="en-GB" dirty="0"/>
              <a:t> </a:t>
            </a:r>
          </a:p>
        </p:txBody>
      </p:sp>
      <p:sp>
        <p:nvSpPr>
          <p:cNvPr id="10" name="TextBox 9" descr="CONFIDENTIAL_TAG_0xFFEE">
            <a:extLst>
              <a:ext uri="{FF2B5EF4-FFF2-40B4-BE49-F238E27FC236}">
                <a16:creationId xmlns:a16="http://schemas.microsoft.com/office/drawing/2014/main" id="{4F49902C-5BCF-46BE-9D0B-CFD54334E87C}"/>
              </a:ext>
            </a:extLst>
          </p:cNvPr>
          <p:cNvSpPr txBox="1"/>
          <p:nvPr userDrawn="1"/>
        </p:nvSpPr>
        <p:spPr bwMode="auto">
          <a:xfrm>
            <a:off x="1463426" y="6551755"/>
            <a:ext cx="1161900" cy="169200"/>
          </a:xfrm>
          <a:prstGeom prst="rect">
            <a:avLst/>
          </a:prstGeom>
          <a:noFill/>
          <a:ln w="9525" algn="ctr">
            <a:noFill/>
            <a:miter lim="800000"/>
            <a:headEnd/>
            <a:tailEnd/>
          </a:ln>
          <a:effectLst>
            <a:glow>
              <a:srgbClr val="000000"/>
            </a:glow>
          </a:effectLst>
        </p:spPr>
        <p:txBody>
          <a:bodyPr vert="horz"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tx1"/>
                </a:solidFill>
                <a:effectLst/>
                <a:uLnTx/>
                <a:uFillTx/>
                <a:latin typeface="Arial" panose="020B0604020202020204" pitchFamily="34" charset="0"/>
                <a:ea typeface="+mn-ea"/>
                <a:cs typeface="Arial" pitchFamily="34" charset="0"/>
              </a:rPr>
              <a:t>CONFIDENTIAL</a:t>
            </a:r>
            <a:endParaRPr kumimoji="0" lang="en-GB"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itchFamily="34" charset="0"/>
            </a:endParaRPr>
          </a:p>
        </p:txBody>
      </p:sp>
    </p:spTree>
    <p:extLst>
      <p:ext uri="{BB962C8B-B14F-4D97-AF65-F5344CB8AC3E}">
        <p14:creationId xmlns:p14="http://schemas.microsoft.com/office/powerpoint/2010/main" val="4186034800"/>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Header 3">
    <p:spTree>
      <p:nvGrpSpPr>
        <p:cNvPr id="1" name=""/>
        <p:cNvGrpSpPr/>
        <p:nvPr/>
      </p:nvGrpSpPr>
      <p:grpSpPr>
        <a:xfrm>
          <a:off x="0" y="0"/>
          <a:ext cx="0" cy="0"/>
          <a:chOff x="0" y="0"/>
          <a:chExt cx="0" cy="0"/>
        </a:xfrm>
      </p:grpSpPr>
      <p:sp>
        <p:nvSpPr>
          <p:cNvPr id="2" name="Rectangle 1"/>
          <p:cNvSpPr/>
          <p:nvPr userDrawn="1"/>
        </p:nvSpPr>
        <p:spPr>
          <a:xfrm>
            <a:off x="0" y="0"/>
            <a:ext cx="12192000" cy="52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Graphic 6">
            <a:extLst>
              <a:ext uri="{FF2B5EF4-FFF2-40B4-BE49-F238E27FC236}">
                <a16:creationId xmlns:a16="http://schemas.microsoft.com/office/drawing/2014/main" id="{F1A88633-2067-3846-8A81-6BF94F2F982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14552"/>
          <a:stretch/>
        </p:blipFill>
        <p:spPr>
          <a:xfrm>
            <a:off x="-12700" y="4563464"/>
            <a:ext cx="12204700" cy="2268000"/>
          </a:xfrm>
          <a:prstGeom prst="rect">
            <a:avLst/>
          </a:prstGeom>
        </p:spPr>
      </p:pic>
      <p:sp>
        <p:nvSpPr>
          <p:cNvPr id="8" name="Title 1">
            <a:extLst>
              <a:ext uri="{FF2B5EF4-FFF2-40B4-BE49-F238E27FC236}">
                <a16:creationId xmlns:a16="http://schemas.microsoft.com/office/drawing/2014/main" id="{36E6978D-1B68-3142-9A46-63DD4F201A83}"/>
              </a:ext>
            </a:extLst>
          </p:cNvPr>
          <p:cNvSpPr>
            <a:spLocks noGrp="1"/>
          </p:cNvSpPr>
          <p:nvPr>
            <p:ph type="title" hasCustomPrompt="1"/>
          </p:nvPr>
        </p:nvSpPr>
        <p:spPr bwMode="black">
          <a:xfrm>
            <a:off x="876300" y="4849090"/>
            <a:ext cx="10439700" cy="1171499"/>
          </a:xfrm>
        </p:spPr>
        <p:txBody>
          <a:bodyPr anchor="b">
            <a:normAutofit/>
          </a:bodyPr>
          <a:lstStyle>
            <a:lvl1pPr>
              <a:defRPr sz="6000">
                <a:solidFill>
                  <a:schemeClr val="accent1"/>
                </a:solidFill>
              </a:defRPr>
            </a:lvl1pPr>
          </a:lstStyle>
          <a:p>
            <a:r>
              <a:rPr lang="en-GB" dirty="0"/>
              <a:t>Section title</a:t>
            </a:r>
          </a:p>
        </p:txBody>
      </p:sp>
      <p:sp>
        <p:nvSpPr>
          <p:cNvPr id="9" name="Text Placeholder 2">
            <a:extLst>
              <a:ext uri="{FF2B5EF4-FFF2-40B4-BE49-F238E27FC236}">
                <a16:creationId xmlns:a16="http://schemas.microsoft.com/office/drawing/2014/main" id="{C62B14FC-601E-0A47-BCFC-197944DCB08E}"/>
              </a:ext>
            </a:extLst>
          </p:cNvPr>
          <p:cNvSpPr>
            <a:spLocks noGrp="1"/>
          </p:cNvSpPr>
          <p:nvPr>
            <p:ph type="body" idx="1"/>
          </p:nvPr>
        </p:nvSpPr>
        <p:spPr>
          <a:xfrm>
            <a:off x="876300" y="6031006"/>
            <a:ext cx="10440988" cy="485584"/>
          </a:xfrm>
        </p:spPr>
        <p:txBody>
          <a:bodyPr>
            <a:normAutofit fontScale="92500"/>
          </a:bodyPr>
          <a:lstStyle>
            <a:lvl1pPr marL="0" indent="0">
              <a:buNone/>
              <a:defRPr/>
            </a:lvl1pPr>
          </a:lstStyle>
          <a:p>
            <a:pPr lvl="0"/>
            <a:r>
              <a:rPr lang="en-GB"/>
              <a:t>Edit Master text styles</a:t>
            </a:r>
            <a:endParaRPr lang="en-GB" dirty="0"/>
          </a:p>
        </p:txBody>
      </p:sp>
    </p:spTree>
    <p:extLst>
      <p:ext uri="{BB962C8B-B14F-4D97-AF65-F5344CB8AC3E}">
        <p14:creationId xmlns:p14="http://schemas.microsoft.com/office/powerpoint/2010/main" val="776302259"/>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Header 4">
    <p:spTree>
      <p:nvGrpSpPr>
        <p:cNvPr id="1" name=""/>
        <p:cNvGrpSpPr/>
        <p:nvPr/>
      </p:nvGrpSpPr>
      <p:grpSpPr>
        <a:xfrm>
          <a:off x="0" y="0"/>
          <a:ext cx="0" cy="0"/>
          <a:chOff x="0" y="0"/>
          <a:chExt cx="0" cy="0"/>
        </a:xfrm>
      </p:grpSpPr>
      <p:sp>
        <p:nvSpPr>
          <p:cNvPr id="2" name="Rectangle 1"/>
          <p:cNvSpPr/>
          <p:nvPr userDrawn="1"/>
        </p:nvSpPr>
        <p:spPr>
          <a:xfrm>
            <a:off x="0" y="0"/>
            <a:ext cx="12192000" cy="52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Graphic 6">
            <a:extLst>
              <a:ext uri="{FF2B5EF4-FFF2-40B4-BE49-F238E27FC236}">
                <a16:creationId xmlns:a16="http://schemas.microsoft.com/office/drawing/2014/main" id="{F1A88633-2067-3846-8A81-6BF94F2F982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14552"/>
          <a:stretch/>
        </p:blipFill>
        <p:spPr>
          <a:xfrm>
            <a:off x="-12700" y="4563464"/>
            <a:ext cx="12204700" cy="2268000"/>
          </a:xfrm>
          <a:prstGeom prst="rect">
            <a:avLst/>
          </a:prstGeom>
        </p:spPr>
      </p:pic>
      <p:sp>
        <p:nvSpPr>
          <p:cNvPr id="8" name="Title 1">
            <a:extLst>
              <a:ext uri="{FF2B5EF4-FFF2-40B4-BE49-F238E27FC236}">
                <a16:creationId xmlns:a16="http://schemas.microsoft.com/office/drawing/2014/main" id="{36E6978D-1B68-3142-9A46-63DD4F201A83}"/>
              </a:ext>
            </a:extLst>
          </p:cNvPr>
          <p:cNvSpPr>
            <a:spLocks noGrp="1"/>
          </p:cNvSpPr>
          <p:nvPr>
            <p:ph type="title" hasCustomPrompt="1"/>
          </p:nvPr>
        </p:nvSpPr>
        <p:spPr bwMode="black">
          <a:xfrm>
            <a:off x="876300" y="4849090"/>
            <a:ext cx="10439700" cy="1171499"/>
          </a:xfrm>
        </p:spPr>
        <p:txBody>
          <a:bodyPr anchor="b">
            <a:normAutofit/>
          </a:bodyPr>
          <a:lstStyle>
            <a:lvl1pPr>
              <a:defRPr sz="6000">
                <a:solidFill>
                  <a:schemeClr val="accent2"/>
                </a:solidFill>
              </a:defRPr>
            </a:lvl1pPr>
          </a:lstStyle>
          <a:p>
            <a:r>
              <a:rPr lang="en-GB" dirty="0"/>
              <a:t>Section title</a:t>
            </a:r>
          </a:p>
        </p:txBody>
      </p:sp>
      <p:sp>
        <p:nvSpPr>
          <p:cNvPr id="9" name="Text Placeholder 2">
            <a:extLst>
              <a:ext uri="{FF2B5EF4-FFF2-40B4-BE49-F238E27FC236}">
                <a16:creationId xmlns:a16="http://schemas.microsoft.com/office/drawing/2014/main" id="{C62B14FC-601E-0A47-BCFC-197944DCB08E}"/>
              </a:ext>
            </a:extLst>
          </p:cNvPr>
          <p:cNvSpPr>
            <a:spLocks noGrp="1"/>
          </p:cNvSpPr>
          <p:nvPr>
            <p:ph type="body" idx="1"/>
          </p:nvPr>
        </p:nvSpPr>
        <p:spPr>
          <a:xfrm>
            <a:off x="876300" y="6031006"/>
            <a:ext cx="10440988" cy="485584"/>
          </a:xfrm>
        </p:spPr>
        <p:txBody>
          <a:bodyPr>
            <a:normAutofit fontScale="92500"/>
          </a:bodyPr>
          <a:lstStyle>
            <a:lvl1pPr marL="0" indent="0">
              <a:buNone/>
              <a:defRPr/>
            </a:lvl1pPr>
          </a:lstStyle>
          <a:p>
            <a:pPr lvl="0"/>
            <a:r>
              <a:rPr lang="en-GB"/>
              <a:t>Edit Master text styles</a:t>
            </a:r>
            <a:endParaRPr lang="en-GB" dirty="0"/>
          </a:p>
        </p:txBody>
      </p:sp>
    </p:spTree>
    <p:extLst>
      <p:ext uri="{BB962C8B-B14F-4D97-AF65-F5344CB8AC3E}">
        <p14:creationId xmlns:p14="http://schemas.microsoft.com/office/powerpoint/2010/main" val="3802682242"/>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Header 5">
    <p:spTree>
      <p:nvGrpSpPr>
        <p:cNvPr id="1" name=""/>
        <p:cNvGrpSpPr/>
        <p:nvPr/>
      </p:nvGrpSpPr>
      <p:grpSpPr>
        <a:xfrm>
          <a:off x="0" y="0"/>
          <a:ext cx="0" cy="0"/>
          <a:chOff x="0" y="0"/>
          <a:chExt cx="0" cy="0"/>
        </a:xfrm>
      </p:grpSpPr>
      <p:sp>
        <p:nvSpPr>
          <p:cNvPr id="2" name="Rectangle 1"/>
          <p:cNvSpPr/>
          <p:nvPr userDrawn="1"/>
        </p:nvSpPr>
        <p:spPr>
          <a:xfrm>
            <a:off x="0" y="0"/>
            <a:ext cx="12192000" cy="52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Graphic 6">
            <a:extLst>
              <a:ext uri="{FF2B5EF4-FFF2-40B4-BE49-F238E27FC236}">
                <a16:creationId xmlns:a16="http://schemas.microsoft.com/office/drawing/2014/main" id="{F1A88633-2067-3846-8A81-6BF94F2F982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14552"/>
          <a:stretch/>
        </p:blipFill>
        <p:spPr>
          <a:xfrm>
            <a:off x="-12700" y="4563464"/>
            <a:ext cx="12204700" cy="2268000"/>
          </a:xfrm>
          <a:prstGeom prst="rect">
            <a:avLst/>
          </a:prstGeom>
        </p:spPr>
      </p:pic>
      <p:sp>
        <p:nvSpPr>
          <p:cNvPr id="8" name="Title 1">
            <a:extLst>
              <a:ext uri="{FF2B5EF4-FFF2-40B4-BE49-F238E27FC236}">
                <a16:creationId xmlns:a16="http://schemas.microsoft.com/office/drawing/2014/main" id="{36E6978D-1B68-3142-9A46-63DD4F201A83}"/>
              </a:ext>
            </a:extLst>
          </p:cNvPr>
          <p:cNvSpPr>
            <a:spLocks noGrp="1"/>
          </p:cNvSpPr>
          <p:nvPr>
            <p:ph type="title" hasCustomPrompt="1"/>
          </p:nvPr>
        </p:nvSpPr>
        <p:spPr bwMode="black">
          <a:xfrm>
            <a:off x="876300" y="4849090"/>
            <a:ext cx="10439700" cy="1171499"/>
          </a:xfrm>
        </p:spPr>
        <p:txBody>
          <a:bodyPr anchor="b">
            <a:normAutofit/>
          </a:bodyPr>
          <a:lstStyle>
            <a:lvl1pPr>
              <a:defRPr sz="6000">
                <a:solidFill>
                  <a:schemeClr val="accent3"/>
                </a:solidFill>
              </a:defRPr>
            </a:lvl1pPr>
          </a:lstStyle>
          <a:p>
            <a:r>
              <a:rPr lang="en-GB" dirty="0"/>
              <a:t>Section title</a:t>
            </a:r>
          </a:p>
        </p:txBody>
      </p:sp>
      <p:sp>
        <p:nvSpPr>
          <p:cNvPr id="9" name="Text Placeholder 2">
            <a:extLst>
              <a:ext uri="{FF2B5EF4-FFF2-40B4-BE49-F238E27FC236}">
                <a16:creationId xmlns:a16="http://schemas.microsoft.com/office/drawing/2014/main" id="{C62B14FC-601E-0A47-BCFC-197944DCB08E}"/>
              </a:ext>
            </a:extLst>
          </p:cNvPr>
          <p:cNvSpPr>
            <a:spLocks noGrp="1"/>
          </p:cNvSpPr>
          <p:nvPr>
            <p:ph type="body" idx="1"/>
          </p:nvPr>
        </p:nvSpPr>
        <p:spPr>
          <a:xfrm>
            <a:off x="876300" y="6031006"/>
            <a:ext cx="10440988" cy="485584"/>
          </a:xfrm>
        </p:spPr>
        <p:txBody>
          <a:bodyPr>
            <a:normAutofit fontScale="92500"/>
          </a:bodyPr>
          <a:lstStyle>
            <a:lvl1pPr marL="0" indent="0">
              <a:buNone/>
              <a:defRPr/>
            </a:lvl1pPr>
          </a:lstStyle>
          <a:p>
            <a:pPr lvl="0"/>
            <a:r>
              <a:rPr lang="en-GB"/>
              <a:t>Edit Master text styles</a:t>
            </a:r>
            <a:endParaRPr lang="en-GB" dirty="0"/>
          </a:p>
        </p:txBody>
      </p:sp>
    </p:spTree>
    <p:extLst>
      <p:ext uri="{BB962C8B-B14F-4D97-AF65-F5344CB8AC3E}">
        <p14:creationId xmlns:p14="http://schemas.microsoft.com/office/powerpoint/2010/main" val="1930398410"/>
      </p:ext>
    </p:extLst>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Section Header 5">
    <p:spTree>
      <p:nvGrpSpPr>
        <p:cNvPr id="1" name=""/>
        <p:cNvGrpSpPr/>
        <p:nvPr/>
      </p:nvGrpSpPr>
      <p:grpSpPr>
        <a:xfrm>
          <a:off x="0" y="0"/>
          <a:ext cx="0" cy="0"/>
          <a:chOff x="0" y="0"/>
          <a:chExt cx="0" cy="0"/>
        </a:xfrm>
      </p:grpSpPr>
      <p:sp>
        <p:nvSpPr>
          <p:cNvPr id="2" name="Rectangle 1"/>
          <p:cNvSpPr/>
          <p:nvPr userDrawn="1"/>
        </p:nvSpPr>
        <p:spPr>
          <a:xfrm>
            <a:off x="0" y="0"/>
            <a:ext cx="12192000" cy="52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Graphic 6">
            <a:extLst>
              <a:ext uri="{FF2B5EF4-FFF2-40B4-BE49-F238E27FC236}">
                <a16:creationId xmlns:a16="http://schemas.microsoft.com/office/drawing/2014/main" id="{F1A88633-2067-3846-8A81-6BF94F2F982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14552"/>
          <a:stretch/>
        </p:blipFill>
        <p:spPr>
          <a:xfrm>
            <a:off x="-12700" y="4563464"/>
            <a:ext cx="12204700" cy="2268000"/>
          </a:xfrm>
          <a:prstGeom prst="rect">
            <a:avLst/>
          </a:prstGeom>
        </p:spPr>
      </p:pic>
      <p:sp>
        <p:nvSpPr>
          <p:cNvPr id="8" name="Title 1">
            <a:extLst>
              <a:ext uri="{FF2B5EF4-FFF2-40B4-BE49-F238E27FC236}">
                <a16:creationId xmlns:a16="http://schemas.microsoft.com/office/drawing/2014/main" id="{36E6978D-1B68-3142-9A46-63DD4F201A83}"/>
              </a:ext>
            </a:extLst>
          </p:cNvPr>
          <p:cNvSpPr>
            <a:spLocks noGrp="1"/>
          </p:cNvSpPr>
          <p:nvPr>
            <p:ph type="title" hasCustomPrompt="1"/>
          </p:nvPr>
        </p:nvSpPr>
        <p:spPr bwMode="black">
          <a:xfrm>
            <a:off x="876300" y="4849090"/>
            <a:ext cx="10439700" cy="1171499"/>
          </a:xfrm>
        </p:spPr>
        <p:txBody>
          <a:bodyPr anchor="b">
            <a:normAutofit/>
          </a:bodyPr>
          <a:lstStyle>
            <a:lvl1pPr>
              <a:defRPr sz="6000">
                <a:solidFill>
                  <a:schemeClr val="accent4"/>
                </a:solidFill>
              </a:defRPr>
            </a:lvl1pPr>
          </a:lstStyle>
          <a:p>
            <a:r>
              <a:rPr lang="en-GB" dirty="0"/>
              <a:t>Section title</a:t>
            </a:r>
          </a:p>
        </p:txBody>
      </p:sp>
      <p:sp>
        <p:nvSpPr>
          <p:cNvPr id="9" name="Text Placeholder 2">
            <a:extLst>
              <a:ext uri="{FF2B5EF4-FFF2-40B4-BE49-F238E27FC236}">
                <a16:creationId xmlns:a16="http://schemas.microsoft.com/office/drawing/2014/main" id="{C62B14FC-601E-0A47-BCFC-197944DCB08E}"/>
              </a:ext>
            </a:extLst>
          </p:cNvPr>
          <p:cNvSpPr>
            <a:spLocks noGrp="1"/>
          </p:cNvSpPr>
          <p:nvPr>
            <p:ph type="body" idx="1"/>
          </p:nvPr>
        </p:nvSpPr>
        <p:spPr>
          <a:xfrm>
            <a:off x="876300" y="6031006"/>
            <a:ext cx="10440988" cy="485584"/>
          </a:xfrm>
        </p:spPr>
        <p:txBody>
          <a:bodyPr>
            <a:normAutofit fontScale="92500"/>
          </a:bodyPr>
          <a:lstStyle>
            <a:lvl1pPr marL="0" indent="0">
              <a:buNone/>
              <a:defRPr/>
            </a:lvl1pPr>
          </a:lstStyle>
          <a:p>
            <a:pPr lvl="0"/>
            <a:r>
              <a:rPr lang="en-GB"/>
              <a:t>Edit Master text styles</a:t>
            </a:r>
            <a:endParaRPr lang="en-GB" dirty="0"/>
          </a:p>
        </p:txBody>
      </p:sp>
    </p:spTree>
    <p:extLst>
      <p:ext uri="{BB962C8B-B14F-4D97-AF65-F5344CB8AC3E}">
        <p14:creationId xmlns:p14="http://schemas.microsoft.com/office/powerpoint/2010/main" val="1597214838"/>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E5DA6-5A07-452F-9B6B-D27A23D7AA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5D28EDF-ECFC-4EA4-B5D4-70B2F52A45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4ED04E-C26F-4839-A6E6-0A4150E5ACB7}"/>
              </a:ext>
            </a:extLst>
          </p:cNvPr>
          <p:cNvSpPr>
            <a:spLocks noGrp="1"/>
          </p:cNvSpPr>
          <p:nvPr>
            <p:ph type="dt" sz="half" idx="10"/>
          </p:nvPr>
        </p:nvSpPr>
        <p:spPr/>
        <p:txBody>
          <a:bodyPr/>
          <a:lstStyle/>
          <a:p>
            <a:fld id="{08563B51-BECB-464D-8E15-4BBD5B9FB78B}" type="datetimeFigureOut">
              <a:rPr lang="en-GB" smtClean="0"/>
              <a:t>21/01/2021</a:t>
            </a:fld>
            <a:endParaRPr lang="en-GB"/>
          </a:p>
        </p:txBody>
      </p:sp>
      <p:sp>
        <p:nvSpPr>
          <p:cNvPr id="5" name="Footer Placeholder 4">
            <a:extLst>
              <a:ext uri="{FF2B5EF4-FFF2-40B4-BE49-F238E27FC236}">
                <a16:creationId xmlns:a16="http://schemas.microsoft.com/office/drawing/2014/main" id="{CFD729DF-44D3-45D7-B549-87BD76492A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20426A-3145-4351-99D6-9BF610088FCC}"/>
              </a:ext>
            </a:extLst>
          </p:cNvPr>
          <p:cNvSpPr>
            <a:spLocks noGrp="1"/>
          </p:cNvSpPr>
          <p:nvPr>
            <p:ph type="sldNum" sz="quarter" idx="12"/>
          </p:nvPr>
        </p:nvSpPr>
        <p:spPr/>
        <p:txBody>
          <a:bodyPr/>
          <a:lstStyle/>
          <a:p>
            <a:fld id="{AD2105E9-F1AC-451F-84B4-4BDB774B1168}" type="slidenum">
              <a:rPr lang="en-GB" smtClean="0"/>
              <a:t>‹#›</a:t>
            </a:fld>
            <a:endParaRPr lang="en-GB"/>
          </a:p>
        </p:txBody>
      </p:sp>
    </p:spTree>
    <p:extLst>
      <p:ext uri="{BB962C8B-B14F-4D97-AF65-F5344CB8AC3E}">
        <p14:creationId xmlns:p14="http://schemas.microsoft.com/office/powerpoint/2010/main" val="1630043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Header 6">
    <p:spTree>
      <p:nvGrpSpPr>
        <p:cNvPr id="1" name=""/>
        <p:cNvGrpSpPr/>
        <p:nvPr/>
      </p:nvGrpSpPr>
      <p:grpSpPr>
        <a:xfrm>
          <a:off x="0" y="0"/>
          <a:ext cx="0" cy="0"/>
          <a:chOff x="0" y="0"/>
          <a:chExt cx="0" cy="0"/>
        </a:xfrm>
      </p:grpSpPr>
      <p:sp>
        <p:nvSpPr>
          <p:cNvPr id="2" name="Rectangle 1"/>
          <p:cNvSpPr/>
          <p:nvPr userDrawn="1"/>
        </p:nvSpPr>
        <p:spPr>
          <a:xfrm>
            <a:off x="0" y="0"/>
            <a:ext cx="12192000" cy="522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Graphic 6">
            <a:extLst>
              <a:ext uri="{FF2B5EF4-FFF2-40B4-BE49-F238E27FC236}">
                <a16:creationId xmlns:a16="http://schemas.microsoft.com/office/drawing/2014/main" id="{F1A88633-2067-3846-8A81-6BF94F2F982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14552"/>
          <a:stretch/>
        </p:blipFill>
        <p:spPr>
          <a:xfrm>
            <a:off x="-12700" y="4563464"/>
            <a:ext cx="12204700" cy="2268000"/>
          </a:xfrm>
          <a:prstGeom prst="rect">
            <a:avLst/>
          </a:prstGeom>
        </p:spPr>
      </p:pic>
      <p:sp>
        <p:nvSpPr>
          <p:cNvPr id="8" name="Title 1">
            <a:extLst>
              <a:ext uri="{FF2B5EF4-FFF2-40B4-BE49-F238E27FC236}">
                <a16:creationId xmlns:a16="http://schemas.microsoft.com/office/drawing/2014/main" id="{36E6978D-1B68-3142-9A46-63DD4F201A83}"/>
              </a:ext>
            </a:extLst>
          </p:cNvPr>
          <p:cNvSpPr>
            <a:spLocks noGrp="1"/>
          </p:cNvSpPr>
          <p:nvPr>
            <p:ph type="title" hasCustomPrompt="1"/>
          </p:nvPr>
        </p:nvSpPr>
        <p:spPr bwMode="black">
          <a:xfrm>
            <a:off x="876300" y="4849090"/>
            <a:ext cx="10439700" cy="1171499"/>
          </a:xfrm>
        </p:spPr>
        <p:txBody>
          <a:bodyPr anchor="b">
            <a:normAutofit/>
          </a:bodyPr>
          <a:lstStyle>
            <a:lvl1pPr>
              <a:defRPr sz="6000">
                <a:solidFill>
                  <a:schemeClr val="accent5"/>
                </a:solidFill>
              </a:defRPr>
            </a:lvl1pPr>
          </a:lstStyle>
          <a:p>
            <a:r>
              <a:rPr lang="en-GB" dirty="0"/>
              <a:t>Section title</a:t>
            </a:r>
          </a:p>
        </p:txBody>
      </p:sp>
      <p:sp>
        <p:nvSpPr>
          <p:cNvPr id="9" name="Text Placeholder 2">
            <a:extLst>
              <a:ext uri="{FF2B5EF4-FFF2-40B4-BE49-F238E27FC236}">
                <a16:creationId xmlns:a16="http://schemas.microsoft.com/office/drawing/2014/main" id="{C62B14FC-601E-0A47-BCFC-197944DCB08E}"/>
              </a:ext>
            </a:extLst>
          </p:cNvPr>
          <p:cNvSpPr>
            <a:spLocks noGrp="1"/>
          </p:cNvSpPr>
          <p:nvPr>
            <p:ph type="body" idx="1"/>
          </p:nvPr>
        </p:nvSpPr>
        <p:spPr>
          <a:xfrm>
            <a:off x="876300" y="6031006"/>
            <a:ext cx="10440988" cy="485584"/>
          </a:xfrm>
        </p:spPr>
        <p:txBody>
          <a:bodyPr>
            <a:normAutofit fontScale="92500"/>
          </a:bodyPr>
          <a:lstStyle>
            <a:lvl1pPr marL="0" indent="0">
              <a:buNone/>
              <a:defRPr/>
            </a:lvl1pPr>
          </a:lstStyle>
          <a:p>
            <a:pPr lvl="0"/>
            <a:r>
              <a:rPr lang="en-GB"/>
              <a:t>Edit Master text styles</a:t>
            </a:r>
            <a:endParaRPr lang="en-GB" dirty="0"/>
          </a:p>
        </p:txBody>
      </p:sp>
    </p:spTree>
    <p:extLst>
      <p:ext uri="{BB962C8B-B14F-4D97-AF65-F5344CB8AC3E}">
        <p14:creationId xmlns:p14="http://schemas.microsoft.com/office/powerpoint/2010/main" val="1488031016"/>
      </p:ext>
    </p:extLst>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rgbClr val="FFFFFF"/>
        </a:solidFill>
        <a:effectLst/>
      </p:bgPr>
    </p:bg>
    <p:spTree>
      <p:nvGrpSpPr>
        <p:cNvPr id="1" name=""/>
        <p:cNvGrpSpPr/>
        <p:nvPr/>
      </p:nvGrpSpPr>
      <p:grpSpPr>
        <a:xfrm>
          <a:off x="0" y="0"/>
          <a:ext cx="0" cy="0"/>
          <a:chOff x="0" y="0"/>
          <a:chExt cx="0" cy="0"/>
        </a:xfrm>
      </p:grpSpPr>
      <p:pic>
        <p:nvPicPr>
          <p:cNvPr id="5" name="Graphic 6">
            <a:extLst>
              <a:ext uri="{FF2B5EF4-FFF2-40B4-BE49-F238E27FC236}">
                <a16:creationId xmlns:a16="http://schemas.microsoft.com/office/drawing/2014/main" id="{F1A88633-2067-3846-8A81-6BF94F2F982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14552"/>
          <a:stretch/>
        </p:blipFill>
        <p:spPr>
          <a:xfrm>
            <a:off x="-12700" y="4563464"/>
            <a:ext cx="12204700" cy="2268000"/>
          </a:xfrm>
          <a:prstGeom prst="rect">
            <a:avLst/>
          </a:prstGeom>
        </p:spPr>
      </p:pic>
      <p:sp>
        <p:nvSpPr>
          <p:cNvPr id="10" name="Picture Placeholder 2">
            <a:extLst>
              <a:ext uri="{FF2B5EF4-FFF2-40B4-BE49-F238E27FC236}">
                <a16:creationId xmlns:a16="http://schemas.microsoft.com/office/drawing/2014/main" id="{F02E1180-BE50-8045-B5CD-5927C8360E9D}"/>
              </a:ext>
            </a:extLst>
          </p:cNvPr>
          <p:cNvSpPr>
            <a:spLocks noGrp="1"/>
          </p:cNvSpPr>
          <p:nvPr>
            <p:ph type="pic" idx="13"/>
          </p:nvPr>
        </p:nvSpPr>
        <p:spPr>
          <a:xfrm>
            <a:off x="-16258" y="1"/>
            <a:ext cx="12219833" cy="4789261"/>
          </a:xfrm>
          <a:custGeom>
            <a:avLst/>
            <a:gdLst>
              <a:gd name="connsiteX0" fmla="*/ 0 w 12204700"/>
              <a:gd name="connsiteY0" fmla="*/ 0 h 4563464"/>
              <a:gd name="connsiteX1" fmla="*/ 12204700 w 12204700"/>
              <a:gd name="connsiteY1" fmla="*/ 0 h 4563464"/>
              <a:gd name="connsiteX2" fmla="*/ 12204700 w 12204700"/>
              <a:gd name="connsiteY2" fmla="*/ 4563464 h 4563464"/>
              <a:gd name="connsiteX3" fmla="*/ 0 w 12204700"/>
              <a:gd name="connsiteY3" fmla="*/ 4563464 h 4563464"/>
              <a:gd name="connsiteX4" fmla="*/ 0 w 12204700"/>
              <a:gd name="connsiteY4" fmla="*/ 0 h 4563464"/>
              <a:gd name="connsiteX0" fmla="*/ 0 w 12204700"/>
              <a:gd name="connsiteY0" fmla="*/ 0 h 4563464"/>
              <a:gd name="connsiteX1" fmla="*/ 12204700 w 12204700"/>
              <a:gd name="connsiteY1" fmla="*/ 0 h 4563464"/>
              <a:gd name="connsiteX2" fmla="*/ 12204700 w 12204700"/>
              <a:gd name="connsiteY2" fmla="*/ 4563464 h 4563464"/>
              <a:gd name="connsiteX3" fmla="*/ 2709601 w 12204700"/>
              <a:gd name="connsiteY3" fmla="*/ 4560424 h 4563464"/>
              <a:gd name="connsiteX4" fmla="*/ 0 w 12204700"/>
              <a:gd name="connsiteY4" fmla="*/ 4563464 h 4563464"/>
              <a:gd name="connsiteX5" fmla="*/ 0 w 12204700"/>
              <a:gd name="connsiteY5" fmla="*/ 0 h 4563464"/>
              <a:gd name="connsiteX0" fmla="*/ 0 w 12204700"/>
              <a:gd name="connsiteY0" fmla="*/ 0 h 4643750"/>
              <a:gd name="connsiteX1" fmla="*/ 12204700 w 12204700"/>
              <a:gd name="connsiteY1" fmla="*/ 0 h 4643750"/>
              <a:gd name="connsiteX2" fmla="*/ 12204700 w 12204700"/>
              <a:gd name="connsiteY2" fmla="*/ 4563464 h 4643750"/>
              <a:gd name="connsiteX3" fmla="*/ 2709601 w 12204700"/>
              <a:gd name="connsiteY3" fmla="*/ 4560424 h 4643750"/>
              <a:gd name="connsiteX4" fmla="*/ 0 w 12204700"/>
              <a:gd name="connsiteY4" fmla="*/ 4563464 h 4643750"/>
              <a:gd name="connsiteX5" fmla="*/ 0 w 12204700"/>
              <a:gd name="connsiteY5" fmla="*/ 0 h 4643750"/>
              <a:gd name="connsiteX0" fmla="*/ 0 w 12204700"/>
              <a:gd name="connsiteY0" fmla="*/ 0 h 4737125"/>
              <a:gd name="connsiteX1" fmla="*/ 12204700 w 12204700"/>
              <a:gd name="connsiteY1" fmla="*/ 0 h 4737125"/>
              <a:gd name="connsiteX2" fmla="*/ 12204700 w 12204700"/>
              <a:gd name="connsiteY2" fmla="*/ 4563464 h 4737125"/>
              <a:gd name="connsiteX3" fmla="*/ 3184163 w 12204700"/>
              <a:gd name="connsiteY3" fmla="*/ 4676171 h 4737125"/>
              <a:gd name="connsiteX4" fmla="*/ 0 w 12204700"/>
              <a:gd name="connsiteY4" fmla="*/ 4563464 h 4737125"/>
              <a:gd name="connsiteX5" fmla="*/ 0 w 12204700"/>
              <a:gd name="connsiteY5" fmla="*/ 0 h 4737125"/>
              <a:gd name="connsiteX0" fmla="*/ 0 w 12204700"/>
              <a:gd name="connsiteY0" fmla="*/ 0 h 4871762"/>
              <a:gd name="connsiteX1" fmla="*/ 12204700 w 12204700"/>
              <a:gd name="connsiteY1" fmla="*/ 0 h 4871762"/>
              <a:gd name="connsiteX2" fmla="*/ 12204700 w 12204700"/>
              <a:gd name="connsiteY2" fmla="*/ 4563464 h 4871762"/>
              <a:gd name="connsiteX3" fmla="*/ 6008385 w 12204700"/>
              <a:gd name="connsiteY3" fmla="*/ 4826642 h 4871762"/>
              <a:gd name="connsiteX4" fmla="*/ 0 w 12204700"/>
              <a:gd name="connsiteY4" fmla="*/ 4563464 h 4871762"/>
              <a:gd name="connsiteX5" fmla="*/ 0 w 12204700"/>
              <a:gd name="connsiteY5" fmla="*/ 0 h 4871762"/>
              <a:gd name="connsiteX0" fmla="*/ 0 w 12204700"/>
              <a:gd name="connsiteY0" fmla="*/ 0 h 4871762"/>
              <a:gd name="connsiteX1" fmla="*/ 12204700 w 12204700"/>
              <a:gd name="connsiteY1" fmla="*/ 0 h 4871762"/>
              <a:gd name="connsiteX2" fmla="*/ 12204700 w 12204700"/>
              <a:gd name="connsiteY2" fmla="*/ 4563464 h 4871762"/>
              <a:gd name="connsiteX3" fmla="*/ 6008385 w 12204700"/>
              <a:gd name="connsiteY3" fmla="*/ 4826642 h 4871762"/>
              <a:gd name="connsiteX4" fmla="*/ 0 w 12204700"/>
              <a:gd name="connsiteY4" fmla="*/ 4563464 h 4871762"/>
              <a:gd name="connsiteX5" fmla="*/ 0 w 12204700"/>
              <a:gd name="connsiteY5" fmla="*/ 0 h 4871762"/>
              <a:gd name="connsiteX0" fmla="*/ 0 w 12204700"/>
              <a:gd name="connsiteY0" fmla="*/ 0 h 4930683"/>
              <a:gd name="connsiteX1" fmla="*/ 12204700 w 12204700"/>
              <a:gd name="connsiteY1" fmla="*/ 0 h 4930683"/>
              <a:gd name="connsiteX2" fmla="*/ 12204700 w 12204700"/>
              <a:gd name="connsiteY2" fmla="*/ 4563464 h 4930683"/>
              <a:gd name="connsiteX3" fmla="*/ 6008385 w 12204700"/>
              <a:gd name="connsiteY3" fmla="*/ 4826642 h 4930683"/>
              <a:gd name="connsiteX4" fmla="*/ 2698027 w 12204700"/>
              <a:gd name="connsiteY4" fmla="*/ 4664595 h 4930683"/>
              <a:gd name="connsiteX5" fmla="*/ 0 w 12204700"/>
              <a:gd name="connsiteY5" fmla="*/ 4563464 h 4930683"/>
              <a:gd name="connsiteX6" fmla="*/ 0 w 12204700"/>
              <a:gd name="connsiteY6" fmla="*/ 0 h 4930683"/>
              <a:gd name="connsiteX0" fmla="*/ 0 w 12204700"/>
              <a:gd name="connsiteY0" fmla="*/ 0 h 4939262"/>
              <a:gd name="connsiteX1" fmla="*/ 12204700 w 12204700"/>
              <a:gd name="connsiteY1" fmla="*/ 0 h 4939262"/>
              <a:gd name="connsiteX2" fmla="*/ 12204700 w 12204700"/>
              <a:gd name="connsiteY2" fmla="*/ 4563464 h 4939262"/>
              <a:gd name="connsiteX3" fmla="*/ 6008385 w 12204700"/>
              <a:gd name="connsiteY3" fmla="*/ 4826642 h 4939262"/>
              <a:gd name="connsiteX4" fmla="*/ 2698027 w 12204700"/>
              <a:gd name="connsiteY4" fmla="*/ 4664595 h 4939262"/>
              <a:gd name="connsiteX5" fmla="*/ 0 w 12204700"/>
              <a:gd name="connsiteY5" fmla="*/ 4563464 h 4939262"/>
              <a:gd name="connsiteX6" fmla="*/ 0 w 12204700"/>
              <a:gd name="connsiteY6" fmla="*/ 0 h 4939262"/>
              <a:gd name="connsiteX0" fmla="*/ 0 w 12204700"/>
              <a:gd name="connsiteY0" fmla="*/ 0 h 4957366"/>
              <a:gd name="connsiteX1" fmla="*/ 12204700 w 12204700"/>
              <a:gd name="connsiteY1" fmla="*/ 0 h 4957366"/>
              <a:gd name="connsiteX2" fmla="*/ 12204700 w 12204700"/>
              <a:gd name="connsiteY2" fmla="*/ 4563464 h 4957366"/>
              <a:gd name="connsiteX3" fmla="*/ 6008385 w 12204700"/>
              <a:gd name="connsiteY3" fmla="*/ 4826642 h 4957366"/>
              <a:gd name="connsiteX4" fmla="*/ 3890219 w 12204700"/>
              <a:gd name="connsiteY4" fmla="*/ 4722469 h 4957366"/>
              <a:gd name="connsiteX5" fmla="*/ 0 w 12204700"/>
              <a:gd name="connsiteY5" fmla="*/ 4563464 h 4957366"/>
              <a:gd name="connsiteX6" fmla="*/ 0 w 12204700"/>
              <a:gd name="connsiteY6" fmla="*/ 0 h 4957366"/>
              <a:gd name="connsiteX0" fmla="*/ 0 w 12204700"/>
              <a:gd name="connsiteY0" fmla="*/ 0 h 4831576"/>
              <a:gd name="connsiteX1" fmla="*/ 12204700 w 12204700"/>
              <a:gd name="connsiteY1" fmla="*/ 0 h 4831576"/>
              <a:gd name="connsiteX2" fmla="*/ 12204700 w 12204700"/>
              <a:gd name="connsiteY2" fmla="*/ 4563464 h 4831576"/>
              <a:gd name="connsiteX3" fmla="*/ 6008385 w 12204700"/>
              <a:gd name="connsiteY3" fmla="*/ 4826642 h 4831576"/>
              <a:gd name="connsiteX4" fmla="*/ 3890219 w 12204700"/>
              <a:gd name="connsiteY4" fmla="*/ 4722469 h 4831576"/>
              <a:gd name="connsiteX5" fmla="*/ 0 w 12204700"/>
              <a:gd name="connsiteY5" fmla="*/ 4563464 h 4831576"/>
              <a:gd name="connsiteX6" fmla="*/ 0 w 12204700"/>
              <a:gd name="connsiteY6" fmla="*/ 0 h 4831576"/>
              <a:gd name="connsiteX0" fmla="*/ 0 w 12204700"/>
              <a:gd name="connsiteY0" fmla="*/ 0 h 4830134"/>
              <a:gd name="connsiteX1" fmla="*/ 12204700 w 12204700"/>
              <a:gd name="connsiteY1" fmla="*/ 0 h 4830134"/>
              <a:gd name="connsiteX2" fmla="*/ 12204700 w 12204700"/>
              <a:gd name="connsiteY2" fmla="*/ 4563464 h 4830134"/>
              <a:gd name="connsiteX3" fmla="*/ 6008385 w 12204700"/>
              <a:gd name="connsiteY3" fmla="*/ 4826642 h 4830134"/>
              <a:gd name="connsiteX4" fmla="*/ 3890219 w 12204700"/>
              <a:gd name="connsiteY4" fmla="*/ 4722469 h 4830134"/>
              <a:gd name="connsiteX5" fmla="*/ 0 w 12204700"/>
              <a:gd name="connsiteY5" fmla="*/ 4563464 h 4830134"/>
              <a:gd name="connsiteX6" fmla="*/ 0 w 12204700"/>
              <a:gd name="connsiteY6" fmla="*/ 0 h 4830134"/>
              <a:gd name="connsiteX0" fmla="*/ 0 w 12204700"/>
              <a:gd name="connsiteY0" fmla="*/ 0 h 4807617"/>
              <a:gd name="connsiteX1" fmla="*/ 12204700 w 12204700"/>
              <a:gd name="connsiteY1" fmla="*/ 0 h 4807617"/>
              <a:gd name="connsiteX2" fmla="*/ 12204700 w 12204700"/>
              <a:gd name="connsiteY2" fmla="*/ 4563464 h 4807617"/>
              <a:gd name="connsiteX3" fmla="*/ 6413499 w 12204700"/>
              <a:gd name="connsiteY3" fmla="*/ 4803493 h 4807617"/>
              <a:gd name="connsiteX4" fmla="*/ 3890219 w 12204700"/>
              <a:gd name="connsiteY4" fmla="*/ 4722469 h 4807617"/>
              <a:gd name="connsiteX5" fmla="*/ 0 w 12204700"/>
              <a:gd name="connsiteY5" fmla="*/ 4563464 h 4807617"/>
              <a:gd name="connsiteX6" fmla="*/ 0 w 12204700"/>
              <a:gd name="connsiteY6" fmla="*/ 0 h 4807617"/>
              <a:gd name="connsiteX0" fmla="*/ 0 w 12204700"/>
              <a:gd name="connsiteY0" fmla="*/ 0 h 4814595"/>
              <a:gd name="connsiteX1" fmla="*/ 12204700 w 12204700"/>
              <a:gd name="connsiteY1" fmla="*/ 0 h 4814595"/>
              <a:gd name="connsiteX2" fmla="*/ 12204700 w 12204700"/>
              <a:gd name="connsiteY2" fmla="*/ 4563464 h 4814595"/>
              <a:gd name="connsiteX3" fmla="*/ 6413499 w 12204700"/>
              <a:gd name="connsiteY3" fmla="*/ 4803493 h 4814595"/>
              <a:gd name="connsiteX4" fmla="*/ 3890219 w 12204700"/>
              <a:gd name="connsiteY4" fmla="*/ 4722469 h 4814595"/>
              <a:gd name="connsiteX5" fmla="*/ 0 w 12204700"/>
              <a:gd name="connsiteY5" fmla="*/ 4563464 h 4814595"/>
              <a:gd name="connsiteX6" fmla="*/ 0 w 12204700"/>
              <a:gd name="connsiteY6" fmla="*/ 0 h 4814595"/>
              <a:gd name="connsiteX0" fmla="*/ 0 w 12204700"/>
              <a:gd name="connsiteY0" fmla="*/ 0 h 4814595"/>
              <a:gd name="connsiteX1" fmla="*/ 12204700 w 12204700"/>
              <a:gd name="connsiteY1" fmla="*/ 0 h 4814595"/>
              <a:gd name="connsiteX2" fmla="*/ 12204700 w 12204700"/>
              <a:gd name="connsiteY2" fmla="*/ 4563464 h 4814595"/>
              <a:gd name="connsiteX3" fmla="*/ 6413499 w 12204700"/>
              <a:gd name="connsiteY3" fmla="*/ 4803493 h 4814595"/>
              <a:gd name="connsiteX4" fmla="*/ 3890219 w 12204700"/>
              <a:gd name="connsiteY4" fmla="*/ 4722469 h 4814595"/>
              <a:gd name="connsiteX5" fmla="*/ 0 w 12204700"/>
              <a:gd name="connsiteY5" fmla="*/ 4563464 h 4814595"/>
              <a:gd name="connsiteX6" fmla="*/ 0 w 12204700"/>
              <a:gd name="connsiteY6" fmla="*/ 0 h 4814595"/>
              <a:gd name="connsiteX0" fmla="*/ 0 w 12216275"/>
              <a:gd name="connsiteY0" fmla="*/ 0 h 4814595"/>
              <a:gd name="connsiteX1" fmla="*/ 12204700 w 12216275"/>
              <a:gd name="connsiteY1" fmla="*/ 0 h 4814595"/>
              <a:gd name="connsiteX2" fmla="*/ 12216275 w 12216275"/>
              <a:gd name="connsiteY2" fmla="*/ 4621337 h 4814595"/>
              <a:gd name="connsiteX3" fmla="*/ 6413499 w 12216275"/>
              <a:gd name="connsiteY3" fmla="*/ 4803493 h 4814595"/>
              <a:gd name="connsiteX4" fmla="*/ 3890219 w 12216275"/>
              <a:gd name="connsiteY4" fmla="*/ 4722469 h 4814595"/>
              <a:gd name="connsiteX5" fmla="*/ 0 w 12216275"/>
              <a:gd name="connsiteY5" fmla="*/ 4563464 h 4814595"/>
              <a:gd name="connsiteX6" fmla="*/ 0 w 12216275"/>
              <a:gd name="connsiteY6" fmla="*/ 0 h 4814595"/>
              <a:gd name="connsiteX0" fmla="*/ 3558 w 12219833"/>
              <a:gd name="connsiteY0" fmla="*/ 0 h 4814595"/>
              <a:gd name="connsiteX1" fmla="*/ 12208258 w 12219833"/>
              <a:gd name="connsiteY1" fmla="*/ 0 h 4814595"/>
              <a:gd name="connsiteX2" fmla="*/ 12219833 w 12219833"/>
              <a:gd name="connsiteY2" fmla="*/ 4621337 h 4814595"/>
              <a:gd name="connsiteX3" fmla="*/ 6417057 w 12219833"/>
              <a:gd name="connsiteY3" fmla="*/ 4803493 h 4814595"/>
              <a:gd name="connsiteX4" fmla="*/ 3893777 w 12219833"/>
              <a:gd name="connsiteY4" fmla="*/ 4722469 h 4814595"/>
              <a:gd name="connsiteX5" fmla="*/ 0 w 12219833"/>
              <a:gd name="connsiteY5" fmla="*/ 4599044 h 4814595"/>
              <a:gd name="connsiteX6" fmla="*/ 3558 w 12219833"/>
              <a:gd name="connsiteY6" fmla="*/ 0 h 4814595"/>
              <a:gd name="connsiteX0" fmla="*/ 3558 w 12219833"/>
              <a:gd name="connsiteY0" fmla="*/ 0 h 4814595"/>
              <a:gd name="connsiteX1" fmla="*/ 12208258 w 12219833"/>
              <a:gd name="connsiteY1" fmla="*/ 0 h 4814595"/>
              <a:gd name="connsiteX2" fmla="*/ 12219833 w 12219833"/>
              <a:gd name="connsiteY2" fmla="*/ 4621337 h 4814595"/>
              <a:gd name="connsiteX3" fmla="*/ 6417057 w 12219833"/>
              <a:gd name="connsiteY3" fmla="*/ 4803493 h 4814595"/>
              <a:gd name="connsiteX4" fmla="*/ 3893777 w 12219833"/>
              <a:gd name="connsiteY4" fmla="*/ 4722469 h 4814595"/>
              <a:gd name="connsiteX5" fmla="*/ 0 w 12219833"/>
              <a:gd name="connsiteY5" fmla="*/ 4599044 h 4814595"/>
              <a:gd name="connsiteX6" fmla="*/ 3558 w 12219833"/>
              <a:gd name="connsiteY6" fmla="*/ 0 h 4814595"/>
              <a:gd name="connsiteX0" fmla="*/ 3558 w 12219833"/>
              <a:gd name="connsiteY0" fmla="*/ 0 h 4806742"/>
              <a:gd name="connsiteX1" fmla="*/ 12208258 w 12219833"/>
              <a:gd name="connsiteY1" fmla="*/ 0 h 4806742"/>
              <a:gd name="connsiteX2" fmla="*/ 12219833 w 12219833"/>
              <a:gd name="connsiteY2" fmla="*/ 4621337 h 4806742"/>
              <a:gd name="connsiteX3" fmla="*/ 6417057 w 12219833"/>
              <a:gd name="connsiteY3" fmla="*/ 4803493 h 4806742"/>
              <a:gd name="connsiteX4" fmla="*/ 3883104 w 12219833"/>
              <a:gd name="connsiteY4" fmla="*/ 4743817 h 4806742"/>
              <a:gd name="connsiteX5" fmla="*/ 0 w 12219833"/>
              <a:gd name="connsiteY5" fmla="*/ 4599044 h 4806742"/>
              <a:gd name="connsiteX6" fmla="*/ 3558 w 12219833"/>
              <a:gd name="connsiteY6" fmla="*/ 0 h 4806742"/>
              <a:gd name="connsiteX0" fmla="*/ 3558 w 12219833"/>
              <a:gd name="connsiteY0" fmla="*/ 0 h 4789261"/>
              <a:gd name="connsiteX1" fmla="*/ 12208258 w 12219833"/>
              <a:gd name="connsiteY1" fmla="*/ 0 h 4789261"/>
              <a:gd name="connsiteX2" fmla="*/ 12219833 w 12219833"/>
              <a:gd name="connsiteY2" fmla="*/ 4621337 h 4789261"/>
              <a:gd name="connsiteX3" fmla="*/ 6651883 w 12219833"/>
              <a:gd name="connsiteY3" fmla="*/ 4789261 h 4789261"/>
              <a:gd name="connsiteX4" fmla="*/ 3883104 w 12219833"/>
              <a:gd name="connsiteY4" fmla="*/ 4743817 h 4789261"/>
              <a:gd name="connsiteX5" fmla="*/ 0 w 12219833"/>
              <a:gd name="connsiteY5" fmla="*/ 4599044 h 4789261"/>
              <a:gd name="connsiteX6" fmla="*/ 3558 w 12219833"/>
              <a:gd name="connsiteY6" fmla="*/ 0 h 4789261"/>
              <a:gd name="connsiteX0" fmla="*/ 3558 w 12219833"/>
              <a:gd name="connsiteY0" fmla="*/ 0 h 4790639"/>
              <a:gd name="connsiteX1" fmla="*/ 12208258 w 12219833"/>
              <a:gd name="connsiteY1" fmla="*/ 0 h 4790639"/>
              <a:gd name="connsiteX2" fmla="*/ 12219833 w 12219833"/>
              <a:gd name="connsiteY2" fmla="*/ 4621337 h 4790639"/>
              <a:gd name="connsiteX3" fmla="*/ 6651883 w 12219833"/>
              <a:gd name="connsiteY3" fmla="*/ 4789261 h 4790639"/>
              <a:gd name="connsiteX4" fmla="*/ 3883104 w 12219833"/>
              <a:gd name="connsiteY4" fmla="*/ 4743817 h 4790639"/>
              <a:gd name="connsiteX5" fmla="*/ 0 w 12219833"/>
              <a:gd name="connsiteY5" fmla="*/ 4599044 h 4790639"/>
              <a:gd name="connsiteX6" fmla="*/ 3558 w 12219833"/>
              <a:gd name="connsiteY6" fmla="*/ 0 h 4790639"/>
              <a:gd name="connsiteX0" fmla="*/ 3558 w 12219833"/>
              <a:gd name="connsiteY0" fmla="*/ 0 h 4992065"/>
              <a:gd name="connsiteX1" fmla="*/ 12208258 w 12219833"/>
              <a:gd name="connsiteY1" fmla="*/ 0 h 4992065"/>
              <a:gd name="connsiteX2" fmla="*/ 12219833 w 12219833"/>
              <a:gd name="connsiteY2" fmla="*/ 4621337 h 4992065"/>
              <a:gd name="connsiteX3" fmla="*/ 9644143 w 12219833"/>
              <a:gd name="connsiteY3" fmla="*/ 4721434 h 4992065"/>
              <a:gd name="connsiteX4" fmla="*/ 6651883 w 12219833"/>
              <a:gd name="connsiteY4" fmla="*/ 4789261 h 4992065"/>
              <a:gd name="connsiteX5" fmla="*/ 3883104 w 12219833"/>
              <a:gd name="connsiteY5" fmla="*/ 4743817 h 4992065"/>
              <a:gd name="connsiteX6" fmla="*/ 0 w 12219833"/>
              <a:gd name="connsiteY6" fmla="*/ 4599044 h 4992065"/>
              <a:gd name="connsiteX7" fmla="*/ 3558 w 12219833"/>
              <a:gd name="connsiteY7" fmla="*/ 0 h 4992065"/>
              <a:gd name="connsiteX0" fmla="*/ 3558 w 12219833"/>
              <a:gd name="connsiteY0" fmla="*/ 0 h 4966855"/>
              <a:gd name="connsiteX1" fmla="*/ 12208258 w 12219833"/>
              <a:gd name="connsiteY1" fmla="*/ 0 h 4966855"/>
              <a:gd name="connsiteX2" fmla="*/ 12219833 w 12219833"/>
              <a:gd name="connsiteY2" fmla="*/ 4621337 h 4966855"/>
              <a:gd name="connsiteX3" fmla="*/ 9629911 w 12219833"/>
              <a:gd name="connsiteY3" fmla="*/ 4628927 h 4966855"/>
              <a:gd name="connsiteX4" fmla="*/ 6651883 w 12219833"/>
              <a:gd name="connsiteY4" fmla="*/ 4789261 h 4966855"/>
              <a:gd name="connsiteX5" fmla="*/ 3883104 w 12219833"/>
              <a:gd name="connsiteY5" fmla="*/ 4743817 h 4966855"/>
              <a:gd name="connsiteX6" fmla="*/ 0 w 12219833"/>
              <a:gd name="connsiteY6" fmla="*/ 4599044 h 4966855"/>
              <a:gd name="connsiteX7" fmla="*/ 3558 w 12219833"/>
              <a:gd name="connsiteY7" fmla="*/ 0 h 4966855"/>
              <a:gd name="connsiteX0" fmla="*/ 3558 w 12219833"/>
              <a:gd name="connsiteY0" fmla="*/ 0 h 4789261"/>
              <a:gd name="connsiteX1" fmla="*/ 12208258 w 12219833"/>
              <a:gd name="connsiteY1" fmla="*/ 0 h 4789261"/>
              <a:gd name="connsiteX2" fmla="*/ 12219833 w 12219833"/>
              <a:gd name="connsiteY2" fmla="*/ 4621337 h 4789261"/>
              <a:gd name="connsiteX3" fmla="*/ 9629911 w 12219833"/>
              <a:gd name="connsiteY3" fmla="*/ 4628927 h 4789261"/>
              <a:gd name="connsiteX4" fmla="*/ 6651883 w 12219833"/>
              <a:gd name="connsiteY4" fmla="*/ 4789261 h 4789261"/>
              <a:gd name="connsiteX5" fmla="*/ 3883104 w 12219833"/>
              <a:gd name="connsiteY5" fmla="*/ 4743817 h 4789261"/>
              <a:gd name="connsiteX6" fmla="*/ 0 w 12219833"/>
              <a:gd name="connsiteY6" fmla="*/ 4599044 h 4789261"/>
              <a:gd name="connsiteX7" fmla="*/ 3558 w 12219833"/>
              <a:gd name="connsiteY7" fmla="*/ 0 h 478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9833" h="4789261">
                <a:moveTo>
                  <a:pt x="3558" y="0"/>
                </a:moveTo>
                <a:lnTo>
                  <a:pt x="12208258" y="0"/>
                </a:lnTo>
                <a:cubicBezTo>
                  <a:pt x="12212116" y="1540446"/>
                  <a:pt x="12215975" y="3080891"/>
                  <a:pt x="12219833" y="4621337"/>
                </a:cubicBezTo>
                <a:cubicBezTo>
                  <a:pt x="10614790" y="4593466"/>
                  <a:pt x="10557903" y="4600940"/>
                  <a:pt x="9629911" y="4628927"/>
                </a:cubicBezTo>
                <a:cubicBezTo>
                  <a:pt x="8637235" y="4682372"/>
                  <a:pt x="7609684" y="4770113"/>
                  <a:pt x="6651883" y="4789261"/>
                </a:cubicBezTo>
                <a:lnTo>
                  <a:pt x="3883104" y="4743817"/>
                </a:lnTo>
                <a:cubicBezTo>
                  <a:pt x="3553038" y="4734678"/>
                  <a:pt x="860497" y="4768296"/>
                  <a:pt x="0" y="4599044"/>
                </a:cubicBezTo>
                <a:lnTo>
                  <a:pt x="3558" y="0"/>
                </a:lnTo>
                <a:close/>
              </a:path>
            </a:pathLst>
          </a:custGeom>
          <a:solidFill>
            <a:schemeClr val="bg1">
              <a:lumMod val="95000"/>
            </a:schemeClr>
          </a:solidFill>
          <a:ln>
            <a:noFill/>
          </a:ln>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8" name="Title 1">
            <a:extLst>
              <a:ext uri="{FF2B5EF4-FFF2-40B4-BE49-F238E27FC236}">
                <a16:creationId xmlns:a16="http://schemas.microsoft.com/office/drawing/2014/main" id="{36E6978D-1B68-3142-9A46-63DD4F201A83}"/>
              </a:ext>
            </a:extLst>
          </p:cNvPr>
          <p:cNvSpPr>
            <a:spLocks noGrp="1"/>
          </p:cNvSpPr>
          <p:nvPr>
            <p:ph type="title" hasCustomPrompt="1"/>
          </p:nvPr>
        </p:nvSpPr>
        <p:spPr bwMode="black">
          <a:xfrm>
            <a:off x="876300" y="4849090"/>
            <a:ext cx="10439700" cy="1171499"/>
          </a:xfrm>
        </p:spPr>
        <p:txBody>
          <a:bodyPr anchor="b">
            <a:normAutofit/>
          </a:bodyPr>
          <a:lstStyle>
            <a:lvl1pPr>
              <a:defRPr sz="6000">
                <a:solidFill>
                  <a:schemeClr val="accent1"/>
                </a:solidFill>
              </a:defRPr>
            </a:lvl1pPr>
          </a:lstStyle>
          <a:p>
            <a:r>
              <a:rPr lang="en-GB" dirty="0"/>
              <a:t>Section title</a:t>
            </a:r>
          </a:p>
        </p:txBody>
      </p:sp>
      <p:sp>
        <p:nvSpPr>
          <p:cNvPr id="9" name="Text Placeholder 2">
            <a:extLst>
              <a:ext uri="{FF2B5EF4-FFF2-40B4-BE49-F238E27FC236}">
                <a16:creationId xmlns:a16="http://schemas.microsoft.com/office/drawing/2014/main" id="{C62B14FC-601E-0A47-BCFC-197944DCB08E}"/>
              </a:ext>
            </a:extLst>
          </p:cNvPr>
          <p:cNvSpPr>
            <a:spLocks noGrp="1"/>
          </p:cNvSpPr>
          <p:nvPr>
            <p:ph type="body" idx="1"/>
          </p:nvPr>
        </p:nvSpPr>
        <p:spPr>
          <a:xfrm>
            <a:off x="876300" y="6031006"/>
            <a:ext cx="10440988" cy="485584"/>
          </a:xfrm>
        </p:spPr>
        <p:txBody>
          <a:bodyPr>
            <a:normAutofit fontScale="92500"/>
          </a:bodyPr>
          <a:lstStyle>
            <a:lvl1pPr marL="0" indent="0">
              <a:buNone/>
              <a:defRPr/>
            </a:lvl1pPr>
          </a:lstStyle>
          <a:p>
            <a:pPr lvl="0"/>
            <a:r>
              <a:rPr lang="en-GB"/>
              <a:t>Edit Master text styles</a:t>
            </a:r>
            <a:endParaRPr lang="en-GB" dirty="0"/>
          </a:p>
        </p:txBody>
      </p:sp>
    </p:spTree>
    <p:extLst>
      <p:ext uri="{BB962C8B-B14F-4D97-AF65-F5344CB8AC3E}">
        <p14:creationId xmlns:p14="http://schemas.microsoft.com/office/powerpoint/2010/main" val="2163621259"/>
      </p:ext>
    </p:extLst>
  </p:cSld>
  <p:clrMapOvr>
    <a:masterClrMapping/>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D97D94-920F-6948-9613-F33AB5F0FEFB}"/>
              </a:ext>
            </a:extLst>
          </p:cNvPr>
          <p:cNvPicPr>
            <a:picLocks noChangeAspect="1"/>
          </p:cNvPicPr>
          <p:nvPr userDrawn="1"/>
        </p:nvPicPr>
        <p:blipFill rotWithShape="1">
          <a:blip r:embed="rId2"/>
          <a:srcRect t="10131" b="-1"/>
          <a:stretch/>
        </p:blipFill>
        <p:spPr>
          <a:xfrm>
            <a:off x="0" y="-1"/>
            <a:ext cx="12192000" cy="1597887"/>
          </a:xfrm>
          <a:prstGeom prst="rect">
            <a:avLst/>
          </a:prstGeom>
        </p:spPr>
      </p:pic>
      <p:sp>
        <p:nvSpPr>
          <p:cNvPr id="3" name="Content Placeholder 2">
            <a:extLst>
              <a:ext uri="{FF2B5EF4-FFF2-40B4-BE49-F238E27FC236}">
                <a16:creationId xmlns:a16="http://schemas.microsoft.com/office/drawing/2014/main" id="{CD9EBCD1-1207-5A47-B549-0626B79160C2}"/>
              </a:ext>
            </a:extLst>
          </p:cNvPr>
          <p:cNvSpPr>
            <a:spLocks noGrp="1"/>
          </p:cNvSpPr>
          <p:nvPr>
            <p:ph sz="half" idx="1"/>
          </p:nvPr>
        </p:nvSpPr>
        <p:spPr>
          <a:xfrm>
            <a:off x="876300" y="1825625"/>
            <a:ext cx="5040313" cy="4303375"/>
          </a:xfrm>
        </p:spPr>
        <p:txBody>
          <a:bodyPr/>
          <a:lstStyle>
            <a:lvl1pPr>
              <a:lnSpc>
                <a:spcPct val="110000"/>
              </a:lnSpc>
              <a:defRPr sz="2400"/>
            </a:lvl1pPr>
            <a:lvl3pPr marL="510223" indent="-149860">
              <a:defRPr/>
            </a:lvl3pPr>
            <a:lvl4pPr marL="645097" indent="-134874">
              <a:defRPr/>
            </a:lvl4pPr>
            <a:lvl5pPr marL="779971" indent="-134874">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a:extLst>
              <a:ext uri="{FF2B5EF4-FFF2-40B4-BE49-F238E27FC236}">
                <a16:creationId xmlns:a16="http://schemas.microsoft.com/office/drawing/2014/main" id="{282CB335-058D-2341-941A-D2329E3250AE}"/>
              </a:ext>
            </a:extLst>
          </p:cNvPr>
          <p:cNvSpPr>
            <a:spLocks noGrp="1"/>
          </p:cNvSpPr>
          <p:nvPr>
            <p:ph sz="half" idx="2"/>
          </p:nvPr>
        </p:nvSpPr>
        <p:spPr>
          <a:xfrm>
            <a:off x="6275388" y="1825625"/>
            <a:ext cx="5041900" cy="4303713"/>
          </a:xfrm>
        </p:spPr>
        <p:txBody>
          <a:bodyPr/>
          <a:lstStyle>
            <a:lvl1pPr>
              <a:lnSpc>
                <a:spcPct val="110000"/>
              </a:lnSpc>
              <a:defRPr sz="2400"/>
            </a:lvl1pPr>
            <a:lvl3pPr marL="510223" indent="-149860">
              <a:defRPr/>
            </a:lvl3pPr>
            <a:lvl4pPr marL="645097" indent="-134874">
              <a:defRPr/>
            </a:lvl4pPr>
            <a:lvl5pPr marL="779971" indent="-134874">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Title 1">
            <a:extLst>
              <a:ext uri="{FF2B5EF4-FFF2-40B4-BE49-F238E27FC236}">
                <a16:creationId xmlns:a16="http://schemas.microsoft.com/office/drawing/2014/main" id="{277B094F-6DB8-FD41-9088-43FAC8B86342}"/>
              </a:ext>
            </a:extLst>
          </p:cNvPr>
          <p:cNvSpPr>
            <a:spLocks noGrp="1"/>
          </p:cNvSpPr>
          <p:nvPr>
            <p:ph type="title"/>
          </p:nvPr>
        </p:nvSpPr>
        <p:spPr>
          <a:xfrm>
            <a:off x="882000" y="188913"/>
            <a:ext cx="10440988" cy="1335087"/>
          </a:xfrm>
        </p:spPr>
        <p:txBody>
          <a:bodyPr>
            <a:normAutofit/>
          </a:bodyPr>
          <a:lstStyle>
            <a:lvl1pPr>
              <a:defRPr sz="4000">
                <a:solidFill>
                  <a:schemeClr val="bg1"/>
                </a:solidFill>
              </a:defRPr>
            </a:lvl1pPr>
          </a:lstStyle>
          <a:p>
            <a:r>
              <a:rPr lang="en-GB"/>
              <a:t>Click to edit Master title style</a:t>
            </a:r>
            <a:endParaRPr lang="en-GB" dirty="0"/>
          </a:p>
        </p:txBody>
      </p:sp>
      <p:sp>
        <p:nvSpPr>
          <p:cNvPr id="11" name="Date Placeholder 3">
            <a:extLst>
              <a:ext uri="{FF2B5EF4-FFF2-40B4-BE49-F238E27FC236}">
                <a16:creationId xmlns:a16="http://schemas.microsoft.com/office/drawing/2014/main" id="{FA7E2F9D-0494-A746-B047-4EB13F6AEFED}"/>
              </a:ext>
            </a:extLst>
          </p:cNvPr>
          <p:cNvSpPr>
            <a:spLocks noGrp="1"/>
          </p:cNvSpPr>
          <p:nvPr>
            <p:ph type="dt" sz="half" idx="10"/>
          </p:nvPr>
        </p:nvSpPr>
        <p:spPr>
          <a:xfrm>
            <a:off x="2719654" y="6551755"/>
            <a:ext cx="1387691" cy="169200"/>
          </a:xfrm>
          <a:prstGeom prst="rect">
            <a:avLst/>
          </a:prstGeom>
        </p:spPr>
        <p:txBody>
          <a:bodyPr vert="horz" wrap="none" lIns="0" tIns="0" rIns="0" bIns="0" rtlCol="0" anchor="ctr" anchorCtr="0"/>
          <a:lstStyle>
            <a:lvl1pPr marL="0" algn="ctr" defTabSz="914400" rtl="0" eaLnBrk="1" latinLnBrk="0" hangingPunct="1">
              <a:defRPr lang="en-US" sz="800" b="0" i="0" u="none" kern="1200" smtClean="0">
                <a:solidFill>
                  <a:schemeClr val="tx1"/>
                </a:solidFill>
                <a:latin typeface="Arial" panose="020B0604020202020204" pitchFamily="34" charset="0"/>
                <a:ea typeface="+mn-ea"/>
                <a:cs typeface="Arial" pitchFamily="34" charset="0"/>
              </a:defRPr>
            </a:lvl1pPr>
          </a:lstStyle>
          <a:p>
            <a:r>
              <a:rPr lang="en-GB" dirty="0"/>
              <a:t>February 2019</a:t>
            </a:r>
          </a:p>
        </p:txBody>
      </p:sp>
      <p:sp>
        <p:nvSpPr>
          <p:cNvPr id="12" name="Slide Number Placeholder 5">
            <a:extLst>
              <a:ext uri="{FF2B5EF4-FFF2-40B4-BE49-F238E27FC236}">
                <a16:creationId xmlns:a16="http://schemas.microsoft.com/office/drawing/2014/main" id="{AFC027E1-6E5D-C04D-9C53-20E3B0D96157}"/>
              </a:ext>
            </a:extLst>
          </p:cNvPr>
          <p:cNvSpPr>
            <a:spLocks noGrp="1"/>
          </p:cNvSpPr>
          <p:nvPr>
            <p:ph type="sldNum" sz="quarter" idx="4"/>
          </p:nvPr>
        </p:nvSpPr>
        <p:spPr>
          <a:xfrm>
            <a:off x="850400" y="6551755"/>
            <a:ext cx="518698" cy="169200"/>
          </a:xfrm>
          <a:prstGeom prst="rect">
            <a:avLst/>
          </a:prstGeom>
        </p:spPr>
        <p:txBody>
          <a:bodyPr vert="horz" wrap="none" lIns="0" tIns="0" rIns="0" bIns="0" rtlCol="0" anchor="ctr" anchorCtr="0"/>
          <a:lstStyle>
            <a:lvl1pPr algn="l">
              <a:defRPr lang="en-US" sz="800" b="0" i="0" u="none" kern="1200" smtClean="0">
                <a:solidFill>
                  <a:schemeClr val="tx1"/>
                </a:solidFill>
                <a:latin typeface="Arial" panose="020B0604020202020204" pitchFamily="34" charset="0"/>
                <a:ea typeface="+mn-ea"/>
                <a:cs typeface="Arial" pitchFamily="34" charset="0"/>
              </a:defRPr>
            </a:lvl1pPr>
          </a:lstStyle>
          <a:p>
            <a:fld id="{13E720D1-33D3-BB45-AA0D-AFB41DB6A7F2}" type="slidenum">
              <a:rPr lang="en-GB" smtClean="0"/>
              <a:pPr/>
              <a:t>‹#›</a:t>
            </a:fld>
            <a:endParaRPr lang="en-GB" dirty="0"/>
          </a:p>
        </p:txBody>
      </p:sp>
      <p:sp>
        <p:nvSpPr>
          <p:cNvPr id="13" name="Footer Placeholder 6">
            <a:extLst>
              <a:ext uri="{FF2B5EF4-FFF2-40B4-BE49-F238E27FC236}">
                <a16:creationId xmlns:a16="http://schemas.microsoft.com/office/drawing/2014/main" id="{9545484F-0820-6042-9A3D-8D74E61D701C}"/>
              </a:ext>
            </a:extLst>
          </p:cNvPr>
          <p:cNvSpPr>
            <a:spLocks noGrp="1"/>
          </p:cNvSpPr>
          <p:nvPr>
            <p:ph type="ftr" sz="quarter" idx="3"/>
          </p:nvPr>
        </p:nvSpPr>
        <p:spPr>
          <a:xfrm>
            <a:off x="4201673" y="6551755"/>
            <a:ext cx="4114800" cy="169200"/>
          </a:xfrm>
          <a:prstGeom prst="rect">
            <a:avLst/>
          </a:prstGeom>
        </p:spPr>
        <p:txBody>
          <a:bodyPr vert="horz" wrap="none" lIns="0" tIns="0" rIns="0" bIns="0" rtlCol="0" anchor="ctr" anchorCtr="0"/>
          <a:lstStyle>
            <a:lvl1pPr marL="0" algn="ctr" defTabSz="914400" rtl="0" eaLnBrk="1" latinLnBrk="0" hangingPunct="1">
              <a:defRPr lang="en-US" sz="800" b="0" i="0" u="none" kern="1200" dirty="0">
                <a:solidFill>
                  <a:schemeClr val="tx1"/>
                </a:solidFill>
                <a:latin typeface="Arial" panose="020B0604020202020204" pitchFamily="34" charset="0"/>
                <a:ea typeface="+mn-ea"/>
                <a:cs typeface="Arial" pitchFamily="34" charset="0"/>
              </a:defRPr>
            </a:lvl1pPr>
          </a:lstStyle>
          <a:p>
            <a:r>
              <a:rPr lang="en-GB" dirty="0"/>
              <a:t> </a:t>
            </a:r>
          </a:p>
        </p:txBody>
      </p:sp>
    </p:spTree>
    <p:extLst>
      <p:ext uri="{BB962C8B-B14F-4D97-AF65-F5344CB8AC3E}">
        <p14:creationId xmlns:p14="http://schemas.microsoft.com/office/powerpoint/2010/main" val="32616881"/>
      </p:ext>
    </p:extLst>
  </p:cSld>
  <p:clrMapOvr>
    <a:masterClrMapping/>
  </p:clrMapOvr>
  <p:hf hd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 High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D97D94-920F-6948-9613-F33AB5F0FEFB}"/>
              </a:ext>
            </a:extLst>
          </p:cNvPr>
          <p:cNvPicPr>
            <a:picLocks noChangeAspect="1"/>
          </p:cNvPicPr>
          <p:nvPr userDrawn="1"/>
        </p:nvPicPr>
        <p:blipFill rotWithShape="1">
          <a:blip r:embed="rId2"/>
          <a:srcRect t="10131" b="-1"/>
          <a:stretch/>
        </p:blipFill>
        <p:spPr>
          <a:xfrm>
            <a:off x="0" y="-1"/>
            <a:ext cx="12192000" cy="1597887"/>
          </a:xfrm>
          <a:prstGeom prst="rect">
            <a:avLst/>
          </a:prstGeom>
        </p:spPr>
      </p:pic>
      <p:sp>
        <p:nvSpPr>
          <p:cNvPr id="3" name="Content Placeholder 2">
            <a:extLst>
              <a:ext uri="{FF2B5EF4-FFF2-40B4-BE49-F238E27FC236}">
                <a16:creationId xmlns:a16="http://schemas.microsoft.com/office/drawing/2014/main" id="{CD9EBCD1-1207-5A47-B549-0626B79160C2}"/>
              </a:ext>
            </a:extLst>
          </p:cNvPr>
          <p:cNvSpPr>
            <a:spLocks noGrp="1"/>
          </p:cNvSpPr>
          <p:nvPr>
            <p:ph sz="half" idx="1"/>
          </p:nvPr>
        </p:nvSpPr>
        <p:spPr>
          <a:xfrm>
            <a:off x="876300" y="1825625"/>
            <a:ext cx="5040313" cy="4303375"/>
          </a:xfrm>
        </p:spPr>
        <p:txBody>
          <a:bodyPr>
            <a:normAutofit/>
          </a:bodyPr>
          <a:lstStyle>
            <a:lvl1pPr marL="104902" indent="-104902">
              <a:lnSpc>
                <a:spcPct val="110000"/>
              </a:lnSpc>
              <a:defRPr sz="1400"/>
            </a:lvl1pPr>
            <a:lvl2pPr marL="209804" indent="-104902">
              <a:defRPr sz="1400"/>
            </a:lvl2pPr>
            <a:lvl3pPr marL="299720" indent="-89916">
              <a:defRPr sz="1200"/>
            </a:lvl3pPr>
            <a:lvl4pPr marL="382143" indent="-82423">
              <a:defRPr sz="1100"/>
            </a:lvl4pPr>
            <a:lvl5pPr marL="464566" indent="-82423">
              <a:defRPr sz="1100"/>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a:extLst>
              <a:ext uri="{FF2B5EF4-FFF2-40B4-BE49-F238E27FC236}">
                <a16:creationId xmlns:a16="http://schemas.microsoft.com/office/drawing/2014/main" id="{282CB335-058D-2341-941A-D2329E3250AE}"/>
              </a:ext>
            </a:extLst>
          </p:cNvPr>
          <p:cNvSpPr>
            <a:spLocks noGrp="1"/>
          </p:cNvSpPr>
          <p:nvPr>
            <p:ph sz="half" idx="2"/>
          </p:nvPr>
        </p:nvSpPr>
        <p:spPr>
          <a:xfrm>
            <a:off x="6275388" y="1825625"/>
            <a:ext cx="5041900" cy="4303713"/>
          </a:xfrm>
        </p:spPr>
        <p:txBody>
          <a:bodyPr>
            <a:normAutofit/>
          </a:bodyPr>
          <a:lstStyle>
            <a:lvl1pPr marL="104902" indent="-104902">
              <a:lnSpc>
                <a:spcPct val="110000"/>
              </a:lnSpc>
              <a:defRPr sz="1400"/>
            </a:lvl1pPr>
            <a:lvl2pPr marL="209804" indent="-104902">
              <a:defRPr sz="1400"/>
            </a:lvl2pPr>
            <a:lvl3pPr marL="299720" indent="-89916">
              <a:defRPr sz="1200"/>
            </a:lvl3pPr>
            <a:lvl4pPr marL="382143" indent="-82423">
              <a:defRPr sz="1100"/>
            </a:lvl4pPr>
            <a:lvl5pPr marL="464566" indent="-82423">
              <a:defRPr sz="1100"/>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Title 1">
            <a:extLst>
              <a:ext uri="{FF2B5EF4-FFF2-40B4-BE49-F238E27FC236}">
                <a16:creationId xmlns:a16="http://schemas.microsoft.com/office/drawing/2014/main" id="{277B094F-6DB8-FD41-9088-43FAC8B86342}"/>
              </a:ext>
            </a:extLst>
          </p:cNvPr>
          <p:cNvSpPr>
            <a:spLocks noGrp="1"/>
          </p:cNvSpPr>
          <p:nvPr>
            <p:ph type="title"/>
          </p:nvPr>
        </p:nvSpPr>
        <p:spPr>
          <a:xfrm>
            <a:off x="882000" y="189000"/>
            <a:ext cx="10466888" cy="1335000"/>
          </a:xfrm>
        </p:spPr>
        <p:txBody>
          <a:bodyPr>
            <a:normAutofit/>
          </a:bodyPr>
          <a:lstStyle>
            <a:lvl1pPr>
              <a:defRPr sz="4000">
                <a:solidFill>
                  <a:schemeClr val="bg1"/>
                </a:solidFill>
              </a:defRPr>
            </a:lvl1pPr>
          </a:lstStyle>
          <a:p>
            <a:r>
              <a:rPr lang="en-GB"/>
              <a:t>Click to edit Master title style</a:t>
            </a:r>
            <a:endParaRPr lang="en-GB" dirty="0"/>
          </a:p>
        </p:txBody>
      </p:sp>
      <p:sp>
        <p:nvSpPr>
          <p:cNvPr id="11" name="Date Placeholder 3">
            <a:extLst>
              <a:ext uri="{FF2B5EF4-FFF2-40B4-BE49-F238E27FC236}">
                <a16:creationId xmlns:a16="http://schemas.microsoft.com/office/drawing/2014/main" id="{FA7E2F9D-0494-A746-B047-4EB13F6AEFED}"/>
              </a:ext>
            </a:extLst>
          </p:cNvPr>
          <p:cNvSpPr>
            <a:spLocks noGrp="1"/>
          </p:cNvSpPr>
          <p:nvPr>
            <p:ph type="dt" sz="half" idx="10"/>
          </p:nvPr>
        </p:nvSpPr>
        <p:spPr>
          <a:xfrm>
            <a:off x="2719654" y="6551755"/>
            <a:ext cx="1387691" cy="169200"/>
          </a:xfrm>
          <a:prstGeom prst="rect">
            <a:avLst/>
          </a:prstGeom>
        </p:spPr>
        <p:txBody>
          <a:bodyPr vert="horz" wrap="none" lIns="0" tIns="0" rIns="0" bIns="0" rtlCol="0" anchor="ctr" anchorCtr="0"/>
          <a:lstStyle>
            <a:lvl1pPr marL="0" algn="ctr" defTabSz="914400" rtl="0" eaLnBrk="1" latinLnBrk="0" hangingPunct="1">
              <a:defRPr lang="en-US" sz="800" b="0" i="0" u="none" kern="1200" smtClean="0">
                <a:solidFill>
                  <a:schemeClr val="tx1"/>
                </a:solidFill>
                <a:latin typeface="Arial" panose="020B0604020202020204" pitchFamily="34" charset="0"/>
                <a:ea typeface="+mn-ea"/>
                <a:cs typeface="Arial" pitchFamily="34" charset="0"/>
              </a:defRPr>
            </a:lvl1pPr>
          </a:lstStyle>
          <a:p>
            <a:r>
              <a:rPr lang="en-GB" dirty="0"/>
              <a:t>February 2019</a:t>
            </a:r>
          </a:p>
        </p:txBody>
      </p:sp>
      <p:sp>
        <p:nvSpPr>
          <p:cNvPr id="12" name="Slide Number Placeholder 5">
            <a:extLst>
              <a:ext uri="{FF2B5EF4-FFF2-40B4-BE49-F238E27FC236}">
                <a16:creationId xmlns:a16="http://schemas.microsoft.com/office/drawing/2014/main" id="{AFC027E1-6E5D-C04D-9C53-20E3B0D96157}"/>
              </a:ext>
            </a:extLst>
          </p:cNvPr>
          <p:cNvSpPr>
            <a:spLocks noGrp="1"/>
          </p:cNvSpPr>
          <p:nvPr>
            <p:ph type="sldNum" sz="quarter" idx="4"/>
          </p:nvPr>
        </p:nvSpPr>
        <p:spPr>
          <a:xfrm>
            <a:off x="850400" y="6551755"/>
            <a:ext cx="518698" cy="169200"/>
          </a:xfrm>
          <a:prstGeom prst="rect">
            <a:avLst/>
          </a:prstGeom>
        </p:spPr>
        <p:txBody>
          <a:bodyPr vert="horz" wrap="none" lIns="0" tIns="0" rIns="0" bIns="0" rtlCol="0" anchor="ctr" anchorCtr="0"/>
          <a:lstStyle>
            <a:lvl1pPr algn="l">
              <a:defRPr lang="en-US" sz="800" b="0" i="0" u="none" kern="1200" smtClean="0">
                <a:solidFill>
                  <a:schemeClr val="tx1"/>
                </a:solidFill>
                <a:latin typeface="Arial" panose="020B0604020202020204" pitchFamily="34" charset="0"/>
                <a:ea typeface="+mn-ea"/>
                <a:cs typeface="Arial" pitchFamily="34" charset="0"/>
              </a:defRPr>
            </a:lvl1pPr>
          </a:lstStyle>
          <a:p>
            <a:fld id="{13E720D1-33D3-BB45-AA0D-AFB41DB6A7F2}" type="slidenum">
              <a:rPr lang="en-GB" smtClean="0"/>
              <a:pPr/>
              <a:t>‹#›</a:t>
            </a:fld>
            <a:endParaRPr lang="en-GB" dirty="0"/>
          </a:p>
        </p:txBody>
      </p:sp>
      <p:sp>
        <p:nvSpPr>
          <p:cNvPr id="13" name="Footer Placeholder 6">
            <a:extLst>
              <a:ext uri="{FF2B5EF4-FFF2-40B4-BE49-F238E27FC236}">
                <a16:creationId xmlns:a16="http://schemas.microsoft.com/office/drawing/2014/main" id="{9545484F-0820-6042-9A3D-8D74E61D701C}"/>
              </a:ext>
            </a:extLst>
          </p:cNvPr>
          <p:cNvSpPr>
            <a:spLocks noGrp="1"/>
          </p:cNvSpPr>
          <p:nvPr>
            <p:ph type="ftr" sz="quarter" idx="3"/>
          </p:nvPr>
        </p:nvSpPr>
        <p:spPr>
          <a:xfrm>
            <a:off x="4201673" y="6551755"/>
            <a:ext cx="4114800" cy="169200"/>
          </a:xfrm>
          <a:prstGeom prst="rect">
            <a:avLst/>
          </a:prstGeom>
        </p:spPr>
        <p:txBody>
          <a:bodyPr vert="horz" wrap="none" lIns="0" tIns="0" rIns="0" bIns="0" rtlCol="0" anchor="ctr" anchorCtr="0"/>
          <a:lstStyle>
            <a:lvl1pPr marL="0" algn="ctr" defTabSz="914400" rtl="0" eaLnBrk="1" latinLnBrk="0" hangingPunct="1">
              <a:defRPr lang="en-US" sz="800" b="0" i="0" u="none" kern="1200" dirty="0">
                <a:solidFill>
                  <a:schemeClr val="tx1"/>
                </a:solidFill>
                <a:latin typeface="Arial" panose="020B0604020202020204" pitchFamily="34" charset="0"/>
                <a:ea typeface="+mn-ea"/>
                <a:cs typeface="Arial" pitchFamily="34" charset="0"/>
              </a:defRPr>
            </a:lvl1pPr>
          </a:lstStyle>
          <a:p>
            <a:r>
              <a:rPr lang="en-GB" dirty="0"/>
              <a:t> </a:t>
            </a:r>
          </a:p>
        </p:txBody>
      </p:sp>
    </p:spTree>
    <p:extLst>
      <p:ext uri="{BB962C8B-B14F-4D97-AF65-F5344CB8AC3E}">
        <p14:creationId xmlns:p14="http://schemas.microsoft.com/office/powerpoint/2010/main" val="1118452015"/>
      </p:ext>
    </p:extLst>
  </p:cSld>
  <p:clrMapOvr>
    <a:masterClrMapping/>
  </p:clrMapOvr>
  <p:hf hdr="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0312-2C72-824D-8576-F8E55E1620D0}"/>
              </a:ext>
            </a:extLst>
          </p:cNvPr>
          <p:cNvSpPr>
            <a:spLocks noGrp="1"/>
          </p:cNvSpPr>
          <p:nvPr>
            <p:ph type="title"/>
          </p:nvPr>
        </p:nvSpPr>
        <p:spPr>
          <a:xfrm>
            <a:off x="882497" y="190800"/>
            <a:ext cx="10433503" cy="1325563"/>
          </a:xfrm>
        </p:spPr>
        <p:txBody>
          <a:bodyPr/>
          <a:lstStyle/>
          <a:p>
            <a:r>
              <a:rPr lang="en-GB"/>
              <a:t>Click to edit Master title style</a:t>
            </a:r>
            <a:endParaRPr lang="en-GB" dirty="0"/>
          </a:p>
        </p:txBody>
      </p:sp>
      <p:sp>
        <p:nvSpPr>
          <p:cNvPr id="7" name="Date Placeholder 3">
            <a:extLst>
              <a:ext uri="{FF2B5EF4-FFF2-40B4-BE49-F238E27FC236}">
                <a16:creationId xmlns:a16="http://schemas.microsoft.com/office/drawing/2014/main" id="{FA7E2F9D-0494-A746-B047-4EB13F6AEFED}"/>
              </a:ext>
            </a:extLst>
          </p:cNvPr>
          <p:cNvSpPr>
            <a:spLocks noGrp="1"/>
          </p:cNvSpPr>
          <p:nvPr>
            <p:ph type="dt" sz="half" idx="2"/>
          </p:nvPr>
        </p:nvSpPr>
        <p:spPr>
          <a:xfrm>
            <a:off x="2719654" y="6551755"/>
            <a:ext cx="1387691" cy="169200"/>
          </a:xfrm>
          <a:prstGeom prst="rect">
            <a:avLst/>
          </a:prstGeom>
        </p:spPr>
        <p:txBody>
          <a:bodyPr vert="horz" wrap="none" lIns="0" tIns="0" rIns="0" bIns="0" rtlCol="0" anchor="ctr" anchorCtr="0"/>
          <a:lstStyle>
            <a:lvl1pPr marL="0" algn="ctr" defTabSz="914400" rtl="0" eaLnBrk="1" latinLnBrk="0" hangingPunct="1">
              <a:defRPr lang="en-US" sz="800" b="0" i="0" u="none" kern="1200" smtClean="0">
                <a:solidFill>
                  <a:schemeClr val="tx1"/>
                </a:solidFill>
                <a:latin typeface="Arial" panose="020B0604020202020204" pitchFamily="34" charset="0"/>
                <a:ea typeface="+mn-ea"/>
                <a:cs typeface="Arial" pitchFamily="34" charset="0"/>
              </a:defRPr>
            </a:lvl1pPr>
          </a:lstStyle>
          <a:p>
            <a:r>
              <a:rPr lang="en-GB" dirty="0"/>
              <a:t>February 2019</a:t>
            </a:r>
          </a:p>
        </p:txBody>
      </p:sp>
      <p:sp>
        <p:nvSpPr>
          <p:cNvPr id="8" name="Slide Number Placeholder 5">
            <a:extLst>
              <a:ext uri="{FF2B5EF4-FFF2-40B4-BE49-F238E27FC236}">
                <a16:creationId xmlns:a16="http://schemas.microsoft.com/office/drawing/2014/main" id="{AFC027E1-6E5D-C04D-9C53-20E3B0D96157}"/>
              </a:ext>
            </a:extLst>
          </p:cNvPr>
          <p:cNvSpPr>
            <a:spLocks noGrp="1"/>
          </p:cNvSpPr>
          <p:nvPr>
            <p:ph type="sldNum" sz="quarter" idx="4"/>
          </p:nvPr>
        </p:nvSpPr>
        <p:spPr>
          <a:xfrm>
            <a:off x="850400" y="6551755"/>
            <a:ext cx="518698" cy="169200"/>
          </a:xfrm>
          <a:prstGeom prst="rect">
            <a:avLst/>
          </a:prstGeom>
        </p:spPr>
        <p:txBody>
          <a:bodyPr vert="horz" wrap="none" lIns="0" tIns="0" rIns="0" bIns="0" rtlCol="0" anchor="ctr" anchorCtr="0"/>
          <a:lstStyle>
            <a:lvl1pPr algn="l">
              <a:defRPr lang="en-US" sz="800" b="0" i="0" u="none" kern="1200" smtClean="0">
                <a:solidFill>
                  <a:schemeClr val="tx1"/>
                </a:solidFill>
                <a:latin typeface="Arial" panose="020B0604020202020204" pitchFamily="34" charset="0"/>
                <a:ea typeface="+mn-ea"/>
                <a:cs typeface="Arial" pitchFamily="34" charset="0"/>
              </a:defRPr>
            </a:lvl1pPr>
          </a:lstStyle>
          <a:p>
            <a:fld id="{13E720D1-33D3-BB45-AA0D-AFB41DB6A7F2}" type="slidenum">
              <a:rPr lang="en-GB" smtClean="0"/>
              <a:pPr/>
              <a:t>‹#›</a:t>
            </a:fld>
            <a:endParaRPr lang="en-GB" dirty="0"/>
          </a:p>
        </p:txBody>
      </p:sp>
      <p:sp>
        <p:nvSpPr>
          <p:cNvPr id="9" name="Footer Placeholder 6">
            <a:extLst>
              <a:ext uri="{FF2B5EF4-FFF2-40B4-BE49-F238E27FC236}">
                <a16:creationId xmlns:a16="http://schemas.microsoft.com/office/drawing/2014/main" id="{9545484F-0820-6042-9A3D-8D74E61D701C}"/>
              </a:ext>
            </a:extLst>
          </p:cNvPr>
          <p:cNvSpPr>
            <a:spLocks noGrp="1"/>
          </p:cNvSpPr>
          <p:nvPr>
            <p:ph type="ftr" sz="quarter" idx="3"/>
          </p:nvPr>
        </p:nvSpPr>
        <p:spPr>
          <a:xfrm>
            <a:off x="4201673" y="6551755"/>
            <a:ext cx="4114800" cy="169200"/>
          </a:xfrm>
          <a:prstGeom prst="rect">
            <a:avLst/>
          </a:prstGeom>
        </p:spPr>
        <p:txBody>
          <a:bodyPr vert="horz" wrap="none" lIns="0" tIns="0" rIns="0" bIns="0" rtlCol="0" anchor="ctr" anchorCtr="0"/>
          <a:lstStyle>
            <a:lvl1pPr marL="0" algn="ctr" defTabSz="914400" rtl="0" eaLnBrk="1" latinLnBrk="0" hangingPunct="1">
              <a:defRPr lang="en-US" sz="800" b="0" i="0" u="none" kern="1200" dirty="0">
                <a:solidFill>
                  <a:schemeClr val="tx1"/>
                </a:solidFill>
                <a:latin typeface="Arial" panose="020B0604020202020204" pitchFamily="34" charset="0"/>
                <a:ea typeface="+mn-ea"/>
                <a:cs typeface="Arial" pitchFamily="34" charset="0"/>
              </a:defRPr>
            </a:lvl1pPr>
          </a:lstStyle>
          <a:p>
            <a:r>
              <a:rPr lang="en-GB" dirty="0"/>
              <a:t> </a:t>
            </a:r>
          </a:p>
        </p:txBody>
      </p:sp>
    </p:spTree>
    <p:extLst>
      <p:ext uri="{BB962C8B-B14F-4D97-AF65-F5344CB8AC3E}">
        <p14:creationId xmlns:p14="http://schemas.microsoft.com/office/powerpoint/2010/main" val="4098264377"/>
      </p:ext>
    </p:extLst>
  </p:cSld>
  <p:clrMapOvr>
    <a:masterClrMapping/>
  </p:clrMapOvr>
  <p:hf hdr="0"/>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4" name="Title 1">
            <a:extLst>
              <a:ext uri="{FF2B5EF4-FFF2-40B4-BE49-F238E27FC236}">
                <a16:creationId xmlns:a16="http://schemas.microsoft.com/office/drawing/2014/main" id="{FD630312-2C72-824D-8576-F8E55E1620D0}"/>
              </a:ext>
            </a:extLst>
          </p:cNvPr>
          <p:cNvSpPr>
            <a:spLocks noGrp="1"/>
          </p:cNvSpPr>
          <p:nvPr>
            <p:ph type="title"/>
          </p:nvPr>
        </p:nvSpPr>
        <p:spPr>
          <a:xfrm>
            <a:off x="882497" y="188914"/>
            <a:ext cx="10433503" cy="1336858"/>
          </a:xfrm>
        </p:spPr>
        <p:txBody>
          <a:bodyPr/>
          <a:lstStyle/>
          <a:p>
            <a:r>
              <a:rPr lang="en-GB"/>
              <a:t>Click to edit Master title style</a:t>
            </a:r>
            <a:endParaRPr lang="en-GB" dirty="0"/>
          </a:p>
        </p:txBody>
      </p:sp>
      <p:sp>
        <p:nvSpPr>
          <p:cNvPr id="115" name="Rectangle 114"/>
          <p:cNvSpPr/>
          <p:nvPr userDrawn="1"/>
        </p:nvSpPr>
        <p:spPr bwMode="white">
          <a:xfrm>
            <a:off x="0" y="6129000"/>
            <a:ext cx="12192000" cy="7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24310656"/>
      </p:ext>
    </p:extLst>
  </p:cSld>
  <p:clrMapOvr>
    <a:masterClrMapping/>
  </p:clrMapOvr>
  <p:hf hdr="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or Key Point Slide">
    <p:spTree>
      <p:nvGrpSpPr>
        <p:cNvPr id="1" name=""/>
        <p:cNvGrpSpPr/>
        <p:nvPr/>
      </p:nvGrpSpPr>
      <p:grpSpPr>
        <a:xfrm>
          <a:off x="0" y="0"/>
          <a:ext cx="0" cy="0"/>
          <a:chOff x="0" y="0"/>
          <a:chExt cx="0" cy="0"/>
        </a:xfrm>
      </p:grpSpPr>
      <p:sp>
        <p:nvSpPr>
          <p:cNvPr id="6" name="Rectangle 5"/>
          <p:cNvSpPr/>
          <p:nvPr userDrawn="1"/>
        </p:nvSpPr>
        <p:spPr bwMode="white">
          <a:xfrm>
            <a:off x="-19" y="0"/>
            <a:ext cx="12192000" cy="1809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4" name="Title 1">
            <a:extLst>
              <a:ext uri="{FF2B5EF4-FFF2-40B4-BE49-F238E27FC236}">
                <a16:creationId xmlns:a16="http://schemas.microsoft.com/office/drawing/2014/main" id="{FD630312-2C72-824D-8576-F8E55E1620D0}"/>
              </a:ext>
            </a:extLst>
          </p:cNvPr>
          <p:cNvSpPr>
            <a:spLocks noGrp="1"/>
          </p:cNvSpPr>
          <p:nvPr>
            <p:ph type="title"/>
          </p:nvPr>
        </p:nvSpPr>
        <p:spPr bwMode="gray">
          <a:xfrm>
            <a:off x="882497" y="188914"/>
            <a:ext cx="10433503" cy="1336858"/>
          </a:xfrm>
        </p:spPr>
        <p:txBody>
          <a:bodyPr/>
          <a:lstStyle>
            <a:lvl1pPr>
              <a:defRPr>
                <a:solidFill>
                  <a:schemeClr val="accent1"/>
                </a:solidFill>
              </a:defRPr>
            </a:lvl1pPr>
          </a:lstStyle>
          <a:p>
            <a:r>
              <a:rPr lang="en-GB"/>
              <a:t>Click to edit Master title style</a:t>
            </a:r>
            <a:endParaRPr lang="en-GB" dirty="0"/>
          </a:p>
        </p:txBody>
      </p:sp>
      <p:sp>
        <p:nvSpPr>
          <p:cNvPr id="3" name="Text Placeholder 2"/>
          <p:cNvSpPr>
            <a:spLocks noGrp="1"/>
          </p:cNvSpPr>
          <p:nvPr>
            <p:ph type="body" sz="quarter" idx="10"/>
          </p:nvPr>
        </p:nvSpPr>
        <p:spPr>
          <a:xfrm>
            <a:off x="2135963" y="2349500"/>
            <a:ext cx="7920037" cy="3419500"/>
          </a:xfrm>
        </p:spPr>
        <p:txBody>
          <a:bodyPr/>
          <a:lstStyle>
            <a:lvl1pPr marL="0" indent="0">
              <a:buNone/>
              <a:defRPr sz="3200"/>
            </a:lvl1pPr>
            <a:lvl2pPr marL="0" indent="0">
              <a:spcBef>
                <a:spcPts val="3000"/>
              </a:spcBef>
              <a:buNone/>
              <a:defRPr/>
            </a:lvl2pPr>
          </a:lstStyle>
          <a:p>
            <a:pPr lvl="0"/>
            <a:r>
              <a:rPr lang="en-GB"/>
              <a:t>Edit Master text styles</a:t>
            </a:r>
          </a:p>
          <a:p>
            <a:pPr lvl="1"/>
            <a:r>
              <a:rPr lang="en-GB"/>
              <a:t>Second level</a:t>
            </a:r>
            <a:endParaRPr lang="en-GB" dirty="0"/>
          </a:p>
        </p:txBody>
      </p:sp>
      <p:sp>
        <p:nvSpPr>
          <p:cNvPr id="5" name="Date Placeholder 3">
            <a:extLst>
              <a:ext uri="{FF2B5EF4-FFF2-40B4-BE49-F238E27FC236}">
                <a16:creationId xmlns:a16="http://schemas.microsoft.com/office/drawing/2014/main" id="{FA7E2F9D-0494-A746-B047-4EB13F6AEFED}"/>
              </a:ext>
            </a:extLst>
          </p:cNvPr>
          <p:cNvSpPr>
            <a:spLocks noGrp="1"/>
          </p:cNvSpPr>
          <p:nvPr>
            <p:ph type="dt" sz="half" idx="2"/>
          </p:nvPr>
        </p:nvSpPr>
        <p:spPr>
          <a:xfrm>
            <a:off x="2719654" y="6551755"/>
            <a:ext cx="1387691" cy="169200"/>
          </a:xfrm>
          <a:prstGeom prst="rect">
            <a:avLst/>
          </a:prstGeom>
        </p:spPr>
        <p:txBody>
          <a:bodyPr vert="horz" wrap="none" lIns="0" tIns="0" rIns="0" bIns="0" rtlCol="0" anchor="ctr" anchorCtr="0"/>
          <a:lstStyle>
            <a:lvl1pPr marL="0" algn="ctr" defTabSz="914400" rtl="0" eaLnBrk="1" latinLnBrk="0" hangingPunct="1">
              <a:defRPr lang="en-US" sz="800" b="0" i="0" u="none" kern="1200" smtClean="0">
                <a:solidFill>
                  <a:schemeClr val="tx1"/>
                </a:solidFill>
                <a:latin typeface="Arial" panose="020B0604020202020204" pitchFamily="34" charset="0"/>
                <a:ea typeface="+mn-ea"/>
                <a:cs typeface="Arial" pitchFamily="34" charset="0"/>
              </a:defRPr>
            </a:lvl1pPr>
          </a:lstStyle>
          <a:p>
            <a:r>
              <a:rPr lang="en-GB" dirty="0"/>
              <a:t>February 2019</a:t>
            </a:r>
          </a:p>
        </p:txBody>
      </p:sp>
      <p:sp>
        <p:nvSpPr>
          <p:cNvPr id="7" name="Slide Number Placeholder 5">
            <a:extLst>
              <a:ext uri="{FF2B5EF4-FFF2-40B4-BE49-F238E27FC236}">
                <a16:creationId xmlns:a16="http://schemas.microsoft.com/office/drawing/2014/main" id="{AFC027E1-6E5D-C04D-9C53-20E3B0D96157}"/>
              </a:ext>
            </a:extLst>
          </p:cNvPr>
          <p:cNvSpPr>
            <a:spLocks noGrp="1"/>
          </p:cNvSpPr>
          <p:nvPr>
            <p:ph type="sldNum" sz="quarter" idx="4"/>
          </p:nvPr>
        </p:nvSpPr>
        <p:spPr>
          <a:xfrm>
            <a:off x="850400" y="6551755"/>
            <a:ext cx="518698" cy="169200"/>
          </a:xfrm>
          <a:prstGeom prst="rect">
            <a:avLst/>
          </a:prstGeom>
        </p:spPr>
        <p:txBody>
          <a:bodyPr vert="horz" wrap="none" lIns="0" tIns="0" rIns="0" bIns="0" rtlCol="0" anchor="ctr" anchorCtr="0"/>
          <a:lstStyle>
            <a:lvl1pPr algn="l">
              <a:defRPr lang="en-US" sz="800" b="0" i="0" u="none" kern="1200" smtClean="0">
                <a:solidFill>
                  <a:schemeClr val="tx1"/>
                </a:solidFill>
                <a:latin typeface="Arial" panose="020B0604020202020204" pitchFamily="34" charset="0"/>
                <a:ea typeface="+mn-ea"/>
                <a:cs typeface="Arial" pitchFamily="34" charset="0"/>
              </a:defRPr>
            </a:lvl1pPr>
          </a:lstStyle>
          <a:p>
            <a:fld id="{13E720D1-33D3-BB45-AA0D-AFB41DB6A7F2}" type="slidenum">
              <a:rPr lang="en-GB" smtClean="0"/>
              <a:pPr/>
              <a:t>‹#›</a:t>
            </a:fld>
            <a:endParaRPr lang="en-GB" dirty="0"/>
          </a:p>
        </p:txBody>
      </p:sp>
      <p:sp>
        <p:nvSpPr>
          <p:cNvPr id="8" name="Footer Placeholder 6">
            <a:extLst>
              <a:ext uri="{FF2B5EF4-FFF2-40B4-BE49-F238E27FC236}">
                <a16:creationId xmlns:a16="http://schemas.microsoft.com/office/drawing/2014/main" id="{9545484F-0820-6042-9A3D-8D74E61D701C}"/>
              </a:ext>
            </a:extLst>
          </p:cNvPr>
          <p:cNvSpPr>
            <a:spLocks noGrp="1"/>
          </p:cNvSpPr>
          <p:nvPr>
            <p:ph type="ftr" sz="quarter" idx="3"/>
          </p:nvPr>
        </p:nvSpPr>
        <p:spPr>
          <a:xfrm>
            <a:off x="4201673" y="6551755"/>
            <a:ext cx="4114800" cy="169200"/>
          </a:xfrm>
          <a:prstGeom prst="rect">
            <a:avLst/>
          </a:prstGeom>
        </p:spPr>
        <p:txBody>
          <a:bodyPr vert="horz" wrap="none" lIns="0" tIns="0" rIns="0" bIns="0" rtlCol="0" anchor="ctr" anchorCtr="0"/>
          <a:lstStyle>
            <a:lvl1pPr marL="0" algn="ctr" defTabSz="914400" rtl="0" eaLnBrk="1" latinLnBrk="0" hangingPunct="1">
              <a:defRPr lang="en-US" sz="800" b="0" i="0" u="none" kern="1200" dirty="0">
                <a:solidFill>
                  <a:schemeClr val="tx1"/>
                </a:solidFill>
                <a:latin typeface="Arial" panose="020B0604020202020204" pitchFamily="34" charset="0"/>
                <a:ea typeface="+mn-ea"/>
                <a:cs typeface="Arial" pitchFamily="34" charset="0"/>
              </a:defRPr>
            </a:lvl1pPr>
          </a:lstStyle>
          <a:p>
            <a:r>
              <a:rPr lang="en-GB" dirty="0"/>
              <a:t> </a:t>
            </a:r>
          </a:p>
        </p:txBody>
      </p:sp>
    </p:spTree>
    <p:extLst>
      <p:ext uri="{BB962C8B-B14F-4D97-AF65-F5344CB8AC3E}">
        <p14:creationId xmlns:p14="http://schemas.microsoft.com/office/powerpoint/2010/main" val="3652097058"/>
      </p:ext>
    </p:extLst>
  </p:cSld>
  <p:clrMapOvr>
    <a:masterClrMapping/>
  </p:clrMapOvr>
  <p:hf hdr="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6" name="Rectangle 5"/>
          <p:cNvSpPr/>
          <p:nvPr userDrawn="1"/>
        </p:nvSpPr>
        <p:spPr bwMode="white">
          <a:xfrm>
            <a:off x="-19" y="0"/>
            <a:ext cx="12192000" cy="1809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4" name="Title 1">
            <a:extLst>
              <a:ext uri="{FF2B5EF4-FFF2-40B4-BE49-F238E27FC236}">
                <a16:creationId xmlns:a16="http://schemas.microsoft.com/office/drawing/2014/main" id="{FD630312-2C72-824D-8576-F8E55E1620D0}"/>
              </a:ext>
            </a:extLst>
          </p:cNvPr>
          <p:cNvSpPr>
            <a:spLocks noGrp="1"/>
          </p:cNvSpPr>
          <p:nvPr>
            <p:ph type="title"/>
          </p:nvPr>
        </p:nvSpPr>
        <p:spPr bwMode="gray">
          <a:xfrm>
            <a:off x="882497" y="189000"/>
            <a:ext cx="10433503" cy="1336771"/>
          </a:xfrm>
        </p:spPr>
        <p:txBody>
          <a:bodyPr/>
          <a:lstStyle>
            <a:lvl1pPr>
              <a:defRPr>
                <a:solidFill>
                  <a:schemeClr val="accent1"/>
                </a:solidFill>
              </a:defRPr>
            </a:lvl1pPr>
          </a:lstStyle>
          <a:p>
            <a:r>
              <a:rPr lang="en-GB"/>
              <a:t>Click to edit Master title style</a:t>
            </a:r>
            <a:endParaRPr lang="en-GB" dirty="0"/>
          </a:p>
        </p:txBody>
      </p:sp>
      <p:sp>
        <p:nvSpPr>
          <p:cNvPr id="5" name="Date Placeholder 3">
            <a:extLst>
              <a:ext uri="{FF2B5EF4-FFF2-40B4-BE49-F238E27FC236}">
                <a16:creationId xmlns:a16="http://schemas.microsoft.com/office/drawing/2014/main" id="{FA7E2F9D-0494-A746-B047-4EB13F6AEFED}"/>
              </a:ext>
            </a:extLst>
          </p:cNvPr>
          <p:cNvSpPr>
            <a:spLocks noGrp="1"/>
          </p:cNvSpPr>
          <p:nvPr>
            <p:ph type="dt" sz="half" idx="2"/>
          </p:nvPr>
        </p:nvSpPr>
        <p:spPr>
          <a:xfrm>
            <a:off x="2719654" y="6551755"/>
            <a:ext cx="1387691" cy="169200"/>
          </a:xfrm>
          <a:prstGeom prst="rect">
            <a:avLst/>
          </a:prstGeom>
        </p:spPr>
        <p:txBody>
          <a:bodyPr vert="horz" wrap="none" lIns="0" tIns="0" rIns="0" bIns="0" rtlCol="0" anchor="ctr" anchorCtr="0"/>
          <a:lstStyle>
            <a:lvl1pPr marL="0" algn="ctr" defTabSz="914400" rtl="0" eaLnBrk="1" latinLnBrk="0" hangingPunct="1">
              <a:defRPr lang="en-US" sz="800" b="0" i="0" u="none" kern="1200" smtClean="0">
                <a:solidFill>
                  <a:schemeClr val="tx1"/>
                </a:solidFill>
                <a:latin typeface="Arial" panose="020B0604020202020204" pitchFamily="34" charset="0"/>
                <a:ea typeface="+mn-ea"/>
                <a:cs typeface="Arial" pitchFamily="34" charset="0"/>
              </a:defRPr>
            </a:lvl1pPr>
          </a:lstStyle>
          <a:p>
            <a:r>
              <a:rPr lang="en-GB" dirty="0"/>
              <a:t>February 2019</a:t>
            </a:r>
          </a:p>
        </p:txBody>
      </p:sp>
      <p:sp>
        <p:nvSpPr>
          <p:cNvPr id="7" name="Slide Number Placeholder 5">
            <a:extLst>
              <a:ext uri="{FF2B5EF4-FFF2-40B4-BE49-F238E27FC236}">
                <a16:creationId xmlns:a16="http://schemas.microsoft.com/office/drawing/2014/main" id="{AFC027E1-6E5D-C04D-9C53-20E3B0D96157}"/>
              </a:ext>
            </a:extLst>
          </p:cNvPr>
          <p:cNvSpPr>
            <a:spLocks noGrp="1"/>
          </p:cNvSpPr>
          <p:nvPr>
            <p:ph type="sldNum" sz="quarter" idx="4"/>
          </p:nvPr>
        </p:nvSpPr>
        <p:spPr>
          <a:xfrm>
            <a:off x="850400" y="6551755"/>
            <a:ext cx="518698" cy="169200"/>
          </a:xfrm>
          <a:prstGeom prst="rect">
            <a:avLst/>
          </a:prstGeom>
        </p:spPr>
        <p:txBody>
          <a:bodyPr vert="horz" wrap="none" lIns="0" tIns="0" rIns="0" bIns="0" rtlCol="0" anchor="ctr" anchorCtr="0"/>
          <a:lstStyle>
            <a:lvl1pPr algn="l">
              <a:defRPr lang="en-US" sz="800" b="0" i="0" u="none" kern="1200" smtClean="0">
                <a:solidFill>
                  <a:schemeClr val="tx1"/>
                </a:solidFill>
                <a:latin typeface="Arial" panose="020B0604020202020204" pitchFamily="34" charset="0"/>
                <a:ea typeface="+mn-ea"/>
                <a:cs typeface="Arial" pitchFamily="34" charset="0"/>
              </a:defRPr>
            </a:lvl1pPr>
          </a:lstStyle>
          <a:p>
            <a:fld id="{13E720D1-33D3-BB45-AA0D-AFB41DB6A7F2}" type="slidenum">
              <a:rPr lang="en-GB" smtClean="0"/>
              <a:pPr/>
              <a:t>‹#›</a:t>
            </a:fld>
            <a:endParaRPr lang="en-GB" dirty="0"/>
          </a:p>
        </p:txBody>
      </p:sp>
      <p:sp>
        <p:nvSpPr>
          <p:cNvPr id="8" name="Footer Placeholder 6">
            <a:extLst>
              <a:ext uri="{FF2B5EF4-FFF2-40B4-BE49-F238E27FC236}">
                <a16:creationId xmlns:a16="http://schemas.microsoft.com/office/drawing/2014/main" id="{9545484F-0820-6042-9A3D-8D74E61D701C}"/>
              </a:ext>
            </a:extLst>
          </p:cNvPr>
          <p:cNvSpPr>
            <a:spLocks noGrp="1"/>
          </p:cNvSpPr>
          <p:nvPr>
            <p:ph type="ftr" sz="quarter" idx="3"/>
          </p:nvPr>
        </p:nvSpPr>
        <p:spPr>
          <a:xfrm>
            <a:off x="4201673" y="6551755"/>
            <a:ext cx="4114800" cy="169200"/>
          </a:xfrm>
          <a:prstGeom prst="rect">
            <a:avLst/>
          </a:prstGeom>
        </p:spPr>
        <p:txBody>
          <a:bodyPr vert="horz" wrap="none" lIns="0" tIns="0" rIns="0" bIns="0" rtlCol="0" anchor="ctr" anchorCtr="0"/>
          <a:lstStyle>
            <a:lvl1pPr marL="0" algn="ctr" defTabSz="914400" rtl="0" eaLnBrk="1" latinLnBrk="0" hangingPunct="1">
              <a:defRPr lang="en-US" sz="800" b="0" i="0" u="none" kern="1200" dirty="0">
                <a:solidFill>
                  <a:schemeClr val="tx1"/>
                </a:solidFill>
                <a:latin typeface="Arial" panose="020B0604020202020204" pitchFamily="34" charset="0"/>
                <a:ea typeface="+mn-ea"/>
                <a:cs typeface="Arial" pitchFamily="34" charset="0"/>
              </a:defRPr>
            </a:lvl1pPr>
          </a:lstStyle>
          <a:p>
            <a:r>
              <a:rPr lang="en-GB" dirty="0"/>
              <a:t> </a:t>
            </a:r>
          </a:p>
        </p:txBody>
      </p:sp>
    </p:spTree>
    <p:extLst>
      <p:ext uri="{BB962C8B-B14F-4D97-AF65-F5344CB8AC3E}">
        <p14:creationId xmlns:p14="http://schemas.microsoft.com/office/powerpoint/2010/main" val="1700358870"/>
      </p:ext>
    </p:extLst>
  </p:cSld>
  <p:clrMapOvr>
    <a:masterClrMapping/>
  </p:clrMapOvr>
  <p:hf hdr="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FA7E2F9D-0494-A746-B047-4EB13F6AEFED}"/>
              </a:ext>
            </a:extLst>
          </p:cNvPr>
          <p:cNvSpPr>
            <a:spLocks noGrp="1"/>
          </p:cNvSpPr>
          <p:nvPr>
            <p:ph type="dt" sz="half" idx="2"/>
          </p:nvPr>
        </p:nvSpPr>
        <p:spPr>
          <a:xfrm>
            <a:off x="2719654" y="6551755"/>
            <a:ext cx="1387691" cy="169200"/>
          </a:xfrm>
          <a:prstGeom prst="rect">
            <a:avLst/>
          </a:prstGeom>
        </p:spPr>
        <p:txBody>
          <a:bodyPr vert="horz" wrap="none" lIns="0" tIns="0" rIns="0" bIns="0" rtlCol="0" anchor="ctr" anchorCtr="0"/>
          <a:lstStyle>
            <a:lvl1pPr marL="0" algn="ctr" defTabSz="914400" rtl="0" eaLnBrk="1" latinLnBrk="0" hangingPunct="1">
              <a:defRPr lang="en-US" sz="800" b="0" i="0" u="none" kern="1200" smtClean="0">
                <a:solidFill>
                  <a:schemeClr val="tx1"/>
                </a:solidFill>
                <a:latin typeface="Arial" panose="020B0604020202020204" pitchFamily="34" charset="0"/>
                <a:ea typeface="+mn-ea"/>
                <a:cs typeface="Arial" pitchFamily="34" charset="0"/>
              </a:defRPr>
            </a:lvl1pPr>
          </a:lstStyle>
          <a:p>
            <a:r>
              <a:rPr lang="en-GB" dirty="0"/>
              <a:t>February 2019</a:t>
            </a:r>
          </a:p>
        </p:txBody>
      </p:sp>
      <p:sp>
        <p:nvSpPr>
          <p:cNvPr id="8" name="Slide Number Placeholder 5">
            <a:extLst>
              <a:ext uri="{FF2B5EF4-FFF2-40B4-BE49-F238E27FC236}">
                <a16:creationId xmlns:a16="http://schemas.microsoft.com/office/drawing/2014/main" id="{AFC027E1-6E5D-C04D-9C53-20E3B0D96157}"/>
              </a:ext>
            </a:extLst>
          </p:cNvPr>
          <p:cNvSpPr>
            <a:spLocks noGrp="1"/>
          </p:cNvSpPr>
          <p:nvPr>
            <p:ph type="sldNum" sz="quarter" idx="4"/>
          </p:nvPr>
        </p:nvSpPr>
        <p:spPr>
          <a:xfrm>
            <a:off x="850400" y="6551755"/>
            <a:ext cx="518698" cy="169200"/>
          </a:xfrm>
          <a:prstGeom prst="rect">
            <a:avLst/>
          </a:prstGeom>
        </p:spPr>
        <p:txBody>
          <a:bodyPr vert="horz" wrap="none" lIns="0" tIns="0" rIns="0" bIns="0" rtlCol="0" anchor="ctr" anchorCtr="0"/>
          <a:lstStyle>
            <a:lvl1pPr algn="l">
              <a:defRPr lang="en-US" sz="800" b="0" i="0" u="none" kern="1200" smtClean="0">
                <a:solidFill>
                  <a:schemeClr val="tx1"/>
                </a:solidFill>
                <a:latin typeface="Arial" panose="020B0604020202020204" pitchFamily="34" charset="0"/>
                <a:ea typeface="+mn-ea"/>
                <a:cs typeface="Arial" pitchFamily="34" charset="0"/>
              </a:defRPr>
            </a:lvl1pPr>
          </a:lstStyle>
          <a:p>
            <a:fld id="{13E720D1-33D3-BB45-AA0D-AFB41DB6A7F2}" type="slidenum">
              <a:rPr lang="en-GB" smtClean="0"/>
              <a:pPr/>
              <a:t>‹#›</a:t>
            </a:fld>
            <a:endParaRPr lang="en-GB" dirty="0"/>
          </a:p>
        </p:txBody>
      </p:sp>
      <p:sp>
        <p:nvSpPr>
          <p:cNvPr id="9" name="Footer Placeholder 6">
            <a:extLst>
              <a:ext uri="{FF2B5EF4-FFF2-40B4-BE49-F238E27FC236}">
                <a16:creationId xmlns:a16="http://schemas.microsoft.com/office/drawing/2014/main" id="{9545484F-0820-6042-9A3D-8D74E61D701C}"/>
              </a:ext>
            </a:extLst>
          </p:cNvPr>
          <p:cNvSpPr>
            <a:spLocks noGrp="1"/>
          </p:cNvSpPr>
          <p:nvPr>
            <p:ph type="ftr" sz="quarter" idx="3"/>
          </p:nvPr>
        </p:nvSpPr>
        <p:spPr>
          <a:xfrm>
            <a:off x="4201673" y="6551755"/>
            <a:ext cx="4114800" cy="169200"/>
          </a:xfrm>
          <a:prstGeom prst="rect">
            <a:avLst/>
          </a:prstGeom>
        </p:spPr>
        <p:txBody>
          <a:bodyPr vert="horz" wrap="none" lIns="0" tIns="0" rIns="0" bIns="0" rtlCol="0" anchor="ctr" anchorCtr="0"/>
          <a:lstStyle>
            <a:lvl1pPr marL="0" algn="ctr" defTabSz="914400" rtl="0" eaLnBrk="1" latinLnBrk="0" hangingPunct="1">
              <a:defRPr lang="en-US" sz="800" b="0" i="0" u="none" kern="1200" dirty="0">
                <a:solidFill>
                  <a:schemeClr val="tx1"/>
                </a:solidFill>
                <a:latin typeface="Arial" panose="020B0604020202020204" pitchFamily="34" charset="0"/>
                <a:ea typeface="+mn-ea"/>
                <a:cs typeface="Arial" pitchFamily="34" charset="0"/>
              </a:defRPr>
            </a:lvl1pPr>
          </a:lstStyle>
          <a:p>
            <a:r>
              <a:rPr lang="en-GB" dirty="0"/>
              <a:t> </a:t>
            </a:r>
          </a:p>
        </p:txBody>
      </p:sp>
      <p:sp>
        <p:nvSpPr>
          <p:cNvPr id="6" name="Rectangle 5"/>
          <p:cNvSpPr/>
          <p:nvPr userDrawn="1"/>
        </p:nvSpPr>
        <p:spPr bwMode="white">
          <a:xfrm>
            <a:off x="-19" y="0"/>
            <a:ext cx="12192000" cy="1809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Picture Placeholder 2"/>
          <p:cNvSpPr>
            <a:spLocks noGrp="1"/>
          </p:cNvSpPr>
          <p:nvPr>
            <p:ph type="pic" sz="quarter" idx="10"/>
          </p:nvPr>
        </p:nvSpPr>
        <p:spPr>
          <a:xfrm>
            <a:off x="0" y="0"/>
            <a:ext cx="12192000" cy="6858000"/>
          </a:xfrm>
        </p:spPr>
        <p:txBody>
          <a:bodyPr>
            <a:normAutofit/>
          </a:bodyPr>
          <a:lstStyle>
            <a:lvl1pPr marL="0" indent="0">
              <a:buNone/>
              <a:defRPr sz="1400"/>
            </a:lvl1pPr>
          </a:lstStyle>
          <a:p>
            <a:r>
              <a:rPr lang="en-GB"/>
              <a:t>Click icon to add picture</a:t>
            </a:r>
            <a:endParaRPr lang="en-GB" dirty="0"/>
          </a:p>
        </p:txBody>
      </p:sp>
    </p:spTree>
    <p:extLst>
      <p:ext uri="{BB962C8B-B14F-4D97-AF65-F5344CB8AC3E}">
        <p14:creationId xmlns:p14="http://schemas.microsoft.com/office/powerpoint/2010/main" val="2499785523"/>
      </p:ext>
    </p:extLst>
  </p:cSld>
  <p:clrMapOvr>
    <a:masterClrMapping/>
  </p:clrMapOvr>
  <p:hf hdr="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ny Questions">
    <p:spTree>
      <p:nvGrpSpPr>
        <p:cNvPr id="1" name=""/>
        <p:cNvGrpSpPr/>
        <p:nvPr/>
      </p:nvGrpSpPr>
      <p:grpSpPr>
        <a:xfrm>
          <a:off x="0" y="0"/>
          <a:ext cx="0" cy="0"/>
          <a:chOff x="0" y="0"/>
          <a:chExt cx="0" cy="0"/>
        </a:xfrm>
      </p:grpSpPr>
      <p:sp>
        <p:nvSpPr>
          <p:cNvPr id="6" name="Rectangle 5"/>
          <p:cNvSpPr/>
          <p:nvPr userDrawn="1"/>
        </p:nvSpPr>
        <p:spPr bwMode="gray">
          <a:xfrm>
            <a:off x="-19"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47970833-8E4B-8343-9FED-63AC7626ABC4}"/>
              </a:ext>
            </a:extLst>
          </p:cNvPr>
          <p:cNvPicPr>
            <a:picLocks noChangeAspect="1"/>
          </p:cNvPicPr>
          <p:nvPr userDrawn="1"/>
        </p:nvPicPr>
        <p:blipFill>
          <a:blip r:embed="rId2"/>
          <a:stretch>
            <a:fillRect/>
          </a:stretch>
        </p:blipFill>
        <p:spPr bwMode="gray">
          <a:xfrm>
            <a:off x="879764" y="2868484"/>
            <a:ext cx="10432472" cy="1121033"/>
          </a:xfrm>
          <a:prstGeom prst="rect">
            <a:avLst/>
          </a:prstGeom>
        </p:spPr>
      </p:pic>
    </p:spTree>
    <p:extLst>
      <p:ext uri="{BB962C8B-B14F-4D97-AF65-F5344CB8AC3E}">
        <p14:creationId xmlns:p14="http://schemas.microsoft.com/office/powerpoint/2010/main" val="697937354"/>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EA292-AE34-4CA8-A184-6A45C25BD68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B88512F-EB9C-4D7C-A084-BE09587304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AED1906-CFD2-48A4-A9BE-EFCE6EDC59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19664A4-723D-46DB-B112-A5A6BC53467F}"/>
              </a:ext>
            </a:extLst>
          </p:cNvPr>
          <p:cNvSpPr>
            <a:spLocks noGrp="1"/>
          </p:cNvSpPr>
          <p:nvPr>
            <p:ph type="dt" sz="half" idx="10"/>
          </p:nvPr>
        </p:nvSpPr>
        <p:spPr/>
        <p:txBody>
          <a:bodyPr/>
          <a:lstStyle/>
          <a:p>
            <a:fld id="{08563B51-BECB-464D-8E15-4BBD5B9FB78B}" type="datetimeFigureOut">
              <a:rPr lang="en-GB" smtClean="0"/>
              <a:t>21/01/2021</a:t>
            </a:fld>
            <a:endParaRPr lang="en-GB"/>
          </a:p>
        </p:txBody>
      </p:sp>
      <p:sp>
        <p:nvSpPr>
          <p:cNvPr id="6" name="Footer Placeholder 5">
            <a:extLst>
              <a:ext uri="{FF2B5EF4-FFF2-40B4-BE49-F238E27FC236}">
                <a16:creationId xmlns:a16="http://schemas.microsoft.com/office/drawing/2014/main" id="{2DEBF32B-A77A-45B8-B947-595CACFE15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3F8030-DB25-4ECF-9B03-6A3106EF8C21}"/>
              </a:ext>
            </a:extLst>
          </p:cNvPr>
          <p:cNvSpPr>
            <a:spLocks noGrp="1"/>
          </p:cNvSpPr>
          <p:nvPr>
            <p:ph type="sldNum" sz="quarter" idx="12"/>
          </p:nvPr>
        </p:nvSpPr>
        <p:spPr/>
        <p:txBody>
          <a:bodyPr/>
          <a:lstStyle/>
          <a:p>
            <a:fld id="{AD2105E9-F1AC-451F-84B4-4BDB774B1168}" type="slidenum">
              <a:rPr lang="en-GB" smtClean="0"/>
              <a:t>‹#›</a:t>
            </a:fld>
            <a:endParaRPr lang="en-GB"/>
          </a:p>
        </p:txBody>
      </p:sp>
    </p:spTree>
    <p:extLst>
      <p:ext uri="{BB962C8B-B14F-4D97-AF65-F5344CB8AC3E}">
        <p14:creationId xmlns:p14="http://schemas.microsoft.com/office/powerpoint/2010/main" val="21906911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acMillan">
    <p:spTree>
      <p:nvGrpSpPr>
        <p:cNvPr id="1" name=""/>
        <p:cNvGrpSpPr/>
        <p:nvPr/>
      </p:nvGrpSpPr>
      <p:grpSpPr>
        <a:xfrm>
          <a:off x="0" y="0"/>
          <a:ext cx="0" cy="0"/>
          <a:chOff x="0" y="0"/>
          <a:chExt cx="0" cy="0"/>
        </a:xfrm>
      </p:grpSpPr>
      <p:sp>
        <p:nvSpPr>
          <p:cNvPr id="6" name="Rectangle 5"/>
          <p:cNvSpPr/>
          <p:nvPr userDrawn="1"/>
        </p:nvSpPr>
        <p:spPr bwMode="gray">
          <a:xfrm>
            <a:off x="-19"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12713AC8-281F-43E7-A2F2-49FEBC5D5CD1}"/>
              </a:ext>
            </a:extLst>
          </p:cNvPr>
          <p:cNvPicPr>
            <a:picLocks noChangeAspect="1"/>
          </p:cNvPicPr>
          <p:nvPr userDrawn="1"/>
        </p:nvPicPr>
        <p:blipFill>
          <a:blip r:embed="rId2"/>
          <a:stretch>
            <a:fillRect/>
          </a:stretch>
        </p:blipFill>
        <p:spPr bwMode="gray">
          <a:xfrm>
            <a:off x="2415988" y="2440900"/>
            <a:ext cx="7360024" cy="1976200"/>
          </a:xfrm>
          <a:prstGeom prst="rect">
            <a:avLst/>
          </a:prstGeom>
        </p:spPr>
      </p:pic>
    </p:spTree>
    <p:extLst>
      <p:ext uri="{BB962C8B-B14F-4D97-AF65-F5344CB8AC3E}">
        <p14:creationId xmlns:p14="http://schemas.microsoft.com/office/powerpoint/2010/main" val="2069605995"/>
      </p:ext>
    </p:extLst>
  </p:cSld>
  <p:clrMapOvr>
    <a:masterClrMapping/>
  </p:clrMapOvr>
  <p:hf hdr="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acMillan 2">
    <p:spTree>
      <p:nvGrpSpPr>
        <p:cNvPr id="1" name=""/>
        <p:cNvGrpSpPr/>
        <p:nvPr/>
      </p:nvGrpSpPr>
      <p:grpSpPr>
        <a:xfrm>
          <a:off x="0" y="0"/>
          <a:ext cx="0" cy="0"/>
          <a:chOff x="0" y="0"/>
          <a:chExt cx="0" cy="0"/>
        </a:xfrm>
      </p:grpSpPr>
      <p:sp>
        <p:nvSpPr>
          <p:cNvPr id="6" name="Rectangle 5"/>
          <p:cNvSpPr/>
          <p:nvPr userDrawn="1"/>
        </p:nvSpPr>
        <p:spPr bwMode="gray">
          <a:xfrm>
            <a:off x="-19"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ECA843D4-5965-4828-B80F-AE70FA8C16B4}"/>
              </a:ext>
            </a:extLst>
          </p:cNvPr>
          <p:cNvPicPr>
            <a:picLocks noChangeAspect="1"/>
          </p:cNvPicPr>
          <p:nvPr userDrawn="1"/>
        </p:nvPicPr>
        <p:blipFill>
          <a:blip r:embed="rId2"/>
          <a:stretch>
            <a:fillRect/>
          </a:stretch>
        </p:blipFill>
        <p:spPr>
          <a:xfrm>
            <a:off x="2724912" y="2657979"/>
            <a:ext cx="6742176" cy="1542042"/>
          </a:xfrm>
          <a:prstGeom prst="rect">
            <a:avLst/>
          </a:prstGeom>
        </p:spPr>
      </p:pic>
    </p:spTree>
    <p:extLst>
      <p:ext uri="{BB962C8B-B14F-4D97-AF65-F5344CB8AC3E}">
        <p14:creationId xmlns:p14="http://schemas.microsoft.com/office/powerpoint/2010/main" val="2976832108"/>
      </p:ext>
    </p:extLst>
  </p:cSld>
  <p:clrMapOvr>
    <a:masterClrMapping/>
  </p:clrMapOvr>
  <p:hf hdr="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acMillan 3">
    <p:spTree>
      <p:nvGrpSpPr>
        <p:cNvPr id="1" name=""/>
        <p:cNvGrpSpPr/>
        <p:nvPr/>
      </p:nvGrpSpPr>
      <p:grpSpPr>
        <a:xfrm>
          <a:off x="0" y="0"/>
          <a:ext cx="0" cy="0"/>
          <a:chOff x="0" y="0"/>
          <a:chExt cx="0" cy="0"/>
        </a:xfrm>
      </p:grpSpPr>
      <p:sp>
        <p:nvSpPr>
          <p:cNvPr id="6" name="Rectangle 5"/>
          <p:cNvSpPr/>
          <p:nvPr userDrawn="1"/>
        </p:nvSpPr>
        <p:spPr bwMode="gray">
          <a:xfrm>
            <a:off x="-19"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12713AC8-281F-43E7-A2F2-49FEBC5D5CD1}"/>
              </a:ext>
            </a:extLst>
          </p:cNvPr>
          <p:cNvPicPr>
            <a:picLocks noChangeAspect="1"/>
          </p:cNvPicPr>
          <p:nvPr userDrawn="1"/>
        </p:nvPicPr>
        <p:blipFill>
          <a:blip r:embed="rId2"/>
          <a:stretch>
            <a:fillRect/>
          </a:stretch>
        </p:blipFill>
        <p:spPr>
          <a:xfrm>
            <a:off x="2059557" y="1479335"/>
            <a:ext cx="8072886" cy="2167608"/>
          </a:xfrm>
          <a:prstGeom prst="rect">
            <a:avLst/>
          </a:prstGeom>
        </p:spPr>
      </p:pic>
      <p:sp>
        <p:nvSpPr>
          <p:cNvPr id="7" name="Content Placeholder 2">
            <a:extLst>
              <a:ext uri="{FF2B5EF4-FFF2-40B4-BE49-F238E27FC236}">
                <a16:creationId xmlns:a16="http://schemas.microsoft.com/office/drawing/2014/main" id="{5F58376C-7579-8C4B-B52B-3D5A8D850138}"/>
              </a:ext>
            </a:extLst>
          </p:cNvPr>
          <p:cNvSpPr txBox="1">
            <a:spLocks/>
          </p:cNvSpPr>
          <p:nvPr userDrawn="1"/>
        </p:nvSpPr>
        <p:spPr>
          <a:xfrm>
            <a:off x="2209800" y="3646943"/>
            <a:ext cx="7772400" cy="21858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600" b="1" dirty="0">
                <a:cs typeface="Arial" panose="020B0604020202020204" pitchFamily="34" charset="0"/>
              </a:rPr>
              <a:t>We’re here to help everyone with cancer live life as fully as they can.</a:t>
            </a:r>
          </a:p>
          <a:p>
            <a:pPr marL="0" indent="0">
              <a:lnSpc>
                <a:spcPct val="100000"/>
              </a:lnSpc>
              <a:spcBef>
                <a:spcPts val="1600"/>
              </a:spcBef>
              <a:buNone/>
            </a:pPr>
            <a:r>
              <a:rPr lang="en-GB" sz="2600" b="1" dirty="0"/>
              <a:t>For information, support or just someone to talk to, call 0808 808 00 00 or visit macmillan.org.uk</a:t>
            </a:r>
          </a:p>
        </p:txBody>
      </p:sp>
    </p:spTree>
    <p:extLst>
      <p:ext uri="{BB962C8B-B14F-4D97-AF65-F5344CB8AC3E}">
        <p14:creationId xmlns:p14="http://schemas.microsoft.com/office/powerpoint/2010/main" val="2510695759"/>
      </p:ext>
    </p:extLst>
  </p:cSld>
  <p:clrMapOvr>
    <a:masterClrMapping/>
  </p:clrMapOvr>
  <p:hf hdr="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acMillan 4">
    <p:spTree>
      <p:nvGrpSpPr>
        <p:cNvPr id="1" name=""/>
        <p:cNvGrpSpPr/>
        <p:nvPr/>
      </p:nvGrpSpPr>
      <p:grpSpPr>
        <a:xfrm>
          <a:off x="0" y="0"/>
          <a:ext cx="0" cy="0"/>
          <a:chOff x="0" y="0"/>
          <a:chExt cx="0" cy="0"/>
        </a:xfrm>
      </p:grpSpPr>
      <p:sp>
        <p:nvSpPr>
          <p:cNvPr id="6" name="Rectangle 5"/>
          <p:cNvSpPr/>
          <p:nvPr userDrawn="1"/>
        </p:nvSpPr>
        <p:spPr bwMode="gray">
          <a:xfrm>
            <a:off x="-19"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Content Placeholder 2">
            <a:extLst>
              <a:ext uri="{FF2B5EF4-FFF2-40B4-BE49-F238E27FC236}">
                <a16:creationId xmlns:a16="http://schemas.microsoft.com/office/drawing/2014/main" id="{5F58376C-7579-8C4B-B52B-3D5A8D850138}"/>
              </a:ext>
            </a:extLst>
          </p:cNvPr>
          <p:cNvSpPr txBox="1">
            <a:spLocks/>
          </p:cNvSpPr>
          <p:nvPr userDrawn="1"/>
        </p:nvSpPr>
        <p:spPr bwMode="white">
          <a:xfrm>
            <a:off x="2209800" y="3646943"/>
            <a:ext cx="7772400" cy="21858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600" b="1" dirty="0">
                <a:solidFill>
                  <a:srgbClr val="FFFFFF"/>
                </a:solidFill>
                <a:cs typeface="Arial" panose="020B0604020202020204" pitchFamily="34" charset="0"/>
              </a:rPr>
              <a:t>We’re here to help everyone with cancer live life as fully as they can.</a:t>
            </a:r>
          </a:p>
          <a:p>
            <a:pPr marL="0" indent="0">
              <a:lnSpc>
                <a:spcPct val="100000"/>
              </a:lnSpc>
              <a:spcBef>
                <a:spcPts val="1600"/>
              </a:spcBef>
              <a:buNone/>
            </a:pPr>
            <a:r>
              <a:rPr lang="en-GB" sz="2600" b="1" dirty="0">
                <a:solidFill>
                  <a:srgbClr val="FFFFFF"/>
                </a:solidFill>
              </a:rPr>
              <a:t>For information, support or just someone to talk to, call 0808 808 00 00 or visit macmillan.org.uk</a:t>
            </a:r>
          </a:p>
        </p:txBody>
      </p:sp>
      <p:pic>
        <p:nvPicPr>
          <p:cNvPr id="5" name="Picture 4">
            <a:extLst>
              <a:ext uri="{FF2B5EF4-FFF2-40B4-BE49-F238E27FC236}">
                <a16:creationId xmlns:a16="http://schemas.microsoft.com/office/drawing/2014/main" id="{ECA843D4-5965-4828-B80F-AE70FA8C16B4}"/>
              </a:ext>
            </a:extLst>
          </p:cNvPr>
          <p:cNvPicPr>
            <a:picLocks noChangeAspect="1"/>
          </p:cNvPicPr>
          <p:nvPr userDrawn="1"/>
        </p:nvPicPr>
        <p:blipFill>
          <a:blip r:embed="rId2"/>
          <a:stretch>
            <a:fillRect/>
          </a:stretch>
        </p:blipFill>
        <p:spPr>
          <a:xfrm>
            <a:off x="2189018" y="1498860"/>
            <a:ext cx="7813964" cy="1787176"/>
          </a:xfrm>
          <a:prstGeom prst="rect">
            <a:avLst/>
          </a:prstGeom>
        </p:spPr>
      </p:pic>
    </p:spTree>
    <p:extLst>
      <p:ext uri="{BB962C8B-B14F-4D97-AF65-F5344CB8AC3E}">
        <p14:creationId xmlns:p14="http://schemas.microsoft.com/office/powerpoint/2010/main" val="2645665897"/>
      </p:ext>
    </p:extLst>
  </p:cSld>
  <p:clrMapOvr>
    <a:masterClrMapping/>
  </p:clrMapOvr>
  <p:hf hdr="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335360" y="1780721"/>
            <a:ext cx="10988917" cy="1647510"/>
          </a:xfrm>
          <a:prstGeom prst="rect">
            <a:avLst/>
          </a:prstGeom>
          <a:noFill/>
        </p:spPr>
        <p:txBody>
          <a:bodyPr lIns="0" tIns="0" rIns="0" bIns="0">
            <a:normAutofit/>
          </a:bodyPr>
          <a:lstStyle>
            <a:lvl1pPr algn="l">
              <a:defRPr sz="36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352062" y="3500239"/>
            <a:ext cx="9793087" cy="936873"/>
          </a:xfrm>
        </p:spPr>
        <p:txBody>
          <a:bodyPr>
            <a:normAutofit/>
          </a:bodyPr>
          <a:lstStyle>
            <a:lvl1pPr algn="l">
              <a:defRPr sz="2400" baseline="0">
                <a:solidFill>
                  <a:srgbClr val="0072C6"/>
                </a:solidFill>
                <a:latin typeface="+mn-lt"/>
              </a:defRPr>
            </a:lvl1pPr>
          </a:lstStyle>
          <a:p>
            <a:pPr lvl="0"/>
            <a:r>
              <a:rPr lang="en-GB" dirty="0"/>
              <a:t>Subtitle </a:t>
            </a:r>
          </a:p>
        </p:txBody>
      </p:sp>
      <p:sp>
        <p:nvSpPr>
          <p:cNvPr id="4" name="Slide Number Placeholder 3"/>
          <p:cNvSpPr>
            <a:spLocks noGrp="1"/>
          </p:cNvSpPr>
          <p:nvPr>
            <p:ph type="sldNum" sz="quarter" idx="11"/>
          </p:nvPr>
        </p:nvSpPr>
        <p:spPr/>
        <p:txBody>
          <a:bodyPr/>
          <a:lstStyle/>
          <a:p>
            <a:fld id="{8FC524A1-7B6A-464D-B8BC-8FE2E057339E}" type="slidenum">
              <a:rPr lang="en-GB" smtClean="0"/>
              <a:pPr/>
              <a:t>‹#›</a:t>
            </a:fld>
            <a:endParaRPr lang="en-GB" dirty="0"/>
          </a:p>
        </p:txBody>
      </p:sp>
      <p:sp>
        <p:nvSpPr>
          <p:cNvPr id="13" name="TextBox 12"/>
          <p:cNvSpPr txBox="1"/>
          <p:nvPr userDrawn="1"/>
        </p:nvSpPr>
        <p:spPr>
          <a:xfrm>
            <a:off x="195648" y="5085185"/>
            <a:ext cx="11084928" cy="307777"/>
          </a:xfrm>
          <a:prstGeom prst="rect">
            <a:avLst/>
          </a:prstGeom>
          <a:noFill/>
        </p:spPr>
        <p:txBody>
          <a:bodyPr wrap="square" lIns="72000" rtlCol="0">
            <a:spAutoFit/>
          </a:bodyPr>
          <a:lstStyle/>
          <a:p>
            <a:r>
              <a:rPr lang="en-US" sz="1400" i="0" dirty="0">
                <a:solidFill>
                  <a:schemeClr val="accent5">
                    <a:lumMod val="60000"/>
                    <a:lumOff val="40000"/>
                  </a:schemeClr>
                </a:solidFill>
              </a:rPr>
              <a:t>Supported by and</a:t>
            </a:r>
            <a:r>
              <a:rPr lang="en-US" sz="1400" i="0" baseline="0" dirty="0">
                <a:solidFill>
                  <a:schemeClr val="accent5">
                    <a:lumMod val="60000"/>
                    <a:lumOff val="40000"/>
                  </a:schemeClr>
                </a:solidFill>
              </a:rPr>
              <a:t> delivering for:</a:t>
            </a:r>
            <a:endParaRPr lang="en-US" sz="1400" i="0" dirty="0">
              <a:solidFill>
                <a:schemeClr val="accent5">
                  <a:lumMod val="60000"/>
                  <a:lumOff val="40000"/>
                </a:schemeClr>
              </a:solidFill>
            </a:endParaRPr>
          </a:p>
        </p:txBody>
      </p:sp>
      <p:sp>
        <p:nvSpPr>
          <p:cNvPr id="16" name="Rectangle 15"/>
          <p:cNvSpPr/>
          <p:nvPr userDrawn="1"/>
        </p:nvSpPr>
        <p:spPr>
          <a:xfrm>
            <a:off x="0" y="6381330"/>
            <a:ext cx="12192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TextBox 21"/>
          <p:cNvSpPr txBox="1"/>
          <p:nvPr userDrawn="1"/>
        </p:nvSpPr>
        <p:spPr>
          <a:xfrm>
            <a:off x="143339" y="6486756"/>
            <a:ext cx="11942299" cy="307777"/>
          </a:xfrm>
          <a:prstGeom prst="rect">
            <a:avLst/>
          </a:prstGeom>
          <a:noFill/>
        </p:spPr>
        <p:txBody>
          <a:bodyPr wrap="square" rtlCol="0">
            <a:spAutoFit/>
          </a:bodyPr>
          <a:lstStyle/>
          <a:p>
            <a:r>
              <a:rPr lang="en-US" sz="1400" b="1" dirty="0">
                <a:solidFill>
                  <a:schemeClr val="bg1"/>
                </a:solidFill>
              </a:rPr>
              <a:t>London’s NHS organisations </a:t>
            </a:r>
            <a:r>
              <a:rPr lang="en-US" sz="1400" b="1" baseline="0" dirty="0">
                <a:solidFill>
                  <a:schemeClr val="bg1"/>
                </a:solidFill>
              </a:rPr>
              <a:t>include all of London’s CCGs, </a:t>
            </a:r>
            <a:r>
              <a:rPr lang="en-US" sz="1400" b="1" baseline="0">
                <a:solidFill>
                  <a:schemeClr val="bg1"/>
                </a:solidFill>
              </a:rPr>
              <a:t>NHS England and Health </a:t>
            </a:r>
            <a:r>
              <a:rPr lang="en-US" sz="1400" b="1" baseline="0" dirty="0">
                <a:solidFill>
                  <a:schemeClr val="bg1"/>
                </a:solidFill>
              </a:rPr>
              <a:t>Education England </a:t>
            </a:r>
            <a:endParaRPr lang="en-US" sz="1400" b="1" dirty="0">
              <a:solidFill>
                <a:schemeClr val="bg1"/>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1" y="5497489"/>
            <a:ext cx="1633548" cy="762279"/>
          </a:xfrm>
          <a:prstGeom prst="rect">
            <a:avLst/>
          </a:prstGeom>
        </p:spPr>
      </p:pic>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5238" t="39907" r="24588" b="34095"/>
          <a:stretch/>
        </p:blipFill>
        <p:spPr>
          <a:xfrm>
            <a:off x="8709966" y="5497488"/>
            <a:ext cx="3013861" cy="658233"/>
          </a:xfrm>
          <a:prstGeom prst="rect">
            <a:avLst/>
          </a:prstGeom>
        </p:spPr>
      </p:pic>
      <p:pic>
        <p:nvPicPr>
          <p:cNvPr id="15" name="Picture 14"/>
          <p:cNvPicPr>
            <a:picLocks noChangeAspect="1"/>
          </p:cNvPicPr>
          <p:nvPr userDrawn="1"/>
        </p:nvPicPr>
        <p:blipFill rotWithShape="1">
          <a:blip r:embed="rId4">
            <a:extLst>
              <a:ext uri="{28A0092B-C50C-407E-A947-70E740481C1C}">
                <a14:useLocalDpi xmlns:a14="http://schemas.microsoft.com/office/drawing/2010/main" val="0"/>
              </a:ext>
            </a:extLst>
          </a:blip>
          <a:srcRect t="24871" b="16201"/>
          <a:stretch/>
        </p:blipFill>
        <p:spPr>
          <a:xfrm>
            <a:off x="3236040" y="5596128"/>
            <a:ext cx="1323789" cy="424282"/>
          </a:xfrm>
          <a:prstGeom prst="rect">
            <a:avLst/>
          </a:prstGeom>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03979" y="5532964"/>
            <a:ext cx="1728192" cy="622756"/>
          </a:xfrm>
          <a:prstGeom prst="rect">
            <a:avLst/>
          </a:prstGeom>
        </p:spPr>
      </p:pic>
      <p:pic>
        <p:nvPicPr>
          <p:cNvPr id="18" name="Picture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874095" y="404664"/>
            <a:ext cx="2886535" cy="504056"/>
          </a:xfrm>
          <a:prstGeom prst="rect">
            <a:avLst/>
          </a:prstGeom>
        </p:spPr>
      </p:pic>
    </p:spTree>
    <p:extLst>
      <p:ext uri="{BB962C8B-B14F-4D97-AF65-F5344CB8AC3E}">
        <p14:creationId xmlns:p14="http://schemas.microsoft.com/office/powerpoint/2010/main" val="622127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_Slide">
    <p:spTree>
      <p:nvGrpSpPr>
        <p:cNvPr id="1" name=""/>
        <p:cNvGrpSpPr/>
        <p:nvPr/>
      </p:nvGrpSpPr>
      <p:grpSpPr>
        <a:xfrm>
          <a:off x="0" y="0"/>
          <a:ext cx="0" cy="0"/>
          <a:chOff x="0" y="0"/>
          <a:chExt cx="0" cy="0"/>
        </a:xfrm>
      </p:grpSpPr>
      <p:sp>
        <p:nvSpPr>
          <p:cNvPr id="6" name="Title 5"/>
          <p:cNvSpPr>
            <a:spLocks noGrp="1"/>
          </p:cNvSpPr>
          <p:nvPr>
            <p:ph type="title"/>
          </p:nvPr>
        </p:nvSpPr>
        <p:spPr>
          <a:xfrm>
            <a:off x="335360" y="1772816"/>
            <a:ext cx="10988917" cy="1647510"/>
          </a:xfrm>
          <a:prstGeom prst="rect">
            <a:avLst/>
          </a:prstGeom>
          <a:noFill/>
        </p:spPr>
        <p:txBody>
          <a:bodyPr lIns="0" tIns="0" rIns="0" bIns="0">
            <a:normAutofit/>
          </a:bodyPr>
          <a:lstStyle>
            <a:lvl1pPr algn="l">
              <a:defRPr sz="3600" baseline="0">
                <a:solidFill>
                  <a:srgbClr val="0091C9"/>
                </a:solidFill>
              </a:defRPr>
            </a:lvl1pPr>
          </a:lstStyle>
          <a:p>
            <a:r>
              <a:rPr lang="en-US"/>
              <a:t>Click to edit Master title style</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pPr/>
              <a:t>‹#›</a:t>
            </a:fld>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88832" y="4454488"/>
            <a:ext cx="4559829" cy="15668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74095" y="404664"/>
            <a:ext cx="2886535" cy="504056"/>
          </a:xfrm>
          <a:prstGeom prst="rect">
            <a:avLst/>
          </a:prstGeom>
        </p:spPr>
      </p:pic>
      <p:sp>
        <p:nvSpPr>
          <p:cNvPr id="17" name="Text Placeholder 7"/>
          <p:cNvSpPr>
            <a:spLocks noGrp="1"/>
          </p:cNvSpPr>
          <p:nvPr>
            <p:ph type="body" sz="quarter" idx="10"/>
          </p:nvPr>
        </p:nvSpPr>
        <p:spPr>
          <a:xfrm>
            <a:off x="335362" y="5013176"/>
            <a:ext cx="9793087" cy="1512168"/>
          </a:xfrm>
        </p:spPr>
        <p:txBody>
          <a:bodyPr>
            <a:normAutofit/>
          </a:bodyPr>
          <a:lstStyle>
            <a:lvl1pPr algn="l">
              <a:defRPr sz="2400" baseline="0">
                <a:solidFill>
                  <a:srgbClr val="0091C9"/>
                </a:solidFill>
                <a:latin typeface="+mn-lt"/>
              </a:defRPr>
            </a:lvl1pPr>
          </a:lstStyle>
          <a:p>
            <a:pPr lvl="0"/>
            <a:r>
              <a:rPr lang="en-US"/>
              <a:t>Click to edit Master text styles</a:t>
            </a:r>
          </a:p>
        </p:txBody>
      </p:sp>
      <p:grpSp>
        <p:nvGrpSpPr>
          <p:cNvPr id="7" name="Group 6">
            <a:extLst>
              <a:ext uri="{FF2B5EF4-FFF2-40B4-BE49-F238E27FC236}">
                <a16:creationId xmlns:a16="http://schemas.microsoft.com/office/drawing/2014/main" id="{96F2BDDC-AD73-4492-A1BD-395BE171F0A9}"/>
              </a:ext>
            </a:extLst>
          </p:cNvPr>
          <p:cNvGrpSpPr/>
          <p:nvPr userDrawn="1"/>
        </p:nvGrpSpPr>
        <p:grpSpPr>
          <a:xfrm>
            <a:off x="359669" y="6462331"/>
            <a:ext cx="3076258" cy="215991"/>
            <a:chOff x="359669" y="6453095"/>
            <a:chExt cx="3076258" cy="215991"/>
          </a:xfrm>
        </p:grpSpPr>
        <p:pic>
          <p:nvPicPr>
            <p:cNvPr id="8" name="Picture 7">
              <a:extLst>
                <a:ext uri="{FF2B5EF4-FFF2-40B4-BE49-F238E27FC236}">
                  <a16:creationId xmlns:a16="http://schemas.microsoft.com/office/drawing/2014/main" id="{036B23CA-6A7F-4C82-ACCA-A80128DCB8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9" name="Picture 8" descr="M:\Public Health\4_Healthy Adults\MLAPP\Blank docs with logo header\Macmillan logo new.jpg">
              <a:extLst>
                <a:ext uri="{FF2B5EF4-FFF2-40B4-BE49-F238E27FC236}">
                  <a16:creationId xmlns:a16="http://schemas.microsoft.com/office/drawing/2014/main" id="{8B6D40DA-A0AC-46CC-A778-02930B3269C7}"/>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EAD2AAA3-B5AA-4D13-8678-CDC4CA9919E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792180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0072C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4" y="692697"/>
            <a:ext cx="11523133"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1439"/>
            <a:ext cx="1152313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extLst>
              <a:ext uri="{FF2B5EF4-FFF2-40B4-BE49-F238E27FC236}">
                <a16:creationId xmlns:a16="http://schemas.microsoft.com/office/drawing/2014/main" id="{BB9897E2-F230-4FD4-B8DD-9541FA78F63F}"/>
              </a:ext>
            </a:extLst>
          </p:cNvPr>
          <p:cNvPicPr>
            <a:picLocks noChangeAspect="1"/>
          </p:cNvPicPr>
          <p:nvPr userDrawn="1"/>
        </p:nvPicPr>
        <p:blipFill>
          <a:blip r:embed="rId2"/>
          <a:stretch>
            <a:fillRect/>
          </a:stretch>
        </p:blipFill>
        <p:spPr>
          <a:xfrm>
            <a:off x="334434" y="6386759"/>
            <a:ext cx="2993395" cy="359695"/>
          </a:xfrm>
          <a:prstGeom prst="rect">
            <a:avLst/>
          </a:prstGeom>
        </p:spPr>
      </p:pic>
    </p:spTree>
    <p:extLst>
      <p:ext uri="{BB962C8B-B14F-4D97-AF65-F5344CB8AC3E}">
        <p14:creationId xmlns:p14="http://schemas.microsoft.com/office/powerpoint/2010/main" val="4405391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0072C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2801"/>
            <a:ext cx="5666317"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a:extLst>
              <a:ext uri="{FF2B5EF4-FFF2-40B4-BE49-F238E27FC236}">
                <a16:creationId xmlns:a16="http://schemas.microsoft.com/office/drawing/2014/main" id="{2C5EAE4A-899F-4739-A9D3-3328D4E66728}"/>
              </a:ext>
            </a:extLst>
          </p:cNvPr>
          <p:cNvPicPr>
            <a:picLocks noChangeAspect="1"/>
          </p:cNvPicPr>
          <p:nvPr userDrawn="1"/>
        </p:nvPicPr>
        <p:blipFill>
          <a:blip r:embed="rId2"/>
          <a:stretch>
            <a:fillRect/>
          </a:stretch>
        </p:blipFill>
        <p:spPr>
          <a:xfrm>
            <a:off x="334433" y="6453188"/>
            <a:ext cx="2993395" cy="359695"/>
          </a:xfrm>
          <a:prstGeom prst="rect">
            <a:avLst/>
          </a:prstGeom>
        </p:spPr>
      </p:pic>
    </p:spTree>
    <p:extLst>
      <p:ext uri="{BB962C8B-B14F-4D97-AF65-F5344CB8AC3E}">
        <p14:creationId xmlns:p14="http://schemas.microsoft.com/office/powerpoint/2010/main" val="6445906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4" y="188914"/>
            <a:ext cx="11523133"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4271434" y="1341438"/>
            <a:ext cx="3649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185"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336000" y="190801"/>
            <a:ext cx="11523133"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grpSp>
        <p:nvGrpSpPr>
          <p:cNvPr id="9" name="Group 8">
            <a:extLst>
              <a:ext uri="{FF2B5EF4-FFF2-40B4-BE49-F238E27FC236}">
                <a16:creationId xmlns:a16="http://schemas.microsoft.com/office/drawing/2014/main" id="{7F6F2CFA-65A0-442B-B1C2-75A5E0BFE8F4}"/>
              </a:ext>
            </a:extLst>
          </p:cNvPr>
          <p:cNvGrpSpPr/>
          <p:nvPr userDrawn="1"/>
        </p:nvGrpSpPr>
        <p:grpSpPr>
          <a:xfrm>
            <a:off x="1512170" y="6453095"/>
            <a:ext cx="1923757" cy="215991"/>
            <a:chOff x="1512170" y="6453095"/>
            <a:chExt cx="1923757" cy="215991"/>
          </a:xfrm>
        </p:grpSpPr>
        <p:pic>
          <p:nvPicPr>
            <p:cNvPr id="11" name="Picture 10">
              <a:extLst>
                <a:ext uri="{FF2B5EF4-FFF2-40B4-BE49-F238E27FC236}">
                  <a16:creationId xmlns:a16="http://schemas.microsoft.com/office/drawing/2014/main" id="{4169CE17-A535-4998-84E9-66D72F9DC2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3" name="Picture 12" descr="M:\Public Health\4_Healthy Adults\MLAPP\Blank docs with logo header\Macmillan logo new.jpg">
              <a:extLst>
                <a:ext uri="{FF2B5EF4-FFF2-40B4-BE49-F238E27FC236}">
                  <a16:creationId xmlns:a16="http://schemas.microsoft.com/office/drawing/2014/main" id="{65FC0BDD-7E3D-4BBC-8111-284D030B68C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16">
            <a:extLst>
              <a:ext uri="{FF2B5EF4-FFF2-40B4-BE49-F238E27FC236}">
                <a16:creationId xmlns:a16="http://schemas.microsoft.com/office/drawing/2014/main" id="{C6BA786B-48E4-471B-B5BC-6F2EA936EF53}"/>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442537" y="6414067"/>
            <a:ext cx="1068705" cy="360040"/>
          </a:xfrm>
          <a:prstGeom prst="rect">
            <a:avLst/>
          </a:prstGeom>
        </p:spPr>
      </p:pic>
    </p:spTree>
    <p:extLst>
      <p:ext uri="{BB962C8B-B14F-4D97-AF65-F5344CB8AC3E}">
        <p14:creationId xmlns:p14="http://schemas.microsoft.com/office/powerpoint/2010/main" val="36031075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34"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335360" y="190801"/>
            <a:ext cx="11523133"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pic>
        <p:nvPicPr>
          <p:cNvPr id="4" name="Picture 3">
            <a:extLst>
              <a:ext uri="{FF2B5EF4-FFF2-40B4-BE49-F238E27FC236}">
                <a16:creationId xmlns:a16="http://schemas.microsoft.com/office/drawing/2014/main" id="{A38B429A-CE7A-42E8-BE50-C52EABFF14C9}"/>
              </a:ext>
            </a:extLst>
          </p:cNvPr>
          <p:cNvPicPr>
            <a:picLocks noChangeAspect="1"/>
          </p:cNvPicPr>
          <p:nvPr userDrawn="1"/>
        </p:nvPicPr>
        <p:blipFill>
          <a:blip r:embed="rId2"/>
          <a:stretch>
            <a:fillRect/>
          </a:stretch>
        </p:blipFill>
        <p:spPr>
          <a:xfrm>
            <a:off x="334433" y="6498305"/>
            <a:ext cx="2993395" cy="359695"/>
          </a:xfrm>
          <a:prstGeom prst="rect">
            <a:avLst/>
          </a:prstGeom>
        </p:spPr>
      </p:pic>
    </p:spTree>
    <p:extLst>
      <p:ext uri="{BB962C8B-B14F-4D97-AF65-F5344CB8AC3E}">
        <p14:creationId xmlns:p14="http://schemas.microsoft.com/office/powerpoint/2010/main" val="2542588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BB284-BEA2-4950-82AA-437746AFAB8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E89B1A-88B1-455B-975B-E04D41438B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167072-2EBD-4D50-A581-46535B85B3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3FDABA5-E5A7-4427-A5CC-16DF196BE6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E5631E-DB9C-4E91-8224-C1F168737E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2029277-1D87-4936-A28B-C23B12634B58}"/>
              </a:ext>
            </a:extLst>
          </p:cNvPr>
          <p:cNvSpPr>
            <a:spLocks noGrp="1"/>
          </p:cNvSpPr>
          <p:nvPr>
            <p:ph type="dt" sz="half" idx="10"/>
          </p:nvPr>
        </p:nvSpPr>
        <p:spPr/>
        <p:txBody>
          <a:bodyPr/>
          <a:lstStyle/>
          <a:p>
            <a:fld id="{08563B51-BECB-464D-8E15-4BBD5B9FB78B}" type="datetimeFigureOut">
              <a:rPr lang="en-GB" smtClean="0"/>
              <a:t>21/01/2021</a:t>
            </a:fld>
            <a:endParaRPr lang="en-GB"/>
          </a:p>
        </p:txBody>
      </p:sp>
      <p:sp>
        <p:nvSpPr>
          <p:cNvPr id="8" name="Footer Placeholder 7">
            <a:extLst>
              <a:ext uri="{FF2B5EF4-FFF2-40B4-BE49-F238E27FC236}">
                <a16:creationId xmlns:a16="http://schemas.microsoft.com/office/drawing/2014/main" id="{A531CBEF-44A4-4541-85F9-0ABBDA2D5A4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514B0-29B7-4393-9DD9-3B3AA8AA6E30}"/>
              </a:ext>
            </a:extLst>
          </p:cNvPr>
          <p:cNvSpPr>
            <a:spLocks noGrp="1"/>
          </p:cNvSpPr>
          <p:nvPr>
            <p:ph type="sldNum" sz="quarter" idx="12"/>
          </p:nvPr>
        </p:nvSpPr>
        <p:spPr/>
        <p:txBody>
          <a:bodyPr/>
          <a:lstStyle/>
          <a:p>
            <a:fld id="{AD2105E9-F1AC-451F-84B4-4BDB774B1168}" type="slidenum">
              <a:rPr lang="en-GB" smtClean="0"/>
              <a:t>‹#›</a:t>
            </a:fld>
            <a:endParaRPr lang="en-GB"/>
          </a:p>
        </p:txBody>
      </p:sp>
    </p:spTree>
    <p:extLst>
      <p:ext uri="{BB962C8B-B14F-4D97-AF65-F5344CB8AC3E}">
        <p14:creationId xmlns:p14="http://schemas.microsoft.com/office/powerpoint/2010/main" val="12714038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Divider_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rgbClr val="0091C9"/>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15" name="Rectangle 14"/>
          <p:cNvSpPr/>
          <p:nvPr userDrawn="1"/>
        </p:nvSpPr>
        <p:spPr>
          <a:xfrm>
            <a:off x="310555" y="188912"/>
            <a:ext cx="2233051"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rgbClr val="0091C9"/>
                </a:solidFill>
                <a:effectLst/>
                <a:uLnTx/>
                <a:uFillTx/>
                <a:latin typeface="Arial Black"/>
                <a:ea typeface="+mj-ea"/>
                <a:cs typeface="+mj-cs"/>
              </a:rPr>
              <a:t>01</a:t>
            </a:r>
            <a:endParaRPr lang="en-GB" sz="8800" dirty="0">
              <a:solidFill>
                <a:srgbClr val="0091C9"/>
              </a:solidFill>
            </a:endParaRPr>
          </a:p>
        </p:txBody>
      </p:sp>
      <p:sp>
        <p:nvSpPr>
          <p:cNvPr id="2" name="TextBox 1"/>
          <p:cNvSpPr txBox="1"/>
          <p:nvPr userDrawn="1"/>
        </p:nvSpPr>
        <p:spPr>
          <a:xfrm>
            <a:off x="310555" y="6165304"/>
            <a:ext cx="11450075" cy="369332"/>
          </a:xfrm>
          <a:prstGeom prst="rect">
            <a:avLst/>
          </a:prstGeom>
          <a:noFill/>
        </p:spPr>
        <p:txBody>
          <a:bodyPr wrap="square" rtlCol="0">
            <a:spAutoFit/>
          </a:bodyPr>
          <a:lstStyle/>
          <a:p>
            <a:r>
              <a:rPr lang="en-GB" sz="1800" i="1" dirty="0">
                <a:solidFill>
                  <a:srgbClr val="0091C9"/>
                </a:solidFill>
              </a:rPr>
              <a:t>Transforming</a:t>
            </a:r>
            <a:r>
              <a:rPr lang="en-GB" sz="1800" i="1" baseline="0" dirty="0">
                <a:solidFill>
                  <a:srgbClr val="0091C9"/>
                </a:solidFill>
              </a:rPr>
              <a:t> London’s health and care together</a:t>
            </a:r>
            <a:endParaRPr lang="en-GB" sz="1800" i="1" dirty="0">
              <a:solidFill>
                <a:srgbClr val="0091C9"/>
              </a:solidFill>
            </a:endParaRPr>
          </a:p>
        </p:txBody>
      </p:sp>
      <p:cxnSp>
        <p:nvCxnSpPr>
          <p:cNvPr id="6" name="Straight Connector 5"/>
          <p:cNvCxnSpPr/>
          <p:nvPr userDrawn="1"/>
        </p:nvCxnSpPr>
        <p:spPr>
          <a:xfrm>
            <a:off x="310555" y="6165304"/>
            <a:ext cx="11450075" cy="0"/>
          </a:xfrm>
          <a:prstGeom prst="line">
            <a:avLst/>
          </a:prstGeom>
          <a:ln>
            <a:solidFill>
              <a:srgbClr val="0091C9"/>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pPr/>
              <a:t>‹#›</a:t>
            </a:fld>
            <a:endParaRPr lang="en-GB" dirty="0"/>
          </a:p>
        </p:txBody>
      </p:sp>
      <p:pic>
        <p:nvPicPr>
          <p:cNvPr id="4" name="Picture 3">
            <a:extLst>
              <a:ext uri="{FF2B5EF4-FFF2-40B4-BE49-F238E27FC236}">
                <a16:creationId xmlns:a16="http://schemas.microsoft.com/office/drawing/2014/main" id="{29EB21E6-133D-43B0-BA1C-94C7DB3369E4}"/>
              </a:ext>
            </a:extLst>
          </p:cNvPr>
          <p:cNvPicPr>
            <a:picLocks noChangeAspect="1"/>
          </p:cNvPicPr>
          <p:nvPr userDrawn="1"/>
        </p:nvPicPr>
        <p:blipFill>
          <a:blip r:embed="rId2"/>
          <a:stretch>
            <a:fillRect/>
          </a:stretch>
        </p:blipFill>
        <p:spPr>
          <a:xfrm>
            <a:off x="8950331" y="5769432"/>
            <a:ext cx="2993395" cy="359695"/>
          </a:xfrm>
          <a:prstGeom prst="rect">
            <a:avLst/>
          </a:prstGeom>
        </p:spPr>
      </p:pic>
    </p:spTree>
    <p:extLst>
      <p:ext uri="{BB962C8B-B14F-4D97-AF65-F5344CB8AC3E}">
        <p14:creationId xmlns:p14="http://schemas.microsoft.com/office/powerpoint/2010/main" val="24397510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0091C9"/>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4" y="692697"/>
            <a:ext cx="11523133"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1439"/>
            <a:ext cx="1152313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extLst>
              <a:ext uri="{FF2B5EF4-FFF2-40B4-BE49-F238E27FC236}">
                <a16:creationId xmlns:a16="http://schemas.microsoft.com/office/drawing/2014/main" id="{02770B45-FF54-4507-BE0B-2FC8CDFE52EE}"/>
              </a:ext>
            </a:extLst>
          </p:cNvPr>
          <p:cNvPicPr>
            <a:picLocks noChangeAspect="1"/>
          </p:cNvPicPr>
          <p:nvPr userDrawn="1"/>
        </p:nvPicPr>
        <p:blipFill>
          <a:blip r:embed="rId2"/>
          <a:stretch>
            <a:fillRect/>
          </a:stretch>
        </p:blipFill>
        <p:spPr>
          <a:xfrm>
            <a:off x="334434" y="6345573"/>
            <a:ext cx="2993395" cy="359695"/>
          </a:xfrm>
          <a:prstGeom prst="rect">
            <a:avLst/>
          </a:prstGeom>
        </p:spPr>
      </p:pic>
    </p:spTree>
    <p:extLst>
      <p:ext uri="{BB962C8B-B14F-4D97-AF65-F5344CB8AC3E}">
        <p14:creationId xmlns:p14="http://schemas.microsoft.com/office/powerpoint/2010/main" val="30696413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0091C9"/>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2801"/>
            <a:ext cx="5666317"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extLst>
              <a:ext uri="{FF2B5EF4-FFF2-40B4-BE49-F238E27FC236}">
                <a16:creationId xmlns:a16="http://schemas.microsoft.com/office/drawing/2014/main" id="{D6C89856-A0C8-4D13-A25D-8840DF37816E}"/>
              </a:ext>
            </a:extLst>
          </p:cNvPr>
          <p:cNvPicPr>
            <a:picLocks noChangeAspect="1"/>
          </p:cNvPicPr>
          <p:nvPr userDrawn="1"/>
        </p:nvPicPr>
        <p:blipFill>
          <a:blip r:embed="rId2"/>
          <a:stretch>
            <a:fillRect/>
          </a:stretch>
        </p:blipFill>
        <p:spPr>
          <a:xfrm>
            <a:off x="334433" y="6453188"/>
            <a:ext cx="2993395" cy="359695"/>
          </a:xfrm>
          <a:prstGeom prst="rect">
            <a:avLst/>
          </a:prstGeom>
        </p:spPr>
      </p:pic>
    </p:spTree>
    <p:extLst>
      <p:ext uri="{BB962C8B-B14F-4D97-AF65-F5344CB8AC3E}">
        <p14:creationId xmlns:p14="http://schemas.microsoft.com/office/powerpoint/2010/main" val="26285292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4" y="188914"/>
            <a:ext cx="11523133"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4271434" y="1341438"/>
            <a:ext cx="3649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185"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336000" y="190801"/>
            <a:ext cx="11523133"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pic>
        <p:nvPicPr>
          <p:cNvPr id="4" name="Picture 3">
            <a:extLst>
              <a:ext uri="{FF2B5EF4-FFF2-40B4-BE49-F238E27FC236}">
                <a16:creationId xmlns:a16="http://schemas.microsoft.com/office/drawing/2014/main" id="{A0D0DAD7-B5B5-431F-844E-E5FAAB7A45E4}"/>
              </a:ext>
            </a:extLst>
          </p:cNvPr>
          <p:cNvPicPr>
            <a:picLocks noChangeAspect="1"/>
          </p:cNvPicPr>
          <p:nvPr userDrawn="1"/>
        </p:nvPicPr>
        <p:blipFill>
          <a:blip r:embed="rId2"/>
          <a:stretch>
            <a:fillRect/>
          </a:stretch>
        </p:blipFill>
        <p:spPr>
          <a:xfrm>
            <a:off x="334433" y="6498305"/>
            <a:ext cx="2993395" cy="359695"/>
          </a:xfrm>
          <a:prstGeom prst="rect">
            <a:avLst/>
          </a:prstGeom>
        </p:spPr>
      </p:pic>
    </p:spTree>
    <p:extLst>
      <p:ext uri="{BB962C8B-B14F-4D97-AF65-F5344CB8AC3E}">
        <p14:creationId xmlns:p14="http://schemas.microsoft.com/office/powerpoint/2010/main" val="26928748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34"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335360" y="190801"/>
            <a:ext cx="11523133"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pic>
        <p:nvPicPr>
          <p:cNvPr id="4" name="Picture 3">
            <a:extLst>
              <a:ext uri="{FF2B5EF4-FFF2-40B4-BE49-F238E27FC236}">
                <a16:creationId xmlns:a16="http://schemas.microsoft.com/office/drawing/2014/main" id="{BEA55C77-55D2-445A-9E1F-58D0A3C0F6E6}"/>
              </a:ext>
            </a:extLst>
          </p:cNvPr>
          <p:cNvPicPr>
            <a:picLocks noChangeAspect="1"/>
          </p:cNvPicPr>
          <p:nvPr userDrawn="1"/>
        </p:nvPicPr>
        <p:blipFill>
          <a:blip r:embed="rId2"/>
          <a:stretch>
            <a:fillRect/>
          </a:stretch>
        </p:blipFill>
        <p:spPr>
          <a:xfrm>
            <a:off x="334433" y="6487351"/>
            <a:ext cx="2993395" cy="359695"/>
          </a:xfrm>
          <a:prstGeom prst="rect">
            <a:avLst/>
          </a:prstGeom>
        </p:spPr>
      </p:pic>
    </p:spTree>
    <p:extLst>
      <p:ext uri="{BB962C8B-B14F-4D97-AF65-F5344CB8AC3E}">
        <p14:creationId xmlns:p14="http://schemas.microsoft.com/office/powerpoint/2010/main" val="30983900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Divider_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chemeClr val="accent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10555" y="188912"/>
            <a:ext cx="2233051"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accent1"/>
                </a:solidFill>
                <a:effectLst/>
                <a:uLnTx/>
                <a:uFillTx/>
                <a:latin typeface="Arial Black"/>
                <a:ea typeface="+mj-ea"/>
                <a:cs typeface="+mj-cs"/>
              </a:rPr>
              <a:t>02</a:t>
            </a:r>
            <a:endParaRPr lang="en-GB" sz="8800" dirty="0">
              <a:solidFill>
                <a:schemeClr val="accent1"/>
              </a:solidFill>
            </a:endParaRPr>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sz="1800" i="1" dirty="0">
                <a:solidFill>
                  <a:schemeClr val="accent1"/>
                </a:solidFill>
              </a:rPr>
              <a:t>Transforming</a:t>
            </a:r>
            <a:r>
              <a:rPr lang="en-GB" sz="1800" i="1" baseline="0" dirty="0">
                <a:solidFill>
                  <a:schemeClr val="accent1"/>
                </a:solidFill>
              </a:rPr>
              <a:t> London’s health and care together</a:t>
            </a:r>
            <a:endParaRPr lang="en-GB" sz="1800" i="1" dirty="0">
              <a:solidFill>
                <a:schemeClr val="accent1"/>
              </a:solidFill>
            </a:endParaRPr>
          </a:p>
        </p:txBody>
      </p:sp>
      <p:cxnSp>
        <p:nvCxnSpPr>
          <p:cNvPr id="8" name="Straight Connector 7"/>
          <p:cNvCxnSpPr/>
          <p:nvPr userDrawn="1"/>
        </p:nvCxnSpPr>
        <p:spPr>
          <a:xfrm>
            <a:off x="310555" y="6165304"/>
            <a:ext cx="114500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pic>
        <p:nvPicPr>
          <p:cNvPr id="3" name="Picture 2">
            <a:extLst>
              <a:ext uri="{FF2B5EF4-FFF2-40B4-BE49-F238E27FC236}">
                <a16:creationId xmlns:a16="http://schemas.microsoft.com/office/drawing/2014/main" id="{19B5DDB6-6F19-49D4-8EC6-AF57D9535142}"/>
              </a:ext>
            </a:extLst>
          </p:cNvPr>
          <p:cNvPicPr>
            <a:picLocks noChangeAspect="1"/>
          </p:cNvPicPr>
          <p:nvPr userDrawn="1"/>
        </p:nvPicPr>
        <p:blipFill>
          <a:blip r:embed="rId2"/>
          <a:stretch>
            <a:fillRect/>
          </a:stretch>
        </p:blipFill>
        <p:spPr>
          <a:xfrm>
            <a:off x="8863245" y="5697596"/>
            <a:ext cx="2993395" cy="359695"/>
          </a:xfrm>
          <a:prstGeom prst="rect">
            <a:avLst/>
          </a:prstGeom>
        </p:spPr>
      </p:pic>
    </p:spTree>
    <p:extLst>
      <p:ext uri="{BB962C8B-B14F-4D97-AF65-F5344CB8AC3E}">
        <p14:creationId xmlns:p14="http://schemas.microsoft.com/office/powerpoint/2010/main" val="36745375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E3248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4" y="692697"/>
            <a:ext cx="11523133"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1439"/>
            <a:ext cx="1152313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extLst>
              <a:ext uri="{FF2B5EF4-FFF2-40B4-BE49-F238E27FC236}">
                <a16:creationId xmlns:a16="http://schemas.microsoft.com/office/drawing/2014/main" id="{1BB39724-2BC9-4B10-BAE9-3B3FC003E8D7}"/>
              </a:ext>
            </a:extLst>
          </p:cNvPr>
          <p:cNvPicPr>
            <a:picLocks noChangeAspect="1"/>
          </p:cNvPicPr>
          <p:nvPr userDrawn="1"/>
        </p:nvPicPr>
        <p:blipFill>
          <a:blip r:embed="rId2"/>
          <a:stretch>
            <a:fillRect/>
          </a:stretch>
        </p:blipFill>
        <p:spPr>
          <a:xfrm>
            <a:off x="432251" y="6345573"/>
            <a:ext cx="2993395" cy="359695"/>
          </a:xfrm>
          <a:prstGeom prst="rect">
            <a:avLst/>
          </a:prstGeom>
        </p:spPr>
      </p:pic>
    </p:spTree>
    <p:extLst>
      <p:ext uri="{BB962C8B-B14F-4D97-AF65-F5344CB8AC3E}">
        <p14:creationId xmlns:p14="http://schemas.microsoft.com/office/powerpoint/2010/main" val="5731209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E3248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2801"/>
            <a:ext cx="5666317"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extLst>
              <a:ext uri="{FF2B5EF4-FFF2-40B4-BE49-F238E27FC236}">
                <a16:creationId xmlns:a16="http://schemas.microsoft.com/office/drawing/2014/main" id="{253AE65A-68C4-42E3-99AE-CD47A996BD8D}"/>
              </a:ext>
            </a:extLst>
          </p:cNvPr>
          <p:cNvPicPr>
            <a:picLocks noChangeAspect="1"/>
          </p:cNvPicPr>
          <p:nvPr userDrawn="1"/>
        </p:nvPicPr>
        <p:blipFill>
          <a:blip r:embed="rId2"/>
          <a:stretch>
            <a:fillRect/>
          </a:stretch>
        </p:blipFill>
        <p:spPr>
          <a:xfrm>
            <a:off x="334433" y="6453188"/>
            <a:ext cx="2993395" cy="359695"/>
          </a:xfrm>
          <a:prstGeom prst="rect">
            <a:avLst/>
          </a:prstGeom>
        </p:spPr>
      </p:pic>
    </p:spTree>
    <p:extLst>
      <p:ext uri="{BB962C8B-B14F-4D97-AF65-F5344CB8AC3E}">
        <p14:creationId xmlns:p14="http://schemas.microsoft.com/office/powerpoint/2010/main" val="2404240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4" y="188914"/>
            <a:ext cx="11523133"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4271434" y="1341438"/>
            <a:ext cx="3649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185"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336000" y="190801"/>
            <a:ext cx="11523133"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pic>
        <p:nvPicPr>
          <p:cNvPr id="4" name="Picture 3">
            <a:extLst>
              <a:ext uri="{FF2B5EF4-FFF2-40B4-BE49-F238E27FC236}">
                <a16:creationId xmlns:a16="http://schemas.microsoft.com/office/drawing/2014/main" id="{478A6621-4A24-4C15-8304-368ED0E49579}"/>
              </a:ext>
            </a:extLst>
          </p:cNvPr>
          <p:cNvPicPr>
            <a:picLocks noChangeAspect="1"/>
          </p:cNvPicPr>
          <p:nvPr userDrawn="1"/>
        </p:nvPicPr>
        <p:blipFill>
          <a:blip r:embed="rId2"/>
          <a:stretch>
            <a:fillRect/>
          </a:stretch>
        </p:blipFill>
        <p:spPr>
          <a:xfrm>
            <a:off x="334433" y="6386759"/>
            <a:ext cx="2993395" cy="359695"/>
          </a:xfrm>
          <a:prstGeom prst="rect">
            <a:avLst/>
          </a:prstGeom>
        </p:spPr>
      </p:pic>
    </p:spTree>
    <p:extLst>
      <p:ext uri="{BB962C8B-B14F-4D97-AF65-F5344CB8AC3E}">
        <p14:creationId xmlns:p14="http://schemas.microsoft.com/office/powerpoint/2010/main" val="39411183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34"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335360" y="190801"/>
            <a:ext cx="11523133"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pic>
        <p:nvPicPr>
          <p:cNvPr id="4" name="Picture 3">
            <a:extLst>
              <a:ext uri="{FF2B5EF4-FFF2-40B4-BE49-F238E27FC236}">
                <a16:creationId xmlns:a16="http://schemas.microsoft.com/office/drawing/2014/main" id="{9331BED1-A28E-4B37-A7E6-F39BBB578E12}"/>
              </a:ext>
            </a:extLst>
          </p:cNvPr>
          <p:cNvPicPr>
            <a:picLocks noChangeAspect="1"/>
          </p:cNvPicPr>
          <p:nvPr userDrawn="1"/>
        </p:nvPicPr>
        <p:blipFill>
          <a:blip r:embed="rId2"/>
          <a:stretch>
            <a:fillRect/>
          </a:stretch>
        </p:blipFill>
        <p:spPr>
          <a:xfrm>
            <a:off x="404534" y="6386759"/>
            <a:ext cx="2993395" cy="359695"/>
          </a:xfrm>
          <a:prstGeom prst="rect">
            <a:avLst/>
          </a:prstGeom>
        </p:spPr>
      </p:pic>
    </p:spTree>
    <p:extLst>
      <p:ext uri="{BB962C8B-B14F-4D97-AF65-F5344CB8AC3E}">
        <p14:creationId xmlns:p14="http://schemas.microsoft.com/office/powerpoint/2010/main" val="2977826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A857F-F796-44CD-9B9B-421B8BC33F9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5E4A093-6226-4E05-B7F0-CEB74FF67B3E}"/>
              </a:ext>
            </a:extLst>
          </p:cNvPr>
          <p:cNvSpPr>
            <a:spLocks noGrp="1"/>
          </p:cNvSpPr>
          <p:nvPr>
            <p:ph type="dt" sz="half" idx="10"/>
          </p:nvPr>
        </p:nvSpPr>
        <p:spPr/>
        <p:txBody>
          <a:bodyPr/>
          <a:lstStyle/>
          <a:p>
            <a:fld id="{08563B51-BECB-464D-8E15-4BBD5B9FB78B}" type="datetimeFigureOut">
              <a:rPr lang="en-GB" smtClean="0"/>
              <a:t>21/01/2021</a:t>
            </a:fld>
            <a:endParaRPr lang="en-GB"/>
          </a:p>
        </p:txBody>
      </p:sp>
      <p:sp>
        <p:nvSpPr>
          <p:cNvPr id="4" name="Footer Placeholder 3">
            <a:extLst>
              <a:ext uri="{FF2B5EF4-FFF2-40B4-BE49-F238E27FC236}">
                <a16:creationId xmlns:a16="http://schemas.microsoft.com/office/drawing/2014/main" id="{2FB8F3A2-96A3-47DE-B426-5D3B105B37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5BEF54D-3E9D-4534-B7C3-DF128E2AF24F}"/>
              </a:ext>
            </a:extLst>
          </p:cNvPr>
          <p:cNvSpPr>
            <a:spLocks noGrp="1"/>
          </p:cNvSpPr>
          <p:nvPr>
            <p:ph type="sldNum" sz="quarter" idx="12"/>
          </p:nvPr>
        </p:nvSpPr>
        <p:spPr/>
        <p:txBody>
          <a:bodyPr/>
          <a:lstStyle/>
          <a:p>
            <a:fld id="{AD2105E9-F1AC-451F-84B4-4BDB774B1168}" type="slidenum">
              <a:rPr lang="en-GB" smtClean="0"/>
              <a:t>‹#›</a:t>
            </a:fld>
            <a:endParaRPr lang="en-GB"/>
          </a:p>
        </p:txBody>
      </p:sp>
    </p:spTree>
    <p:extLst>
      <p:ext uri="{BB962C8B-B14F-4D97-AF65-F5344CB8AC3E}">
        <p14:creationId xmlns:p14="http://schemas.microsoft.com/office/powerpoint/2010/main" val="35623339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Divider_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chemeClr val="accent2"/>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10555" y="188912"/>
            <a:ext cx="2233051"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accent2"/>
                </a:solidFill>
                <a:effectLst/>
                <a:uLnTx/>
                <a:uFillTx/>
                <a:latin typeface="Arial Black"/>
                <a:ea typeface="+mj-ea"/>
                <a:cs typeface="+mj-cs"/>
              </a:rPr>
              <a:t>03</a:t>
            </a:r>
            <a:endParaRPr lang="en-GB" sz="8800" dirty="0">
              <a:solidFill>
                <a:schemeClr val="accent2"/>
              </a:solidFill>
            </a:endParaRPr>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sz="1800" i="1" dirty="0">
                <a:solidFill>
                  <a:schemeClr val="accent2"/>
                </a:solidFill>
              </a:rPr>
              <a:t>Transforming</a:t>
            </a:r>
            <a:r>
              <a:rPr lang="en-GB" sz="1800" i="1" baseline="0" dirty="0">
                <a:solidFill>
                  <a:schemeClr val="accent2"/>
                </a:solidFill>
              </a:rPr>
              <a:t> London’s health and care together</a:t>
            </a:r>
            <a:endParaRPr lang="en-GB" sz="1800" i="1" dirty="0">
              <a:solidFill>
                <a:schemeClr val="accent2"/>
              </a:solidFill>
            </a:endParaRPr>
          </a:p>
        </p:txBody>
      </p:sp>
      <p:cxnSp>
        <p:nvCxnSpPr>
          <p:cNvPr id="8" name="Straight Connector 7"/>
          <p:cNvCxnSpPr/>
          <p:nvPr userDrawn="1"/>
        </p:nvCxnSpPr>
        <p:spPr>
          <a:xfrm>
            <a:off x="310555" y="6165304"/>
            <a:ext cx="1145007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pic>
        <p:nvPicPr>
          <p:cNvPr id="3" name="Picture 2">
            <a:extLst>
              <a:ext uri="{FF2B5EF4-FFF2-40B4-BE49-F238E27FC236}">
                <a16:creationId xmlns:a16="http://schemas.microsoft.com/office/drawing/2014/main" id="{06644278-17BF-42CF-9689-4B689D1A1DB7}"/>
              </a:ext>
            </a:extLst>
          </p:cNvPr>
          <p:cNvPicPr>
            <a:picLocks noChangeAspect="1"/>
          </p:cNvPicPr>
          <p:nvPr userDrawn="1"/>
        </p:nvPicPr>
        <p:blipFill>
          <a:blip r:embed="rId2"/>
          <a:stretch>
            <a:fillRect/>
          </a:stretch>
        </p:blipFill>
        <p:spPr>
          <a:xfrm>
            <a:off x="9011840" y="5733774"/>
            <a:ext cx="2993395" cy="359695"/>
          </a:xfrm>
          <a:prstGeom prst="rect">
            <a:avLst/>
          </a:prstGeom>
        </p:spPr>
      </p:pic>
    </p:spTree>
    <p:extLst>
      <p:ext uri="{BB962C8B-B14F-4D97-AF65-F5344CB8AC3E}">
        <p14:creationId xmlns:p14="http://schemas.microsoft.com/office/powerpoint/2010/main" val="25085622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A25BA0"/>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4" y="692697"/>
            <a:ext cx="11523133"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1439"/>
            <a:ext cx="1152313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extLst>
              <a:ext uri="{FF2B5EF4-FFF2-40B4-BE49-F238E27FC236}">
                <a16:creationId xmlns:a16="http://schemas.microsoft.com/office/drawing/2014/main" id="{C0C41EA7-90AB-4BC2-B26C-1B4B1A3DF8BC}"/>
              </a:ext>
            </a:extLst>
          </p:cNvPr>
          <p:cNvPicPr>
            <a:picLocks noChangeAspect="1"/>
          </p:cNvPicPr>
          <p:nvPr userDrawn="1"/>
        </p:nvPicPr>
        <p:blipFill>
          <a:blip r:embed="rId2"/>
          <a:stretch>
            <a:fillRect/>
          </a:stretch>
        </p:blipFill>
        <p:spPr>
          <a:xfrm>
            <a:off x="334434" y="6386759"/>
            <a:ext cx="2993395" cy="359695"/>
          </a:xfrm>
          <a:prstGeom prst="rect">
            <a:avLst/>
          </a:prstGeom>
        </p:spPr>
      </p:pic>
    </p:spTree>
    <p:extLst>
      <p:ext uri="{BB962C8B-B14F-4D97-AF65-F5344CB8AC3E}">
        <p14:creationId xmlns:p14="http://schemas.microsoft.com/office/powerpoint/2010/main" val="22817112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A25BA0"/>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2801"/>
            <a:ext cx="5666317"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extLst>
              <a:ext uri="{FF2B5EF4-FFF2-40B4-BE49-F238E27FC236}">
                <a16:creationId xmlns:a16="http://schemas.microsoft.com/office/drawing/2014/main" id="{2C660D4D-DDB8-4A1A-B8EA-F85AFE42DFC2}"/>
              </a:ext>
            </a:extLst>
          </p:cNvPr>
          <p:cNvPicPr>
            <a:picLocks noChangeAspect="1"/>
          </p:cNvPicPr>
          <p:nvPr userDrawn="1"/>
        </p:nvPicPr>
        <p:blipFill>
          <a:blip r:embed="rId2"/>
          <a:stretch>
            <a:fillRect/>
          </a:stretch>
        </p:blipFill>
        <p:spPr>
          <a:xfrm>
            <a:off x="334434" y="6489238"/>
            <a:ext cx="2993395" cy="359695"/>
          </a:xfrm>
          <a:prstGeom prst="rect">
            <a:avLst/>
          </a:prstGeom>
        </p:spPr>
      </p:pic>
    </p:spTree>
    <p:extLst>
      <p:ext uri="{BB962C8B-B14F-4D97-AF65-F5344CB8AC3E}">
        <p14:creationId xmlns:p14="http://schemas.microsoft.com/office/powerpoint/2010/main" val="21918262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4" y="188914"/>
            <a:ext cx="11523133"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4271434" y="1341438"/>
            <a:ext cx="3649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185"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336000" y="190801"/>
            <a:ext cx="11523133" cy="503783"/>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pic>
        <p:nvPicPr>
          <p:cNvPr id="4" name="Picture 3">
            <a:extLst>
              <a:ext uri="{FF2B5EF4-FFF2-40B4-BE49-F238E27FC236}">
                <a16:creationId xmlns:a16="http://schemas.microsoft.com/office/drawing/2014/main" id="{9EE451A8-F7D6-4AB7-8C45-91E433652BC6}"/>
              </a:ext>
            </a:extLst>
          </p:cNvPr>
          <p:cNvPicPr>
            <a:picLocks noChangeAspect="1"/>
          </p:cNvPicPr>
          <p:nvPr userDrawn="1"/>
        </p:nvPicPr>
        <p:blipFill>
          <a:blip r:embed="rId2"/>
          <a:stretch>
            <a:fillRect/>
          </a:stretch>
        </p:blipFill>
        <p:spPr>
          <a:xfrm>
            <a:off x="333505" y="6386759"/>
            <a:ext cx="2993395" cy="359695"/>
          </a:xfrm>
          <a:prstGeom prst="rect">
            <a:avLst/>
          </a:prstGeom>
        </p:spPr>
      </p:pic>
    </p:spTree>
    <p:extLst>
      <p:ext uri="{BB962C8B-B14F-4D97-AF65-F5344CB8AC3E}">
        <p14:creationId xmlns:p14="http://schemas.microsoft.com/office/powerpoint/2010/main" val="22136802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34"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rgbClr val="0072C6"/>
                </a:solidFill>
                <a:latin typeface="+mn-lt"/>
              </a:defRPr>
            </a:lvl1pPr>
          </a:lstStyle>
          <a:p>
            <a:pPr lvl="0"/>
            <a:r>
              <a:rPr lang="en-GB" dirty="0"/>
              <a:t>Subtitle </a:t>
            </a:r>
          </a:p>
        </p:txBody>
      </p:sp>
      <p:sp>
        <p:nvSpPr>
          <p:cNvPr id="6" name="Title 1"/>
          <p:cNvSpPr txBox="1">
            <a:spLocks/>
          </p:cNvSpPr>
          <p:nvPr userDrawn="1"/>
        </p:nvSpPr>
        <p:spPr>
          <a:xfrm>
            <a:off x="335360" y="190801"/>
            <a:ext cx="11523133"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pic>
        <p:nvPicPr>
          <p:cNvPr id="4" name="Picture 3">
            <a:extLst>
              <a:ext uri="{FF2B5EF4-FFF2-40B4-BE49-F238E27FC236}">
                <a16:creationId xmlns:a16="http://schemas.microsoft.com/office/drawing/2014/main" id="{0880724C-A799-43E3-93D9-F5DAAC4D440B}"/>
              </a:ext>
            </a:extLst>
          </p:cNvPr>
          <p:cNvPicPr>
            <a:picLocks noChangeAspect="1"/>
          </p:cNvPicPr>
          <p:nvPr userDrawn="1"/>
        </p:nvPicPr>
        <p:blipFill>
          <a:blip r:embed="rId2"/>
          <a:stretch>
            <a:fillRect/>
          </a:stretch>
        </p:blipFill>
        <p:spPr>
          <a:xfrm>
            <a:off x="333506" y="6386759"/>
            <a:ext cx="2993395" cy="359695"/>
          </a:xfrm>
          <a:prstGeom prst="rect">
            <a:avLst/>
          </a:prstGeom>
        </p:spPr>
      </p:pic>
    </p:spTree>
    <p:extLst>
      <p:ext uri="{BB962C8B-B14F-4D97-AF65-F5344CB8AC3E}">
        <p14:creationId xmlns:p14="http://schemas.microsoft.com/office/powerpoint/2010/main" val="26157076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Divider_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chemeClr val="accent3"/>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10555" y="188912"/>
            <a:ext cx="2233051"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accent3"/>
                </a:solidFill>
                <a:effectLst/>
                <a:uLnTx/>
                <a:uFillTx/>
                <a:latin typeface="Arial Black"/>
                <a:ea typeface="+mj-ea"/>
                <a:cs typeface="+mj-cs"/>
              </a:rPr>
              <a:t>04</a:t>
            </a:r>
            <a:endParaRPr lang="en-GB" sz="8800" dirty="0">
              <a:solidFill>
                <a:schemeClr val="accent3"/>
              </a:solidFill>
            </a:endParaRPr>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sz="1800" i="1" dirty="0">
                <a:solidFill>
                  <a:schemeClr val="accent3"/>
                </a:solidFill>
              </a:rPr>
              <a:t>Transforming</a:t>
            </a:r>
            <a:r>
              <a:rPr lang="en-GB" sz="1800" i="1" baseline="0" dirty="0">
                <a:solidFill>
                  <a:schemeClr val="accent3"/>
                </a:solidFill>
              </a:rPr>
              <a:t> London’s health and care together</a:t>
            </a:r>
            <a:endParaRPr lang="en-GB" sz="1800" i="1" dirty="0">
              <a:solidFill>
                <a:schemeClr val="accent3"/>
              </a:solidFill>
            </a:endParaRPr>
          </a:p>
        </p:txBody>
      </p:sp>
      <p:cxnSp>
        <p:nvCxnSpPr>
          <p:cNvPr id="8" name="Straight Connector 7"/>
          <p:cNvCxnSpPr/>
          <p:nvPr userDrawn="1"/>
        </p:nvCxnSpPr>
        <p:spPr>
          <a:xfrm>
            <a:off x="310555" y="6165304"/>
            <a:ext cx="114500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pic>
        <p:nvPicPr>
          <p:cNvPr id="3" name="Picture 2">
            <a:extLst>
              <a:ext uri="{FF2B5EF4-FFF2-40B4-BE49-F238E27FC236}">
                <a16:creationId xmlns:a16="http://schemas.microsoft.com/office/drawing/2014/main" id="{8D0BA336-BC4E-40F2-BCA9-2EFFC7652CC5}"/>
              </a:ext>
            </a:extLst>
          </p:cNvPr>
          <p:cNvPicPr>
            <a:picLocks noChangeAspect="1"/>
          </p:cNvPicPr>
          <p:nvPr userDrawn="1"/>
        </p:nvPicPr>
        <p:blipFill>
          <a:blip r:embed="rId2"/>
          <a:stretch>
            <a:fillRect/>
          </a:stretch>
        </p:blipFill>
        <p:spPr>
          <a:xfrm>
            <a:off x="9011840" y="5733774"/>
            <a:ext cx="2993395" cy="359695"/>
          </a:xfrm>
          <a:prstGeom prst="rect">
            <a:avLst/>
          </a:prstGeom>
        </p:spPr>
      </p:pic>
    </p:spTree>
    <p:extLst>
      <p:ext uri="{BB962C8B-B14F-4D97-AF65-F5344CB8AC3E}">
        <p14:creationId xmlns:p14="http://schemas.microsoft.com/office/powerpoint/2010/main" val="12337603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33BBB1"/>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4" y="692697"/>
            <a:ext cx="11523133"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1439"/>
            <a:ext cx="1152313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extLst>
              <a:ext uri="{FF2B5EF4-FFF2-40B4-BE49-F238E27FC236}">
                <a16:creationId xmlns:a16="http://schemas.microsoft.com/office/drawing/2014/main" id="{000AB15A-DFF9-4828-9BFD-D3B71C7BFDA6}"/>
              </a:ext>
            </a:extLst>
          </p:cNvPr>
          <p:cNvPicPr>
            <a:picLocks noChangeAspect="1"/>
          </p:cNvPicPr>
          <p:nvPr userDrawn="1"/>
        </p:nvPicPr>
        <p:blipFill>
          <a:blip r:embed="rId2"/>
          <a:stretch>
            <a:fillRect/>
          </a:stretch>
        </p:blipFill>
        <p:spPr>
          <a:xfrm>
            <a:off x="334434" y="6345573"/>
            <a:ext cx="2993395" cy="359695"/>
          </a:xfrm>
          <a:prstGeom prst="rect">
            <a:avLst/>
          </a:prstGeom>
        </p:spPr>
      </p:pic>
    </p:spTree>
    <p:extLst>
      <p:ext uri="{BB962C8B-B14F-4D97-AF65-F5344CB8AC3E}">
        <p14:creationId xmlns:p14="http://schemas.microsoft.com/office/powerpoint/2010/main" val="35819316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33BBB1"/>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2801"/>
            <a:ext cx="5666317"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extLst>
              <a:ext uri="{FF2B5EF4-FFF2-40B4-BE49-F238E27FC236}">
                <a16:creationId xmlns:a16="http://schemas.microsoft.com/office/drawing/2014/main" id="{CFFCA81C-9597-4601-A0E3-3953F8EFBD65}"/>
              </a:ext>
            </a:extLst>
          </p:cNvPr>
          <p:cNvPicPr>
            <a:picLocks noChangeAspect="1"/>
          </p:cNvPicPr>
          <p:nvPr userDrawn="1"/>
        </p:nvPicPr>
        <p:blipFill>
          <a:blip r:embed="rId2"/>
          <a:stretch>
            <a:fillRect/>
          </a:stretch>
        </p:blipFill>
        <p:spPr>
          <a:xfrm>
            <a:off x="334433" y="6386507"/>
            <a:ext cx="2993395" cy="359695"/>
          </a:xfrm>
          <a:prstGeom prst="rect">
            <a:avLst/>
          </a:prstGeom>
        </p:spPr>
      </p:pic>
    </p:spTree>
    <p:extLst>
      <p:ext uri="{BB962C8B-B14F-4D97-AF65-F5344CB8AC3E}">
        <p14:creationId xmlns:p14="http://schemas.microsoft.com/office/powerpoint/2010/main" val="24218813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4" y="188914"/>
            <a:ext cx="11523133"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4271434" y="1341438"/>
            <a:ext cx="3649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185"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336000" y="190801"/>
            <a:ext cx="11523133"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pic>
        <p:nvPicPr>
          <p:cNvPr id="4" name="Picture 3">
            <a:extLst>
              <a:ext uri="{FF2B5EF4-FFF2-40B4-BE49-F238E27FC236}">
                <a16:creationId xmlns:a16="http://schemas.microsoft.com/office/drawing/2014/main" id="{C074102F-34F0-4C4C-92B1-0039B68BDA29}"/>
              </a:ext>
            </a:extLst>
          </p:cNvPr>
          <p:cNvPicPr>
            <a:picLocks noChangeAspect="1"/>
          </p:cNvPicPr>
          <p:nvPr userDrawn="1"/>
        </p:nvPicPr>
        <p:blipFill>
          <a:blip r:embed="rId2"/>
          <a:stretch>
            <a:fillRect/>
          </a:stretch>
        </p:blipFill>
        <p:spPr>
          <a:xfrm>
            <a:off x="333505" y="6386759"/>
            <a:ext cx="2993395" cy="359695"/>
          </a:xfrm>
          <a:prstGeom prst="rect">
            <a:avLst/>
          </a:prstGeom>
        </p:spPr>
      </p:pic>
    </p:spTree>
    <p:extLst>
      <p:ext uri="{BB962C8B-B14F-4D97-AF65-F5344CB8AC3E}">
        <p14:creationId xmlns:p14="http://schemas.microsoft.com/office/powerpoint/2010/main" val="33746617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34"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335360" y="190801"/>
            <a:ext cx="11523133"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pic>
        <p:nvPicPr>
          <p:cNvPr id="4" name="Picture 3">
            <a:extLst>
              <a:ext uri="{FF2B5EF4-FFF2-40B4-BE49-F238E27FC236}">
                <a16:creationId xmlns:a16="http://schemas.microsoft.com/office/drawing/2014/main" id="{FCB2003A-437A-4A39-9ED9-E9B84E07CEAC}"/>
              </a:ext>
            </a:extLst>
          </p:cNvPr>
          <p:cNvPicPr>
            <a:picLocks noChangeAspect="1"/>
          </p:cNvPicPr>
          <p:nvPr userDrawn="1"/>
        </p:nvPicPr>
        <p:blipFill>
          <a:blip r:embed="rId2"/>
          <a:stretch>
            <a:fillRect/>
          </a:stretch>
        </p:blipFill>
        <p:spPr>
          <a:xfrm>
            <a:off x="334433" y="6487351"/>
            <a:ext cx="2993395" cy="359695"/>
          </a:xfrm>
          <a:prstGeom prst="rect">
            <a:avLst/>
          </a:prstGeom>
        </p:spPr>
      </p:pic>
    </p:spTree>
    <p:extLst>
      <p:ext uri="{BB962C8B-B14F-4D97-AF65-F5344CB8AC3E}">
        <p14:creationId xmlns:p14="http://schemas.microsoft.com/office/powerpoint/2010/main" val="1992951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A5B378-C299-47B1-B9F0-D33C1EDEE933}"/>
              </a:ext>
            </a:extLst>
          </p:cNvPr>
          <p:cNvSpPr>
            <a:spLocks noGrp="1"/>
          </p:cNvSpPr>
          <p:nvPr>
            <p:ph type="dt" sz="half" idx="10"/>
          </p:nvPr>
        </p:nvSpPr>
        <p:spPr/>
        <p:txBody>
          <a:bodyPr/>
          <a:lstStyle/>
          <a:p>
            <a:fld id="{08563B51-BECB-464D-8E15-4BBD5B9FB78B}" type="datetimeFigureOut">
              <a:rPr lang="en-GB" smtClean="0"/>
              <a:t>21/01/2021</a:t>
            </a:fld>
            <a:endParaRPr lang="en-GB"/>
          </a:p>
        </p:txBody>
      </p:sp>
      <p:sp>
        <p:nvSpPr>
          <p:cNvPr id="3" name="Footer Placeholder 2">
            <a:extLst>
              <a:ext uri="{FF2B5EF4-FFF2-40B4-BE49-F238E27FC236}">
                <a16:creationId xmlns:a16="http://schemas.microsoft.com/office/drawing/2014/main" id="{423633AD-0838-48E2-BEBE-B45BB334EDA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21BDE2-D385-400C-986F-C2516D7D54F1}"/>
              </a:ext>
            </a:extLst>
          </p:cNvPr>
          <p:cNvSpPr>
            <a:spLocks noGrp="1"/>
          </p:cNvSpPr>
          <p:nvPr>
            <p:ph type="sldNum" sz="quarter" idx="12"/>
          </p:nvPr>
        </p:nvSpPr>
        <p:spPr/>
        <p:txBody>
          <a:bodyPr/>
          <a:lstStyle/>
          <a:p>
            <a:fld id="{AD2105E9-F1AC-451F-84B4-4BDB774B1168}" type="slidenum">
              <a:rPr lang="en-GB" smtClean="0"/>
              <a:t>‹#›</a:t>
            </a:fld>
            <a:endParaRPr lang="en-GB"/>
          </a:p>
        </p:txBody>
      </p:sp>
    </p:spTree>
    <p:extLst>
      <p:ext uri="{BB962C8B-B14F-4D97-AF65-F5344CB8AC3E}">
        <p14:creationId xmlns:p14="http://schemas.microsoft.com/office/powerpoint/2010/main" val="15819454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Divider_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chemeClr val="accent4"/>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34433" y="188912"/>
            <a:ext cx="2209172"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accent4"/>
                </a:solidFill>
                <a:effectLst/>
                <a:uLnTx/>
                <a:uFillTx/>
                <a:latin typeface="Arial Black"/>
                <a:ea typeface="+mj-ea"/>
                <a:cs typeface="+mj-cs"/>
              </a:rPr>
              <a:t>05</a:t>
            </a:r>
            <a:endParaRPr lang="en-GB" sz="8800" dirty="0">
              <a:solidFill>
                <a:schemeClr val="accent4"/>
              </a:solidFill>
            </a:endParaRPr>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sz="1800" i="1" dirty="0">
                <a:solidFill>
                  <a:schemeClr val="accent4"/>
                </a:solidFill>
              </a:rPr>
              <a:t>Transforming</a:t>
            </a:r>
            <a:r>
              <a:rPr lang="en-GB" sz="1800" i="1" baseline="0" dirty="0">
                <a:solidFill>
                  <a:schemeClr val="accent4"/>
                </a:solidFill>
              </a:rPr>
              <a:t> London’s health and care together</a:t>
            </a:r>
            <a:endParaRPr lang="en-GB" sz="1800" i="1" dirty="0">
              <a:solidFill>
                <a:schemeClr val="accent4"/>
              </a:solidFill>
            </a:endParaRPr>
          </a:p>
        </p:txBody>
      </p:sp>
      <p:cxnSp>
        <p:nvCxnSpPr>
          <p:cNvPr id="8" name="Straight Connector 7"/>
          <p:cNvCxnSpPr/>
          <p:nvPr userDrawn="1"/>
        </p:nvCxnSpPr>
        <p:spPr>
          <a:xfrm>
            <a:off x="310555" y="6165304"/>
            <a:ext cx="1145007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pic>
        <p:nvPicPr>
          <p:cNvPr id="3" name="Picture 2">
            <a:extLst>
              <a:ext uri="{FF2B5EF4-FFF2-40B4-BE49-F238E27FC236}">
                <a16:creationId xmlns:a16="http://schemas.microsoft.com/office/drawing/2014/main" id="{356C0F07-2115-4B68-9778-FEE4628C715F}"/>
              </a:ext>
            </a:extLst>
          </p:cNvPr>
          <p:cNvPicPr>
            <a:picLocks noChangeAspect="1"/>
          </p:cNvPicPr>
          <p:nvPr userDrawn="1"/>
        </p:nvPicPr>
        <p:blipFill>
          <a:blip r:embed="rId2"/>
          <a:stretch>
            <a:fillRect/>
          </a:stretch>
        </p:blipFill>
        <p:spPr>
          <a:xfrm>
            <a:off x="9011840" y="5733774"/>
            <a:ext cx="2993395" cy="359695"/>
          </a:xfrm>
          <a:prstGeom prst="rect">
            <a:avLst/>
          </a:prstGeom>
        </p:spPr>
      </p:pic>
    </p:spTree>
    <p:extLst>
      <p:ext uri="{BB962C8B-B14F-4D97-AF65-F5344CB8AC3E}">
        <p14:creationId xmlns:p14="http://schemas.microsoft.com/office/powerpoint/2010/main" val="14408006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chemeClr val="accent4"/>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4" y="692697"/>
            <a:ext cx="11523133"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1439"/>
            <a:ext cx="1152313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extLst>
              <a:ext uri="{FF2B5EF4-FFF2-40B4-BE49-F238E27FC236}">
                <a16:creationId xmlns:a16="http://schemas.microsoft.com/office/drawing/2014/main" id="{2A1DE287-C378-48F1-AD86-4BE5C8DF98DF}"/>
              </a:ext>
            </a:extLst>
          </p:cNvPr>
          <p:cNvPicPr>
            <a:picLocks noChangeAspect="1"/>
          </p:cNvPicPr>
          <p:nvPr userDrawn="1"/>
        </p:nvPicPr>
        <p:blipFill>
          <a:blip r:embed="rId2"/>
          <a:stretch>
            <a:fillRect/>
          </a:stretch>
        </p:blipFill>
        <p:spPr>
          <a:xfrm>
            <a:off x="334434" y="6384043"/>
            <a:ext cx="2993395" cy="359695"/>
          </a:xfrm>
          <a:prstGeom prst="rect">
            <a:avLst/>
          </a:prstGeom>
        </p:spPr>
      </p:pic>
    </p:spTree>
    <p:extLst>
      <p:ext uri="{BB962C8B-B14F-4D97-AF65-F5344CB8AC3E}">
        <p14:creationId xmlns:p14="http://schemas.microsoft.com/office/powerpoint/2010/main" val="1967196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chemeClr val="accent4"/>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2801"/>
            <a:ext cx="5666317"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extLst>
              <a:ext uri="{FF2B5EF4-FFF2-40B4-BE49-F238E27FC236}">
                <a16:creationId xmlns:a16="http://schemas.microsoft.com/office/drawing/2014/main" id="{9BB88522-05CA-428B-8B7B-8E52520C999A}"/>
              </a:ext>
            </a:extLst>
          </p:cNvPr>
          <p:cNvPicPr>
            <a:picLocks noChangeAspect="1"/>
          </p:cNvPicPr>
          <p:nvPr userDrawn="1"/>
        </p:nvPicPr>
        <p:blipFill>
          <a:blip r:embed="rId2"/>
          <a:stretch>
            <a:fillRect/>
          </a:stretch>
        </p:blipFill>
        <p:spPr>
          <a:xfrm>
            <a:off x="334434" y="6498305"/>
            <a:ext cx="2993395" cy="359695"/>
          </a:xfrm>
          <a:prstGeom prst="rect">
            <a:avLst/>
          </a:prstGeom>
        </p:spPr>
      </p:pic>
    </p:spTree>
    <p:extLst>
      <p:ext uri="{BB962C8B-B14F-4D97-AF65-F5344CB8AC3E}">
        <p14:creationId xmlns:p14="http://schemas.microsoft.com/office/powerpoint/2010/main" val="23585000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4" y="188914"/>
            <a:ext cx="11523133"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4271434" y="1341438"/>
            <a:ext cx="3649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185"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336000" y="190801"/>
            <a:ext cx="11523133"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pic>
        <p:nvPicPr>
          <p:cNvPr id="4" name="Picture 3">
            <a:extLst>
              <a:ext uri="{FF2B5EF4-FFF2-40B4-BE49-F238E27FC236}">
                <a16:creationId xmlns:a16="http://schemas.microsoft.com/office/drawing/2014/main" id="{7F805965-DB8B-4C0B-8990-4A9CF347EE98}"/>
              </a:ext>
            </a:extLst>
          </p:cNvPr>
          <p:cNvPicPr>
            <a:picLocks noChangeAspect="1"/>
          </p:cNvPicPr>
          <p:nvPr userDrawn="1"/>
        </p:nvPicPr>
        <p:blipFill>
          <a:blip r:embed="rId2"/>
          <a:stretch>
            <a:fillRect/>
          </a:stretch>
        </p:blipFill>
        <p:spPr>
          <a:xfrm>
            <a:off x="333505" y="6381329"/>
            <a:ext cx="2993395" cy="359695"/>
          </a:xfrm>
          <a:prstGeom prst="rect">
            <a:avLst/>
          </a:prstGeom>
        </p:spPr>
      </p:pic>
    </p:spTree>
    <p:extLst>
      <p:ext uri="{BB962C8B-B14F-4D97-AF65-F5344CB8AC3E}">
        <p14:creationId xmlns:p14="http://schemas.microsoft.com/office/powerpoint/2010/main" val="19181561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34"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335360" y="190801"/>
            <a:ext cx="11523133"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pic>
        <p:nvPicPr>
          <p:cNvPr id="4" name="Picture 3">
            <a:extLst>
              <a:ext uri="{FF2B5EF4-FFF2-40B4-BE49-F238E27FC236}">
                <a16:creationId xmlns:a16="http://schemas.microsoft.com/office/drawing/2014/main" id="{30FC62B9-6AE2-4CBE-9726-87F7E1DF3F1C}"/>
              </a:ext>
            </a:extLst>
          </p:cNvPr>
          <p:cNvPicPr>
            <a:picLocks noChangeAspect="1"/>
          </p:cNvPicPr>
          <p:nvPr userDrawn="1"/>
        </p:nvPicPr>
        <p:blipFill>
          <a:blip r:embed="rId2"/>
          <a:stretch>
            <a:fillRect/>
          </a:stretch>
        </p:blipFill>
        <p:spPr>
          <a:xfrm>
            <a:off x="333506" y="6386759"/>
            <a:ext cx="2993395" cy="359695"/>
          </a:xfrm>
          <a:prstGeom prst="rect">
            <a:avLst/>
          </a:prstGeom>
        </p:spPr>
      </p:pic>
    </p:spTree>
    <p:extLst>
      <p:ext uri="{BB962C8B-B14F-4D97-AF65-F5344CB8AC3E}">
        <p14:creationId xmlns:p14="http://schemas.microsoft.com/office/powerpoint/2010/main" val="24535216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8_Divider_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rgbClr val="0091C9"/>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15" name="Rectangle 14"/>
          <p:cNvSpPr/>
          <p:nvPr userDrawn="1"/>
        </p:nvSpPr>
        <p:spPr>
          <a:xfrm>
            <a:off x="310555" y="188912"/>
            <a:ext cx="2233051"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rgbClr val="0091C9"/>
                </a:solidFill>
                <a:effectLst/>
                <a:uLnTx/>
                <a:uFillTx/>
                <a:latin typeface="Arial Black"/>
                <a:ea typeface="+mj-ea"/>
                <a:cs typeface="+mj-cs"/>
              </a:rPr>
              <a:t>06</a:t>
            </a:r>
            <a:endParaRPr lang="en-GB" sz="8800" dirty="0">
              <a:solidFill>
                <a:srgbClr val="0091C9"/>
              </a:solidFill>
            </a:endParaRPr>
          </a:p>
        </p:txBody>
      </p:sp>
      <p:sp>
        <p:nvSpPr>
          <p:cNvPr id="2" name="TextBox 1"/>
          <p:cNvSpPr txBox="1"/>
          <p:nvPr userDrawn="1"/>
        </p:nvSpPr>
        <p:spPr>
          <a:xfrm>
            <a:off x="310555" y="6165304"/>
            <a:ext cx="11450075" cy="369332"/>
          </a:xfrm>
          <a:prstGeom prst="rect">
            <a:avLst/>
          </a:prstGeom>
          <a:noFill/>
        </p:spPr>
        <p:txBody>
          <a:bodyPr wrap="square" rtlCol="0">
            <a:spAutoFit/>
          </a:bodyPr>
          <a:lstStyle/>
          <a:p>
            <a:r>
              <a:rPr lang="en-GB" sz="1800" i="1" dirty="0">
                <a:solidFill>
                  <a:srgbClr val="0091C9"/>
                </a:solidFill>
              </a:rPr>
              <a:t>Transforming</a:t>
            </a:r>
            <a:r>
              <a:rPr lang="en-GB" sz="1800" i="1" baseline="0" dirty="0">
                <a:solidFill>
                  <a:srgbClr val="0091C9"/>
                </a:solidFill>
              </a:rPr>
              <a:t> London’s health and care together</a:t>
            </a:r>
            <a:endParaRPr lang="en-GB" sz="1800" i="1" dirty="0">
              <a:solidFill>
                <a:srgbClr val="0091C9"/>
              </a:solidFill>
            </a:endParaRPr>
          </a:p>
        </p:txBody>
      </p:sp>
      <p:cxnSp>
        <p:nvCxnSpPr>
          <p:cNvPr id="6" name="Straight Connector 5"/>
          <p:cNvCxnSpPr/>
          <p:nvPr userDrawn="1"/>
        </p:nvCxnSpPr>
        <p:spPr>
          <a:xfrm>
            <a:off x="310555" y="6165304"/>
            <a:ext cx="11450075" cy="0"/>
          </a:xfrm>
          <a:prstGeom prst="line">
            <a:avLst/>
          </a:prstGeom>
          <a:ln>
            <a:solidFill>
              <a:srgbClr val="0091C9"/>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pPr/>
              <a:t>‹#›</a:t>
            </a:fld>
            <a:endParaRPr lang="en-GB" dirty="0"/>
          </a:p>
        </p:txBody>
      </p:sp>
      <p:pic>
        <p:nvPicPr>
          <p:cNvPr id="4" name="Picture 3">
            <a:extLst>
              <a:ext uri="{FF2B5EF4-FFF2-40B4-BE49-F238E27FC236}">
                <a16:creationId xmlns:a16="http://schemas.microsoft.com/office/drawing/2014/main" id="{567087A1-74F7-4224-96CF-CC96038ADB58}"/>
              </a:ext>
            </a:extLst>
          </p:cNvPr>
          <p:cNvPicPr>
            <a:picLocks noChangeAspect="1"/>
          </p:cNvPicPr>
          <p:nvPr userDrawn="1"/>
        </p:nvPicPr>
        <p:blipFill>
          <a:blip r:embed="rId2"/>
          <a:stretch>
            <a:fillRect/>
          </a:stretch>
        </p:blipFill>
        <p:spPr>
          <a:xfrm>
            <a:off x="9011840" y="5697596"/>
            <a:ext cx="2993395" cy="359695"/>
          </a:xfrm>
          <a:prstGeom prst="rect">
            <a:avLst/>
          </a:prstGeom>
        </p:spPr>
      </p:pic>
    </p:spTree>
    <p:extLst>
      <p:ext uri="{BB962C8B-B14F-4D97-AF65-F5344CB8AC3E}">
        <p14:creationId xmlns:p14="http://schemas.microsoft.com/office/powerpoint/2010/main" val="10805173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6_Divider_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chemeClr val="accent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34433" y="188912"/>
            <a:ext cx="2209172"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accent1"/>
                </a:solidFill>
                <a:effectLst/>
                <a:uLnTx/>
                <a:uFillTx/>
                <a:latin typeface="Arial Black"/>
                <a:ea typeface="+mj-ea"/>
                <a:cs typeface="+mj-cs"/>
              </a:rPr>
              <a:t>07</a:t>
            </a:r>
            <a:endParaRPr lang="en-GB" sz="8800" dirty="0">
              <a:solidFill>
                <a:schemeClr val="accent1"/>
              </a:solidFill>
            </a:endParaRPr>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sz="1800" i="1" dirty="0">
                <a:solidFill>
                  <a:schemeClr val="accent1"/>
                </a:solidFill>
              </a:rPr>
              <a:t>Transforming</a:t>
            </a:r>
            <a:r>
              <a:rPr lang="en-GB" sz="1800" i="1" baseline="0" dirty="0">
                <a:solidFill>
                  <a:schemeClr val="accent1"/>
                </a:solidFill>
              </a:rPr>
              <a:t> London’s health and care together</a:t>
            </a:r>
            <a:endParaRPr lang="en-GB" sz="1800" i="1" dirty="0">
              <a:solidFill>
                <a:schemeClr val="accent1"/>
              </a:solidFill>
            </a:endParaRPr>
          </a:p>
        </p:txBody>
      </p:sp>
      <p:cxnSp>
        <p:nvCxnSpPr>
          <p:cNvPr id="8" name="Straight Connector 7"/>
          <p:cNvCxnSpPr/>
          <p:nvPr userDrawn="1"/>
        </p:nvCxnSpPr>
        <p:spPr>
          <a:xfrm>
            <a:off x="310555" y="6165304"/>
            <a:ext cx="114500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pic>
        <p:nvPicPr>
          <p:cNvPr id="3" name="Picture 2">
            <a:extLst>
              <a:ext uri="{FF2B5EF4-FFF2-40B4-BE49-F238E27FC236}">
                <a16:creationId xmlns:a16="http://schemas.microsoft.com/office/drawing/2014/main" id="{9C4F582D-2905-4F8C-BACF-91A9F0239473}"/>
              </a:ext>
            </a:extLst>
          </p:cNvPr>
          <p:cNvPicPr>
            <a:picLocks noChangeAspect="1"/>
          </p:cNvPicPr>
          <p:nvPr userDrawn="1"/>
        </p:nvPicPr>
        <p:blipFill>
          <a:blip r:embed="rId2"/>
          <a:stretch>
            <a:fillRect/>
          </a:stretch>
        </p:blipFill>
        <p:spPr>
          <a:xfrm>
            <a:off x="9011840" y="5697596"/>
            <a:ext cx="2993395" cy="359695"/>
          </a:xfrm>
          <a:prstGeom prst="rect">
            <a:avLst/>
          </a:prstGeom>
        </p:spPr>
      </p:pic>
    </p:spTree>
    <p:extLst>
      <p:ext uri="{BB962C8B-B14F-4D97-AF65-F5344CB8AC3E}">
        <p14:creationId xmlns:p14="http://schemas.microsoft.com/office/powerpoint/2010/main" val="342200250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7_Divider_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chemeClr val="accent2"/>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10555" y="188912"/>
            <a:ext cx="2233051"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accent2"/>
                </a:solidFill>
                <a:effectLst/>
                <a:uLnTx/>
                <a:uFillTx/>
                <a:latin typeface="Arial Black"/>
                <a:ea typeface="+mj-ea"/>
                <a:cs typeface="+mj-cs"/>
              </a:rPr>
              <a:t>08</a:t>
            </a:r>
            <a:endParaRPr lang="en-GB" sz="8800" dirty="0">
              <a:solidFill>
                <a:schemeClr val="accent2"/>
              </a:solidFill>
            </a:endParaRPr>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sz="1800" i="1" dirty="0">
                <a:solidFill>
                  <a:schemeClr val="accent2"/>
                </a:solidFill>
              </a:rPr>
              <a:t>Transforming</a:t>
            </a:r>
            <a:r>
              <a:rPr lang="en-GB" sz="1800" i="1" baseline="0" dirty="0">
                <a:solidFill>
                  <a:schemeClr val="accent2"/>
                </a:solidFill>
              </a:rPr>
              <a:t> London’s health and care together</a:t>
            </a:r>
            <a:endParaRPr lang="en-GB" sz="1800" i="1" dirty="0">
              <a:solidFill>
                <a:schemeClr val="accent2"/>
              </a:solidFill>
            </a:endParaRPr>
          </a:p>
        </p:txBody>
      </p:sp>
      <p:cxnSp>
        <p:nvCxnSpPr>
          <p:cNvPr id="8" name="Straight Connector 7"/>
          <p:cNvCxnSpPr/>
          <p:nvPr userDrawn="1"/>
        </p:nvCxnSpPr>
        <p:spPr>
          <a:xfrm>
            <a:off x="310555" y="6165304"/>
            <a:ext cx="1145007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grpSp>
        <p:nvGrpSpPr>
          <p:cNvPr id="9" name="Group 8">
            <a:extLst>
              <a:ext uri="{FF2B5EF4-FFF2-40B4-BE49-F238E27FC236}">
                <a16:creationId xmlns:a16="http://schemas.microsoft.com/office/drawing/2014/main" id="{6BE8DF68-54E4-484B-A7C5-A2C99F868F6B}"/>
              </a:ext>
            </a:extLst>
          </p:cNvPr>
          <p:cNvGrpSpPr/>
          <p:nvPr userDrawn="1"/>
        </p:nvGrpSpPr>
        <p:grpSpPr>
          <a:xfrm>
            <a:off x="8780382" y="5794975"/>
            <a:ext cx="3076258" cy="215991"/>
            <a:chOff x="359669" y="6453095"/>
            <a:chExt cx="3076258" cy="215991"/>
          </a:xfrm>
        </p:grpSpPr>
        <p:pic>
          <p:nvPicPr>
            <p:cNvPr id="10" name="Picture 9">
              <a:extLst>
                <a:ext uri="{FF2B5EF4-FFF2-40B4-BE49-F238E27FC236}">
                  <a16:creationId xmlns:a16="http://schemas.microsoft.com/office/drawing/2014/main" id="{5FE8AD83-3E1B-4347-9901-1CF0466B23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2" name="Picture 11" descr="M:\Public Health\4_Healthy Adults\MLAPP\Blank docs with logo header\Macmillan logo new.jpg">
              <a:extLst>
                <a:ext uri="{FF2B5EF4-FFF2-40B4-BE49-F238E27FC236}">
                  <a16:creationId xmlns:a16="http://schemas.microsoft.com/office/drawing/2014/main" id="{8B61A3F5-A4F1-4D1B-8BC7-8C24607C55C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329D4098-0595-4A6C-B09C-A1B3D0B1FB9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685932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chemeClr val="accent3"/>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10555" y="188912"/>
            <a:ext cx="2233051"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accent3"/>
                </a:solidFill>
                <a:effectLst/>
                <a:uLnTx/>
                <a:uFillTx/>
                <a:latin typeface="Arial Black"/>
                <a:ea typeface="+mj-ea"/>
                <a:cs typeface="+mj-cs"/>
              </a:rPr>
              <a:t>09</a:t>
            </a:r>
            <a:endParaRPr lang="en-GB" sz="8800" dirty="0">
              <a:solidFill>
                <a:schemeClr val="accent3"/>
              </a:solidFill>
            </a:endParaRPr>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sz="1800" i="1" dirty="0">
                <a:solidFill>
                  <a:schemeClr val="accent3"/>
                </a:solidFill>
              </a:rPr>
              <a:t>Transforming</a:t>
            </a:r>
            <a:r>
              <a:rPr lang="en-GB" sz="1800" i="1" baseline="0" dirty="0">
                <a:solidFill>
                  <a:schemeClr val="accent3"/>
                </a:solidFill>
              </a:rPr>
              <a:t> London’s health and care together</a:t>
            </a:r>
            <a:endParaRPr lang="en-GB" sz="1800" i="1" dirty="0">
              <a:solidFill>
                <a:schemeClr val="accent3"/>
              </a:solidFill>
            </a:endParaRPr>
          </a:p>
        </p:txBody>
      </p:sp>
      <p:cxnSp>
        <p:nvCxnSpPr>
          <p:cNvPr id="8" name="Straight Connector 7"/>
          <p:cNvCxnSpPr/>
          <p:nvPr userDrawn="1"/>
        </p:nvCxnSpPr>
        <p:spPr>
          <a:xfrm>
            <a:off x="310555" y="6165304"/>
            <a:ext cx="114500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grpSp>
        <p:nvGrpSpPr>
          <p:cNvPr id="9" name="Group 8">
            <a:extLst>
              <a:ext uri="{FF2B5EF4-FFF2-40B4-BE49-F238E27FC236}">
                <a16:creationId xmlns:a16="http://schemas.microsoft.com/office/drawing/2014/main" id="{C8928CDD-1BD5-4AB9-B42A-D0558D6ED24A}"/>
              </a:ext>
            </a:extLst>
          </p:cNvPr>
          <p:cNvGrpSpPr/>
          <p:nvPr userDrawn="1"/>
        </p:nvGrpSpPr>
        <p:grpSpPr>
          <a:xfrm>
            <a:off x="8684372" y="5687977"/>
            <a:ext cx="3076258" cy="215991"/>
            <a:chOff x="359669" y="6453095"/>
            <a:chExt cx="3076258" cy="215991"/>
          </a:xfrm>
        </p:grpSpPr>
        <p:pic>
          <p:nvPicPr>
            <p:cNvPr id="10" name="Picture 9">
              <a:extLst>
                <a:ext uri="{FF2B5EF4-FFF2-40B4-BE49-F238E27FC236}">
                  <a16:creationId xmlns:a16="http://schemas.microsoft.com/office/drawing/2014/main" id="{FFCAB331-6F85-4BD6-A3B5-CF16A2DF89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2" name="Picture 11" descr="M:\Public Health\4_Healthy Adults\MLAPP\Blank docs with logo header\Macmillan logo new.jpg">
              <a:extLst>
                <a:ext uri="{FF2B5EF4-FFF2-40B4-BE49-F238E27FC236}">
                  <a16:creationId xmlns:a16="http://schemas.microsoft.com/office/drawing/2014/main" id="{926262AA-D6E3-49A4-9479-327753267992}"/>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652D7199-7DAF-4DAA-926C-054317477B4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951424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35723" y="1660327"/>
            <a:ext cx="10464800" cy="576648"/>
          </a:xfrm>
        </p:spPr>
        <p:txBody>
          <a:bodyPr>
            <a:normAutofit/>
          </a:bodyPr>
          <a:lstStyle>
            <a:lvl1pPr>
              <a:defRPr sz="2400" b="1">
                <a:solidFill>
                  <a:srgbClr val="0072C6"/>
                </a:solidFill>
              </a:defRPr>
            </a:lvl1pPr>
          </a:lstStyle>
          <a:p>
            <a:pPr lvl="0"/>
            <a:r>
              <a:rPr lang="en-US"/>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pPr/>
              <a:t>‹#›</a:t>
            </a:fld>
            <a:endParaRPr lang="en-GB" dirty="0"/>
          </a:p>
        </p:txBody>
      </p:sp>
      <p:sp>
        <p:nvSpPr>
          <p:cNvPr id="4" name="Content Placeholder 3"/>
          <p:cNvSpPr>
            <a:spLocks noGrp="1"/>
          </p:cNvSpPr>
          <p:nvPr>
            <p:ph sz="quarter" idx="13"/>
          </p:nvPr>
        </p:nvSpPr>
        <p:spPr>
          <a:xfrm>
            <a:off x="334434" y="2275200"/>
            <a:ext cx="11523133" cy="4106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683" y="-244800"/>
            <a:ext cx="12192000" cy="1780721"/>
          </a:xfrm>
          <a:prstGeom prst="rect">
            <a:avLst/>
          </a:prstGeom>
        </p:spPr>
      </p:pic>
      <p:grpSp>
        <p:nvGrpSpPr>
          <p:cNvPr id="6" name="Group 5">
            <a:extLst>
              <a:ext uri="{FF2B5EF4-FFF2-40B4-BE49-F238E27FC236}">
                <a16:creationId xmlns:a16="http://schemas.microsoft.com/office/drawing/2014/main" id="{1D01259E-444E-4257-B30D-05CE405505BE}"/>
              </a:ext>
            </a:extLst>
          </p:cNvPr>
          <p:cNvGrpSpPr/>
          <p:nvPr userDrawn="1"/>
        </p:nvGrpSpPr>
        <p:grpSpPr>
          <a:xfrm>
            <a:off x="359669" y="6453095"/>
            <a:ext cx="3076258" cy="215991"/>
            <a:chOff x="359669" y="6453095"/>
            <a:chExt cx="3076258" cy="215991"/>
          </a:xfrm>
        </p:grpSpPr>
        <p:pic>
          <p:nvPicPr>
            <p:cNvPr id="7" name="Picture 6">
              <a:extLst>
                <a:ext uri="{FF2B5EF4-FFF2-40B4-BE49-F238E27FC236}">
                  <a16:creationId xmlns:a16="http://schemas.microsoft.com/office/drawing/2014/main" id="{50D24194-6B81-48CB-AC18-B6AC290DE8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8" name="Picture 7" descr="M:\Public Health\4_Healthy Adults\MLAPP\Blank docs with logo header\Macmillan logo new.jpg">
              <a:extLst>
                <a:ext uri="{FF2B5EF4-FFF2-40B4-BE49-F238E27FC236}">
                  <a16:creationId xmlns:a16="http://schemas.microsoft.com/office/drawing/2014/main" id="{3BD3A999-27EA-4175-BC3A-8D7C56D3D37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32942CC3-85BE-45FB-BFEB-D169553B38E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75082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91130-EECA-4FE5-B0A5-7BA6F6B004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B6316B0-0814-4955-B176-017371A13A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E88B12-4A49-41D7-B11C-9DBFB7E2D2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613519-8A70-4332-BCC0-F0C44BB14F94}"/>
              </a:ext>
            </a:extLst>
          </p:cNvPr>
          <p:cNvSpPr>
            <a:spLocks noGrp="1"/>
          </p:cNvSpPr>
          <p:nvPr>
            <p:ph type="dt" sz="half" idx="10"/>
          </p:nvPr>
        </p:nvSpPr>
        <p:spPr/>
        <p:txBody>
          <a:bodyPr/>
          <a:lstStyle/>
          <a:p>
            <a:fld id="{08563B51-BECB-464D-8E15-4BBD5B9FB78B}" type="datetimeFigureOut">
              <a:rPr lang="en-GB" smtClean="0"/>
              <a:t>21/01/2021</a:t>
            </a:fld>
            <a:endParaRPr lang="en-GB"/>
          </a:p>
        </p:txBody>
      </p:sp>
      <p:sp>
        <p:nvSpPr>
          <p:cNvPr id="6" name="Footer Placeholder 5">
            <a:extLst>
              <a:ext uri="{FF2B5EF4-FFF2-40B4-BE49-F238E27FC236}">
                <a16:creationId xmlns:a16="http://schemas.microsoft.com/office/drawing/2014/main" id="{093ECA5F-FADD-4AB6-8992-4D5AC5DECF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3DA295-CBEF-4553-B091-C6663FAEEA09}"/>
              </a:ext>
            </a:extLst>
          </p:cNvPr>
          <p:cNvSpPr>
            <a:spLocks noGrp="1"/>
          </p:cNvSpPr>
          <p:nvPr>
            <p:ph type="sldNum" sz="quarter" idx="12"/>
          </p:nvPr>
        </p:nvSpPr>
        <p:spPr/>
        <p:txBody>
          <a:bodyPr/>
          <a:lstStyle/>
          <a:p>
            <a:fld id="{AD2105E9-F1AC-451F-84B4-4BDB774B1168}" type="slidenum">
              <a:rPr lang="en-GB" smtClean="0"/>
              <a:t>‹#›</a:t>
            </a:fld>
            <a:endParaRPr lang="en-GB"/>
          </a:p>
        </p:txBody>
      </p:sp>
    </p:spTree>
    <p:extLst>
      <p:ext uri="{BB962C8B-B14F-4D97-AF65-F5344CB8AC3E}">
        <p14:creationId xmlns:p14="http://schemas.microsoft.com/office/powerpoint/2010/main" val="708369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1A428-1C6B-4CBE-B65A-1476D0AAAD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E0503B1-6A40-49C8-A766-558CBD9D8D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FC70E34-5A64-4CBF-80B1-8B30801C97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3453DD-6EB5-470D-A76E-392DC75BB217}"/>
              </a:ext>
            </a:extLst>
          </p:cNvPr>
          <p:cNvSpPr>
            <a:spLocks noGrp="1"/>
          </p:cNvSpPr>
          <p:nvPr>
            <p:ph type="dt" sz="half" idx="10"/>
          </p:nvPr>
        </p:nvSpPr>
        <p:spPr/>
        <p:txBody>
          <a:bodyPr/>
          <a:lstStyle/>
          <a:p>
            <a:fld id="{08563B51-BECB-464D-8E15-4BBD5B9FB78B}" type="datetimeFigureOut">
              <a:rPr lang="en-GB" smtClean="0"/>
              <a:t>21/01/2021</a:t>
            </a:fld>
            <a:endParaRPr lang="en-GB"/>
          </a:p>
        </p:txBody>
      </p:sp>
      <p:sp>
        <p:nvSpPr>
          <p:cNvPr id="6" name="Footer Placeholder 5">
            <a:extLst>
              <a:ext uri="{FF2B5EF4-FFF2-40B4-BE49-F238E27FC236}">
                <a16:creationId xmlns:a16="http://schemas.microsoft.com/office/drawing/2014/main" id="{9391B9F0-6A3D-4C72-80C0-18BCEB291F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FFB871-C24D-402A-AAA3-BCE5B51341F7}"/>
              </a:ext>
            </a:extLst>
          </p:cNvPr>
          <p:cNvSpPr>
            <a:spLocks noGrp="1"/>
          </p:cNvSpPr>
          <p:nvPr>
            <p:ph type="sldNum" sz="quarter" idx="12"/>
          </p:nvPr>
        </p:nvSpPr>
        <p:spPr/>
        <p:txBody>
          <a:bodyPr/>
          <a:lstStyle/>
          <a:p>
            <a:fld id="{AD2105E9-F1AC-451F-84B4-4BDB774B1168}" type="slidenum">
              <a:rPr lang="en-GB" smtClean="0"/>
              <a:t>‹#›</a:t>
            </a:fld>
            <a:endParaRPr lang="en-GB"/>
          </a:p>
        </p:txBody>
      </p:sp>
    </p:spTree>
    <p:extLst>
      <p:ext uri="{BB962C8B-B14F-4D97-AF65-F5344CB8AC3E}">
        <p14:creationId xmlns:p14="http://schemas.microsoft.com/office/powerpoint/2010/main" val="3668303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image" Target="../media/image10.emf"/><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theme" Target="../theme/theme2.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image" Target="../media/image1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slideLayout" Target="../slideLayouts/slideLayout69.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34" Type="http://schemas.openxmlformats.org/officeDocument/2006/relationships/slideLayout" Target="../slideLayouts/slideLayout77.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slideLayout" Target="../slideLayouts/slideLayout68.xml"/><Relationship Id="rId33" Type="http://schemas.openxmlformats.org/officeDocument/2006/relationships/slideLayout" Target="../slideLayouts/slideLayout76.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29" Type="http://schemas.openxmlformats.org/officeDocument/2006/relationships/slideLayout" Target="../slideLayouts/slideLayout72.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32" Type="http://schemas.openxmlformats.org/officeDocument/2006/relationships/slideLayout" Target="../slideLayouts/slideLayout75.xml"/><Relationship Id="rId37" Type="http://schemas.openxmlformats.org/officeDocument/2006/relationships/theme" Target="../theme/theme3.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28" Type="http://schemas.openxmlformats.org/officeDocument/2006/relationships/slideLayout" Target="../slideLayouts/slideLayout71.xml"/><Relationship Id="rId36" Type="http://schemas.openxmlformats.org/officeDocument/2006/relationships/slideLayout" Target="../slideLayouts/slideLayout79.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31" Type="http://schemas.openxmlformats.org/officeDocument/2006/relationships/slideLayout" Target="../slideLayouts/slideLayout74.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slideLayout" Target="../slideLayouts/slideLayout70.xml"/><Relationship Id="rId30" Type="http://schemas.openxmlformats.org/officeDocument/2006/relationships/slideLayout" Target="../slideLayouts/slideLayout73.xml"/><Relationship Id="rId35"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05101D-1CDB-434B-8CF3-7233DE4E14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2BA0FF-C77E-4BEB-A0DF-63B54660E5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C64D3F-8B20-4A12-BD8A-DF95513896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563B51-BECB-464D-8E15-4BBD5B9FB78B}" type="datetimeFigureOut">
              <a:rPr lang="en-GB" smtClean="0"/>
              <a:t>21/01/2021</a:t>
            </a:fld>
            <a:endParaRPr lang="en-GB"/>
          </a:p>
        </p:txBody>
      </p:sp>
      <p:sp>
        <p:nvSpPr>
          <p:cNvPr id="5" name="Footer Placeholder 4">
            <a:extLst>
              <a:ext uri="{FF2B5EF4-FFF2-40B4-BE49-F238E27FC236}">
                <a16:creationId xmlns:a16="http://schemas.microsoft.com/office/drawing/2014/main" id="{ED440699-F32A-4006-99CD-F33AE716C3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0903B1B-AF86-4579-8EA1-76E322591C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2105E9-F1AC-451F-84B4-4BDB774B1168}" type="slidenum">
              <a:rPr lang="en-GB" smtClean="0"/>
              <a:t>‹#›</a:t>
            </a:fld>
            <a:endParaRPr lang="en-GB"/>
          </a:p>
        </p:txBody>
      </p:sp>
    </p:spTree>
    <p:extLst>
      <p:ext uri="{BB962C8B-B14F-4D97-AF65-F5344CB8AC3E}">
        <p14:creationId xmlns:p14="http://schemas.microsoft.com/office/powerpoint/2010/main" val="1568428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49" r:id="rId12"/>
    <p:sldLayoutId id="2147483750" r:id="rId13"/>
    <p:sldLayoutId id="2147483751" r:id="rId14"/>
    <p:sldLayoutId id="2147483752" r:id="rId15"/>
    <p:sldLayoutId id="2147483753"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7" name="Picture 156">
            <a:extLst>
              <a:ext uri="{FF2B5EF4-FFF2-40B4-BE49-F238E27FC236}">
                <a16:creationId xmlns:a16="http://schemas.microsoft.com/office/drawing/2014/main" id="{A075FFBB-1227-9D4A-98BA-0C85A045CB04}"/>
              </a:ext>
            </a:extLst>
          </p:cNvPr>
          <p:cNvPicPr>
            <a:picLocks noChangeAspect="1"/>
          </p:cNvPicPr>
          <p:nvPr userDrawn="1"/>
        </p:nvPicPr>
        <p:blipFill rotWithShape="1">
          <a:blip r:embed="rId29"/>
          <a:srcRect t="8992"/>
          <a:stretch/>
        </p:blipFill>
        <p:spPr>
          <a:xfrm>
            <a:off x="0" y="-1"/>
            <a:ext cx="12192000" cy="1618117"/>
          </a:xfrm>
          <a:prstGeom prst="rect">
            <a:avLst/>
          </a:prstGeom>
        </p:spPr>
      </p:pic>
      <p:sp>
        <p:nvSpPr>
          <p:cNvPr id="3" name="Text Placeholder 2">
            <a:extLst>
              <a:ext uri="{FF2B5EF4-FFF2-40B4-BE49-F238E27FC236}">
                <a16:creationId xmlns:a16="http://schemas.microsoft.com/office/drawing/2014/main" id="{78763D08-60D6-4E42-9FB3-9B2D24F20A0A}"/>
              </a:ext>
            </a:extLst>
          </p:cNvPr>
          <p:cNvSpPr>
            <a:spLocks noGrp="1"/>
          </p:cNvSpPr>
          <p:nvPr userDrawn="1">
            <p:ph type="body" idx="1"/>
          </p:nvPr>
        </p:nvSpPr>
        <p:spPr>
          <a:xfrm>
            <a:off x="882497" y="1809000"/>
            <a:ext cx="10433503" cy="4320000"/>
          </a:xfrm>
          <a:prstGeom prst="rect">
            <a:avLst/>
          </a:prstGeom>
        </p:spPr>
        <p:txBody>
          <a:bodyPr vert="horz" lIns="0" tIns="0" rIns="0" bIns="0" rtlCol="0">
            <a:normAutofit/>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FA7E2F9D-0494-A746-B047-4EB13F6AEFED}"/>
              </a:ext>
            </a:extLst>
          </p:cNvPr>
          <p:cNvSpPr>
            <a:spLocks noGrp="1"/>
          </p:cNvSpPr>
          <p:nvPr userDrawn="1">
            <p:ph type="dt" sz="half" idx="2"/>
          </p:nvPr>
        </p:nvSpPr>
        <p:spPr>
          <a:xfrm>
            <a:off x="2719654" y="6551755"/>
            <a:ext cx="1387691" cy="169200"/>
          </a:xfrm>
          <a:prstGeom prst="rect">
            <a:avLst/>
          </a:prstGeom>
        </p:spPr>
        <p:txBody>
          <a:bodyPr vert="horz" wrap="none" lIns="0" tIns="0" rIns="0" bIns="0" rtlCol="0" anchor="ctr" anchorCtr="0"/>
          <a:lstStyle>
            <a:lvl1pPr marL="0" algn="ctr" defTabSz="914400" rtl="0" eaLnBrk="1" latinLnBrk="0" hangingPunct="1">
              <a:defRPr lang="en-US" sz="800" b="0" i="0" u="none" kern="1200" smtClean="0">
                <a:solidFill>
                  <a:schemeClr val="tx1"/>
                </a:solidFill>
                <a:latin typeface="Arial" panose="020B0604020202020204" pitchFamily="34" charset="0"/>
                <a:ea typeface="+mn-ea"/>
                <a:cs typeface="Arial" pitchFamily="34" charset="0"/>
              </a:defRPr>
            </a:lvl1pPr>
          </a:lstStyle>
          <a:p>
            <a:r>
              <a:rPr lang="en-GB" dirty="0"/>
              <a:t>February 2019</a:t>
            </a:r>
          </a:p>
        </p:txBody>
      </p:sp>
      <p:sp>
        <p:nvSpPr>
          <p:cNvPr id="6" name="Slide Number Placeholder 5">
            <a:extLst>
              <a:ext uri="{FF2B5EF4-FFF2-40B4-BE49-F238E27FC236}">
                <a16:creationId xmlns:a16="http://schemas.microsoft.com/office/drawing/2014/main" id="{AFC027E1-6E5D-C04D-9C53-20E3B0D96157}"/>
              </a:ext>
            </a:extLst>
          </p:cNvPr>
          <p:cNvSpPr>
            <a:spLocks noGrp="1"/>
          </p:cNvSpPr>
          <p:nvPr userDrawn="1">
            <p:ph type="sldNum" sz="quarter" idx="4"/>
          </p:nvPr>
        </p:nvSpPr>
        <p:spPr>
          <a:xfrm>
            <a:off x="850400" y="6551755"/>
            <a:ext cx="518698" cy="169200"/>
          </a:xfrm>
          <a:prstGeom prst="rect">
            <a:avLst/>
          </a:prstGeom>
        </p:spPr>
        <p:txBody>
          <a:bodyPr vert="horz" wrap="none" lIns="0" tIns="0" rIns="0" bIns="0" rtlCol="0" anchor="ctr" anchorCtr="0"/>
          <a:lstStyle>
            <a:lvl1pPr algn="l">
              <a:defRPr lang="en-US" sz="800" b="0" i="0" u="none" kern="1200" smtClean="0">
                <a:solidFill>
                  <a:schemeClr val="tx1"/>
                </a:solidFill>
                <a:latin typeface="Arial" panose="020B0604020202020204" pitchFamily="34" charset="0"/>
                <a:ea typeface="+mn-ea"/>
                <a:cs typeface="Arial" pitchFamily="34" charset="0"/>
              </a:defRPr>
            </a:lvl1pPr>
          </a:lstStyle>
          <a:p>
            <a:fld id="{13E720D1-33D3-BB45-AA0D-AFB41DB6A7F2}" type="slidenum">
              <a:rPr lang="en-GB" smtClean="0"/>
              <a:pPr/>
              <a:t>‹#›</a:t>
            </a:fld>
            <a:endParaRPr lang="en-GB" dirty="0"/>
          </a:p>
        </p:txBody>
      </p:sp>
      <p:sp>
        <p:nvSpPr>
          <p:cNvPr id="7" name="Footer Placeholder 6">
            <a:extLst>
              <a:ext uri="{FF2B5EF4-FFF2-40B4-BE49-F238E27FC236}">
                <a16:creationId xmlns:a16="http://schemas.microsoft.com/office/drawing/2014/main" id="{9545484F-0820-6042-9A3D-8D74E61D701C}"/>
              </a:ext>
            </a:extLst>
          </p:cNvPr>
          <p:cNvSpPr>
            <a:spLocks noGrp="1"/>
          </p:cNvSpPr>
          <p:nvPr userDrawn="1">
            <p:ph type="ftr" sz="quarter" idx="3"/>
          </p:nvPr>
        </p:nvSpPr>
        <p:spPr>
          <a:xfrm>
            <a:off x="4201673" y="6551755"/>
            <a:ext cx="4114800" cy="169200"/>
          </a:xfrm>
          <a:prstGeom prst="rect">
            <a:avLst/>
          </a:prstGeom>
        </p:spPr>
        <p:txBody>
          <a:bodyPr vert="horz" wrap="none" lIns="0" tIns="0" rIns="0" bIns="0" rtlCol="0" anchor="ctr" anchorCtr="0"/>
          <a:lstStyle>
            <a:lvl1pPr marL="0" algn="ctr" defTabSz="914400" rtl="0" eaLnBrk="1" latinLnBrk="0" hangingPunct="1">
              <a:defRPr lang="en-US" sz="800" b="0" i="0" u="none" kern="1200" dirty="0">
                <a:solidFill>
                  <a:schemeClr val="tx1"/>
                </a:solidFill>
                <a:latin typeface="Arial" panose="020B0604020202020204" pitchFamily="34" charset="0"/>
                <a:ea typeface="+mn-ea"/>
                <a:cs typeface="Arial" pitchFamily="34" charset="0"/>
              </a:defRPr>
            </a:lvl1pPr>
          </a:lstStyle>
          <a:p>
            <a:r>
              <a:rPr lang="en-GB" dirty="0"/>
              <a:t> </a:t>
            </a:r>
          </a:p>
        </p:txBody>
      </p:sp>
      <p:pic>
        <p:nvPicPr>
          <p:cNvPr id="156" name="Picture 155">
            <a:extLst>
              <a:ext uri="{FF2B5EF4-FFF2-40B4-BE49-F238E27FC236}">
                <a16:creationId xmlns:a16="http://schemas.microsoft.com/office/drawing/2014/main" id="{C1723E1E-C3DC-C240-9607-6EABC89935B6}"/>
              </a:ext>
            </a:extLst>
          </p:cNvPr>
          <p:cNvPicPr>
            <a:picLocks noChangeAspect="1"/>
          </p:cNvPicPr>
          <p:nvPr userDrawn="1"/>
        </p:nvPicPr>
        <p:blipFill>
          <a:blip r:embed="rId30"/>
          <a:stretch>
            <a:fillRect/>
          </a:stretch>
        </p:blipFill>
        <p:spPr>
          <a:xfrm>
            <a:off x="9933709" y="6230042"/>
            <a:ext cx="1872170" cy="502687"/>
          </a:xfrm>
          <a:prstGeom prst="rect">
            <a:avLst/>
          </a:prstGeom>
        </p:spPr>
      </p:pic>
      <p:sp>
        <p:nvSpPr>
          <p:cNvPr id="2" name="Title Placeholder 1">
            <a:extLst>
              <a:ext uri="{FF2B5EF4-FFF2-40B4-BE49-F238E27FC236}">
                <a16:creationId xmlns:a16="http://schemas.microsoft.com/office/drawing/2014/main" id="{B5ED2F08-0F4E-D94D-A51C-FBDE21177CB5}"/>
              </a:ext>
            </a:extLst>
          </p:cNvPr>
          <p:cNvSpPr>
            <a:spLocks noGrp="1"/>
          </p:cNvSpPr>
          <p:nvPr userDrawn="1">
            <p:ph type="title"/>
          </p:nvPr>
        </p:nvSpPr>
        <p:spPr bwMode="white">
          <a:xfrm>
            <a:off x="882497" y="188913"/>
            <a:ext cx="10433503" cy="1339045"/>
          </a:xfrm>
          <a:prstGeom prst="rect">
            <a:avLst/>
          </a:prstGeom>
        </p:spPr>
        <p:txBody>
          <a:bodyPr vert="horz" lIns="0" tIns="0" rIns="0" bIns="0" rtlCol="0" anchor="ctr">
            <a:normAutofit/>
          </a:bodyPr>
          <a:lstStyle/>
          <a:p>
            <a:r>
              <a:rPr lang="en-GB"/>
              <a:t>Click to edit Master title style</a:t>
            </a:r>
            <a:endParaRPr lang="en-GB" dirty="0"/>
          </a:p>
        </p:txBody>
      </p:sp>
      <p:sp>
        <p:nvSpPr>
          <p:cNvPr id="9" name="TextBox 8" descr="CONFIDENTIAL_TAG_0xFFEE">
            <a:extLst>
              <a:ext uri="{FF2B5EF4-FFF2-40B4-BE49-F238E27FC236}">
                <a16:creationId xmlns:a16="http://schemas.microsoft.com/office/drawing/2014/main" id="{A7D104A9-9977-4287-B895-1F7EECABF2FB}"/>
              </a:ext>
            </a:extLst>
          </p:cNvPr>
          <p:cNvSpPr txBox="1"/>
          <p:nvPr userDrawn="1"/>
        </p:nvSpPr>
        <p:spPr bwMode="auto">
          <a:xfrm>
            <a:off x="1463426" y="6551755"/>
            <a:ext cx="1161900" cy="169200"/>
          </a:xfrm>
          <a:prstGeom prst="rect">
            <a:avLst/>
          </a:prstGeom>
          <a:noFill/>
          <a:ln w="9525" algn="ctr">
            <a:noFill/>
            <a:miter lim="800000"/>
            <a:headEnd/>
            <a:tailEnd/>
          </a:ln>
          <a:effectLst>
            <a:glow>
              <a:srgbClr val="000000"/>
            </a:glow>
          </a:effectLst>
        </p:spPr>
        <p:txBody>
          <a:bodyPr vert="horz"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tx1"/>
                </a:solidFill>
                <a:effectLst/>
                <a:uLnTx/>
                <a:uFillTx/>
                <a:latin typeface="Arial" panose="020B0604020202020204" pitchFamily="34" charset="0"/>
                <a:ea typeface="+mn-ea"/>
                <a:cs typeface="Arial" pitchFamily="34" charset="0"/>
              </a:rPr>
              <a:t>CONFIDENTIAL</a:t>
            </a:r>
            <a:endParaRPr kumimoji="0" lang="en-GB"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itchFamily="34" charset="0"/>
            </a:endParaRPr>
          </a:p>
        </p:txBody>
      </p:sp>
    </p:spTree>
    <p:extLst>
      <p:ext uri="{BB962C8B-B14F-4D97-AF65-F5344CB8AC3E}">
        <p14:creationId xmlns:p14="http://schemas.microsoft.com/office/powerpoint/2010/main" val="551154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Lst>
  <p:hf hdr="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179388" indent="-179388"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360363" indent="-180975"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510223" indent="-14986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645097" indent="-13487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779971" indent="-13487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60">
          <p15:clr>
            <a:srgbClr val="F26B43"/>
          </p15:clr>
        </p15:guide>
        <p15:guide id="2" pos="3953">
          <p15:clr>
            <a:srgbClr val="F26B43"/>
          </p15:clr>
        </p15:guide>
        <p15:guide id="3" orient="horz" pos="2160">
          <p15:clr>
            <a:srgbClr val="F26B43"/>
          </p15:clr>
        </p15:guide>
        <p15:guide id="4" pos="3727">
          <p15:clr>
            <a:srgbClr val="F26B43"/>
          </p15:clr>
        </p15:guide>
        <p15:guide id="5" pos="552">
          <p15:clr>
            <a:srgbClr val="F26B43"/>
          </p15:clr>
        </p15:guide>
        <p15:guide id="6" pos="7129">
          <p15:clr>
            <a:srgbClr val="F26B43"/>
          </p15:clr>
        </p15:guide>
        <p15:guide id="7" orient="horz" pos="1140">
          <p15:clr>
            <a:srgbClr val="F26B43"/>
          </p15:clr>
        </p15:guide>
        <p15:guide id="8" orient="horz" pos="3861">
          <p15:clr>
            <a:srgbClr val="F26B43"/>
          </p15:clr>
        </p15:guide>
        <p15:guide id="9" orient="horz" pos="11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334434" y="908050"/>
            <a:ext cx="11523133" cy="54737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4"/>
          </p:nvPr>
        </p:nvSpPr>
        <p:spPr>
          <a:xfrm>
            <a:off x="9011840" y="6381329"/>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pPr/>
              <a:t>‹#›</a:t>
            </a:fld>
            <a:endParaRPr lang="en-GB" dirty="0"/>
          </a:p>
        </p:txBody>
      </p:sp>
      <p:sp>
        <p:nvSpPr>
          <p:cNvPr id="3" name="Footer Placeholder 2"/>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2777182633"/>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 id="2147483775" r:id="rId20"/>
    <p:sldLayoutId id="2147483776" r:id="rId21"/>
    <p:sldLayoutId id="2147483777" r:id="rId22"/>
    <p:sldLayoutId id="2147483778" r:id="rId23"/>
    <p:sldLayoutId id="2147483779" r:id="rId24"/>
    <p:sldLayoutId id="2147483780" r:id="rId25"/>
    <p:sldLayoutId id="2147483781" r:id="rId26"/>
    <p:sldLayoutId id="2147483782" r:id="rId27"/>
    <p:sldLayoutId id="2147483783" r:id="rId28"/>
    <p:sldLayoutId id="2147483784" r:id="rId29"/>
    <p:sldLayoutId id="2147483785" r:id="rId30"/>
    <p:sldLayoutId id="2147483786" r:id="rId31"/>
    <p:sldLayoutId id="2147483787" r:id="rId32"/>
    <p:sldLayoutId id="2147483788" r:id="rId33"/>
    <p:sldLayoutId id="2147483789" r:id="rId34"/>
    <p:sldLayoutId id="2147483790" r:id="rId35"/>
    <p:sldLayoutId id="2147483791" r:id="rId36"/>
  </p:sldLayoutIdLst>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jpeg"/><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hyperlink" Target="http://www.macmillan.org.uk/" TargetMode="External"/><Relationship Id="rId2" Type="http://schemas.openxmlformats.org/officeDocument/2006/relationships/notesSlide" Target="../notesSlides/notesSlide5.xml"/><Relationship Id="rId1" Type="http://schemas.openxmlformats.org/officeDocument/2006/relationships/slideLayout" Target="../slideLayouts/slideLayout46.xml"/><Relationship Id="rId6" Type="http://schemas.openxmlformats.org/officeDocument/2006/relationships/image" Target="../media/image41.png"/><Relationship Id="rId5" Type="http://schemas.openxmlformats.org/officeDocument/2006/relationships/hyperlink" Target="https://vimeo.com/295738943" TargetMode="External"/><Relationship Id="rId4" Type="http://schemas.openxmlformats.org/officeDocument/2006/relationships/hyperlink" Target="http://www.bbbc.org.u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4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4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4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4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1.xml.rels><?xml version="1.0" encoding="UTF-8" standalone="yes"?>
<Relationships xmlns="http://schemas.openxmlformats.org/package/2006/relationships"><Relationship Id="rId3" Type="http://schemas.openxmlformats.org/officeDocument/2006/relationships/hyperlink" Target="https://www.macmillan.org.uk/about-us/what-we-do/right-there-with-you" TargetMode="External"/><Relationship Id="rId2" Type="http://schemas.openxmlformats.org/officeDocument/2006/relationships/notesSlide" Target="../notesSlides/notesSlide16.xml"/><Relationship Id="rId1" Type="http://schemas.openxmlformats.org/officeDocument/2006/relationships/slideLayout" Target="../slideLayouts/slideLayout46.xml"/><Relationship Id="rId5" Type="http://schemas.openxmlformats.org/officeDocument/2006/relationships/hyperlink" Target="https://www.rcgp.org.uk/clinical-and-research/resources/toolkits/consequences-of-" TargetMode="External"/><Relationship Id="rId4" Type="http://schemas.openxmlformats.org/officeDocument/2006/relationships/hyperlink" Target="https://www.macmillan.org.uk/information-and-support#346212"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cancercaremap.org/" TargetMode="Externa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3" Type="http://schemas.openxmlformats.org/officeDocument/2006/relationships/hyperlink" Target="https://www.macmillan.org.uk/_images/social-prescribing-network-guide_tcm9-355360.pdf" TargetMode="External"/><Relationship Id="rId2" Type="http://schemas.openxmlformats.org/officeDocument/2006/relationships/hyperlink" Target="https://www.macmillan.org.uk/assets/social-prescribing-training-slide-deck.pptx" TargetMode="External"/><Relationship Id="rId1" Type="http://schemas.openxmlformats.org/officeDocument/2006/relationships/slideLayout" Target="../slideLayouts/slideLayout46.xml"/><Relationship Id="rId5" Type="http://schemas.openxmlformats.org/officeDocument/2006/relationships/hyperlink" Target="https://www.macmillan.org.uk/_images/ten-tips-social-prescribing_tcm9-355361.pdf" TargetMode="External"/><Relationship Id="rId4" Type="http://schemas.openxmlformats.org/officeDocument/2006/relationships/hyperlink" Target="https://www.macmillan.org.uk/_images/social-prescribing-resource-pack_tcm9-355362.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28.emf"/><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Social needs for people affected by cancer</a:t>
            </a:r>
            <a:br>
              <a:rPr lang="en-GB" b="1" dirty="0"/>
            </a:br>
            <a:r>
              <a:rPr lang="en-GB" b="1" dirty="0"/>
              <a:t>Module 5</a:t>
            </a:r>
          </a:p>
        </p:txBody>
      </p:sp>
      <p:sp>
        <p:nvSpPr>
          <p:cNvPr id="3" name="Text Placeholder 2"/>
          <p:cNvSpPr>
            <a:spLocks noGrp="1"/>
          </p:cNvSpPr>
          <p:nvPr>
            <p:ph type="body" sz="quarter" idx="10"/>
          </p:nvPr>
        </p:nvSpPr>
        <p:spPr>
          <a:xfrm>
            <a:off x="352062" y="3500240"/>
            <a:ext cx="10972215" cy="1244038"/>
          </a:xfrm>
        </p:spPr>
        <p:txBody>
          <a:bodyPr>
            <a:normAutofit fontScale="62500" lnSpcReduction="20000"/>
          </a:bodyPr>
          <a:lstStyle/>
          <a:p>
            <a:r>
              <a:rPr lang="en-GB" dirty="0"/>
              <a:t>The content contained within this module was co-developed by the Macmillan Local Authority Partnership Programme in Tower Hamlets  and included input from Macmillan Cancer Support, Transforming Cancer Services Team (part of Healthy London Partnership),Trusts and Primary Care. </a:t>
            </a:r>
          </a:p>
          <a:p>
            <a:r>
              <a:rPr lang="en-GB" dirty="0"/>
              <a:t>When using these slides locally, please ensure branding includes London Borough of Tower Hamlets, Macmillan Cancer Support and Healthy London Partnership. </a:t>
            </a:r>
            <a:r>
              <a:rPr lang="en-GB"/>
              <a:t>Thank you.</a:t>
            </a:r>
            <a:endParaRPr lang="en-GB" dirty="0"/>
          </a:p>
          <a:p>
            <a:endParaRPr lang="en-GB" dirty="0"/>
          </a:p>
        </p:txBody>
      </p:sp>
      <p:pic>
        <p:nvPicPr>
          <p:cNvPr id="4" name="Picture 7" descr="M:\Public Health\4_Healthy Adults\MLAPP\Blank docs with logo header\Macmillan logo new.jpg">
            <a:extLst>
              <a:ext uri="{FF2B5EF4-FFF2-40B4-BE49-F238E27FC236}">
                <a16:creationId xmlns:a16="http://schemas.microsoft.com/office/drawing/2014/main" id="{ED445E3E-44EE-471D-8FC3-8C4ED0DF85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403" y="399595"/>
            <a:ext cx="2531532"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AE0A8A48-F856-4EC6-9CDD-841434FB283E}"/>
              </a:ext>
            </a:extLst>
          </p:cNvPr>
          <p:cNvPicPr>
            <a:picLocks noChangeAspect="1"/>
          </p:cNvPicPr>
          <p:nvPr/>
        </p:nvPicPr>
        <p:blipFill>
          <a:blip r:embed="rId3"/>
          <a:stretch>
            <a:fillRect/>
          </a:stretch>
        </p:blipFill>
        <p:spPr>
          <a:xfrm>
            <a:off x="1653163" y="300884"/>
            <a:ext cx="1066892" cy="749873"/>
          </a:xfrm>
          <a:prstGeom prst="rect">
            <a:avLst/>
          </a:prstGeom>
        </p:spPr>
      </p:pic>
    </p:spTree>
    <p:extLst>
      <p:ext uri="{BB962C8B-B14F-4D97-AF65-F5344CB8AC3E}">
        <p14:creationId xmlns:p14="http://schemas.microsoft.com/office/powerpoint/2010/main" val="3267512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49D576-EC8D-43C7-A3B0-BF9547B68135}"/>
              </a:ext>
            </a:extLst>
          </p:cNvPr>
          <p:cNvSpPr>
            <a:spLocks noGrp="1"/>
          </p:cNvSpPr>
          <p:nvPr>
            <p:ph type="title"/>
          </p:nvPr>
        </p:nvSpPr>
        <p:spPr>
          <a:xfrm>
            <a:off x="334434" y="188915"/>
            <a:ext cx="11523133" cy="680330"/>
          </a:xfrm>
        </p:spPr>
        <p:txBody>
          <a:bodyPr>
            <a:normAutofit fontScale="90000"/>
          </a:bodyPr>
          <a:lstStyle/>
          <a:p>
            <a:r>
              <a:rPr lang="en-GB" sz="2400" dirty="0">
                <a:solidFill>
                  <a:sysClr val="window" lastClr="FFFFFF"/>
                </a:solidFill>
                <a:latin typeface="Arial Black"/>
              </a:rPr>
              <a:t>Frequency of “concerns” stated by clients of the Macmillan Social Prescribing Services in London (2)</a:t>
            </a:r>
          </a:p>
        </p:txBody>
      </p:sp>
      <p:sp>
        <p:nvSpPr>
          <p:cNvPr id="3" name="Slide Number Placeholder 2">
            <a:extLst>
              <a:ext uri="{FF2B5EF4-FFF2-40B4-BE49-F238E27FC236}">
                <a16:creationId xmlns:a16="http://schemas.microsoft.com/office/drawing/2014/main" id="{E7B05328-646F-4DD3-9DE4-AEBB36ECADEB}"/>
              </a:ext>
            </a:extLst>
          </p:cNvPr>
          <p:cNvSpPr>
            <a:spLocks noGrp="1"/>
          </p:cNvSpPr>
          <p:nvPr>
            <p:ph type="sldNum" sz="quarter" idx="14"/>
          </p:nvPr>
        </p:nvSpPr>
        <p:spPr>
          <a:xfrm>
            <a:off x="8610600" y="6356350"/>
            <a:ext cx="2743200" cy="365125"/>
          </a:xfrm>
        </p:spPr>
        <p:txBody>
          <a:bodyPr/>
          <a:lstStyle/>
          <a:p>
            <a:fld id="{8FC524A1-7B6A-464D-B8BC-8FE2E057339E}" type="slidenum">
              <a:rPr lang="en-GB" smtClean="0"/>
              <a:pPr/>
              <a:t>10</a:t>
            </a:fld>
            <a:endParaRPr lang="en-GB" dirty="0"/>
          </a:p>
        </p:txBody>
      </p:sp>
      <p:graphicFrame>
        <p:nvGraphicFramePr>
          <p:cNvPr id="8" name="Content Placeholder 3">
            <a:extLst>
              <a:ext uri="{FF2B5EF4-FFF2-40B4-BE49-F238E27FC236}">
                <a16:creationId xmlns:a16="http://schemas.microsoft.com/office/drawing/2014/main" id="{0C3A3A95-9F16-4BBA-AB45-CD68CBF407B3}"/>
              </a:ext>
            </a:extLst>
          </p:cNvPr>
          <p:cNvGraphicFramePr>
            <a:graphicFrameLocks noGrp="1"/>
          </p:cNvGraphicFramePr>
          <p:nvPr>
            <p:ph sz="quarter" idx="15"/>
            <p:extLst>
              <p:ext uri="{D42A27DB-BD31-4B8C-83A1-F6EECF244321}">
                <p14:modId xmlns:p14="http://schemas.microsoft.com/office/powerpoint/2010/main" val="2455377060"/>
              </p:ext>
            </p:extLst>
          </p:nvPr>
        </p:nvGraphicFramePr>
        <p:xfrm>
          <a:off x="334963" y="1422400"/>
          <a:ext cx="11522075" cy="488632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5">
            <a:extLst>
              <a:ext uri="{FF2B5EF4-FFF2-40B4-BE49-F238E27FC236}">
                <a16:creationId xmlns:a16="http://schemas.microsoft.com/office/drawing/2014/main" id="{F62B705C-551D-4B3A-B045-FC5EBE7BC225}"/>
              </a:ext>
            </a:extLst>
          </p:cNvPr>
          <p:cNvSpPr>
            <a:spLocks noGrp="1"/>
          </p:cNvSpPr>
          <p:nvPr>
            <p:ph type="body" sz="quarter" idx="12"/>
          </p:nvPr>
        </p:nvSpPr>
        <p:spPr>
          <a:xfrm>
            <a:off x="334433" y="869245"/>
            <a:ext cx="11522075" cy="432047"/>
          </a:xfrm>
        </p:spPr>
        <p:txBody>
          <a:bodyPr/>
          <a:lstStyle/>
          <a:p>
            <a:pPr>
              <a:buNone/>
            </a:pPr>
            <a:r>
              <a:rPr lang="en-GB" dirty="0">
                <a:latin typeface="Arial" panose="020B0604020202020204" pitchFamily="34" charset="0"/>
                <a:cs typeface="Arial" panose="020B0604020202020204" pitchFamily="34" charset="0"/>
              </a:rPr>
              <a:t>Kingston Social Prescribing Service (Jan to Oct 2019)</a:t>
            </a:r>
          </a:p>
        </p:txBody>
      </p:sp>
    </p:spTree>
    <p:extLst>
      <p:ext uri="{BB962C8B-B14F-4D97-AF65-F5344CB8AC3E}">
        <p14:creationId xmlns:p14="http://schemas.microsoft.com/office/powerpoint/2010/main" val="4283568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F11FDFF-E774-4A47-B88D-38FCC1BCBFE9}"/>
              </a:ext>
            </a:extLst>
          </p:cNvPr>
          <p:cNvGraphicFramePr>
            <a:graphicFrameLocks noGrp="1"/>
          </p:cNvGraphicFramePr>
          <p:nvPr>
            <p:extLst>
              <p:ext uri="{D42A27DB-BD31-4B8C-83A1-F6EECF244321}">
                <p14:modId xmlns:p14="http://schemas.microsoft.com/office/powerpoint/2010/main" val="421421573"/>
              </p:ext>
            </p:extLst>
          </p:nvPr>
        </p:nvGraphicFramePr>
        <p:xfrm>
          <a:off x="334434" y="692696"/>
          <a:ext cx="11523132" cy="5146965"/>
        </p:xfrm>
        <a:graphic>
          <a:graphicData uri="http://schemas.openxmlformats.org/drawingml/2006/table">
            <a:tbl>
              <a:tblPr firstRow="1" bandRow="1">
                <a:tableStyleId>{93296810-A885-4BE3-A3E7-6D5BEEA58F35}</a:tableStyleId>
              </a:tblPr>
              <a:tblGrid>
                <a:gridCol w="9100437">
                  <a:extLst>
                    <a:ext uri="{9D8B030D-6E8A-4147-A177-3AD203B41FA5}">
                      <a16:colId xmlns:a16="http://schemas.microsoft.com/office/drawing/2014/main" val="3666524139"/>
                    </a:ext>
                  </a:extLst>
                </a:gridCol>
                <a:gridCol w="1277791">
                  <a:extLst>
                    <a:ext uri="{9D8B030D-6E8A-4147-A177-3AD203B41FA5}">
                      <a16:colId xmlns:a16="http://schemas.microsoft.com/office/drawing/2014/main" val="3342918294"/>
                    </a:ext>
                  </a:extLst>
                </a:gridCol>
                <a:gridCol w="1144904">
                  <a:extLst>
                    <a:ext uri="{9D8B030D-6E8A-4147-A177-3AD203B41FA5}">
                      <a16:colId xmlns:a16="http://schemas.microsoft.com/office/drawing/2014/main" val="1704606908"/>
                    </a:ext>
                  </a:extLst>
                </a:gridCol>
              </a:tblGrid>
              <a:tr h="446991">
                <a:tc>
                  <a:txBody>
                    <a:bodyPr/>
                    <a:lstStyle/>
                    <a:p>
                      <a:r>
                        <a:rPr lang="en-GB" sz="1600" dirty="0"/>
                        <a:t>Question</a:t>
                      </a:r>
                    </a:p>
                  </a:txBody>
                  <a:tcPr/>
                </a:tc>
                <a:tc>
                  <a:txBody>
                    <a:bodyPr/>
                    <a:lstStyle/>
                    <a:p>
                      <a:pPr algn="ctr"/>
                      <a:r>
                        <a:rPr lang="en-GB" sz="1600" dirty="0"/>
                        <a:t>London average</a:t>
                      </a:r>
                    </a:p>
                  </a:txBody>
                  <a:tcPr/>
                </a:tc>
                <a:tc>
                  <a:txBody>
                    <a:bodyPr/>
                    <a:lstStyle/>
                    <a:p>
                      <a:pPr algn="ctr"/>
                      <a:r>
                        <a:rPr lang="en-GB" sz="1600" dirty="0"/>
                        <a:t>National average</a:t>
                      </a:r>
                    </a:p>
                  </a:txBody>
                  <a:tcPr/>
                </a:tc>
                <a:extLst>
                  <a:ext uri="{0D108BD9-81ED-4DB2-BD59-A6C34878D82A}">
                    <a16:rowId xmlns:a16="http://schemas.microsoft.com/office/drawing/2014/main" val="1373296090"/>
                  </a:ext>
                </a:extLst>
              </a:tr>
              <a:tr h="678855">
                <a:tc>
                  <a:txBody>
                    <a:bodyPr/>
                    <a:lstStyle/>
                    <a:p>
                      <a:pPr>
                        <a:spcAft>
                          <a:spcPts val="0"/>
                        </a:spcAft>
                      </a:pPr>
                      <a:r>
                        <a:rPr lang="en-GB" sz="1400" dirty="0">
                          <a:solidFill>
                            <a:srgbClr val="000000"/>
                          </a:solidFill>
                          <a:effectLst/>
                          <a:latin typeface="Calibri" panose="020F0502020204030204" pitchFamily="34" charset="0"/>
                          <a:ea typeface="Calibri" panose="020F0502020204030204" pitchFamily="34" charset="0"/>
                        </a:rPr>
                        <a:t>Q55. Do you think the GPs and nurses at your general practice did everything they could to support you while you were having cancer treatment?</a:t>
                      </a:r>
                      <a:endParaRPr lang="en-GB" sz="1400" dirty="0">
                        <a:effectLst/>
                        <a:latin typeface="Calibri" panose="020F0502020204030204" pitchFamily="34" charset="0"/>
                        <a:ea typeface="Calibri" panose="020F0502020204030204" pitchFamily="34" charset="0"/>
                      </a:endParaRPr>
                    </a:p>
                  </a:txBody>
                  <a:tcPr marL="9525" marR="9525" marT="9525" marB="9525" anchor="b"/>
                </a:tc>
                <a:tc>
                  <a:txBody>
                    <a:bodyPr/>
                    <a:lstStyle/>
                    <a:p>
                      <a:pPr algn="ctr">
                        <a:spcAft>
                          <a:spcPts val="0"/>
                        </a:spcAft>
                      </a:pPr>
                      <a:r>
                        <a:rPr lang="en-GB" sz="1400">
                          <a:solidFill>
                            <a:srgbClr val="000000"/>
                          </a:solidFill>
                          <a:effectLst/>
                          <a:latin typeface="Calibri" panose="020F0502020204030204" pitchFamily="34" charset="0"/>
                          <a:ea typeface="Calibri" panose="020F0502020204030204" pitchFamily="34" charset="0"/>
                        </a:rPr>
                        <a:t>54.1</a:t>
                      </a:r>
                      <a:endParaRPr lang="en-GB" sz="1400">
                        <a:effectLst/>
                        <a:latin typeface="Calibri" panose="020F0502020204030204" pitchFamily="34" charset="0"/>
                        <a:ea typeface="Calibri" panose="020F0502020204030204" pitchFamily="34" charset="0"/>
                      </a:endParaRPr>
                    </a:p>
                  </a:txBody>
                  <a:tcPr marL="9525" marR="9525" marT="9525" marB="9525" anchor="b"/>
                </a:tc>
                <a:tc>
                  <a:txBody>
                    <a:bodyPr/>
                    <a:lstStyle/>
                    <a:p>
                      <a:pPr algn="ctr">
                        <a:spcAft>
                          <a:spcPts val="0"/>
                        </a:spcAft>
                      </a:pPr>
                      <a:r>
                        <a:rPr lang="en-GB" sz="1400">
                          <a:solidFill>
                            <a:srgbClr val="000000"/>
                          </a:solidFill>
                          <a:effectLst/>
                          <a:latin typeface="Calibri" panose="020F0502020204030204" pitchFamily="34" charset="0"/>
                          <a:ea typeface="Calibri" panose="020F0502020204030204" pitchFamily="34" charset="0"/>
                        </a:rPr>
                        <a:t>58.3</a:t>
                      </a:r>
                      <a:endParaRPr lang="en-GB" sz="1400">
                        <a:effectLst/>
                        <a:latin typeface="Calibri" panose="020F0502020204030204" pitchFamily="34" charset="0"/>
                        <a:ea typeface="Calibri" panose="020F0502020204030204" pitchFamily="34" charset="0"/>
                      </a:endParaRPr>
                    </a:p>
                  </a:txBody>
                  <a:tcPr marL="9525" marR="9525" marT="9525" marB="9525" anchor="b"/>
                </a:tc>
                <a:extLst>
                  <a:ext uri="{0D108BD9-81ED-4DB2-BD59-A6C34878D82A}">
                    <a16:rowId xmlns:a16="http://schemas.microsoft.com/office/drawing/2014/main" val="4016229300"/>
                  </a:ext>
                </a:extLst>
              </a:tr>
              <a:tr h="434705">
                <a:tc>
                  <a:txBody>
                    <a:bodyPr/>
                    <a:lstStyle/>
                    <a:p>
                      <a:pPr>
                        <a:spcAft>
                          <a:spcPts val="0"/>
                        </a:spcAft>
                      </a:pPr>
                      <a:r>
                        <a:rPr lang="en-GB" sz="1400" dirty="0">
                          <a:solidFill>
                            <a:srgbClr val="000000"/>
                          </a:solidFill>
                          <a:effectLst/>
                          <a:latin typeface="Calibri" panose="020F0502020204030204" pitchFamily="34" charset="0"/>
                          <a:ea typeface="Calibri" panose="020F0502020204030204" pitchFamily="34" charset="0"/>
                        </a:rPr>
                        <a:t>Q24. Did hospital staff give you information about how to get financial help or any benefits you might be entitled to?</a:t>
                      </a:r>
                      <a:endParaRPr lang="en-GB" sz="1400" dirty="0">
                        <a:effectLst/>
                        <a:latin typeface="Calibri" panose="020F0502020204030204" pitchFamily="34" charset="0"/>
                        <a:ea typeface="Calibri" panose="020F0502020204030204" pitchFamily="34" charset="0"/>
                      </a:endParaRPr>
                    </a:p>
                  </a:txBody>
                  <a:tcPr marL="9525" marR="9525" marT="9525" marB="9525" anchor="b"/>
                </a:tc>
                <a:tc>
                  <a:txBody>
                    <a:bodyPr/>
                    <a:lstStyle/>
                    <a:p>
                      <a:pPr algn="ctr">
                        <a:spcAft>
                          <a:spcPts val="0"/>
                        </a:spcAft>
                      </a:pPr>
                      <a:r>
                        <a:rPr lang="en-GB" sz="1400">
                          <a:solidFill>
                            <a:srgbClr val="000000"/>
                          </a:solidFill>
                          <a:effectLst/>
                          <a:latin typeface="Calibri" panose="020F0502020204030204" pitchFamily="34" charset="0"/>
                          <a:ea typeface="Calibri" panose="020F0502020204030204" pitchFamily="34" charset="0"/>
                        </a:rPr>
                        <a:t>61.4</a:t>
                      </a:r>
                      <a:endParaRPr lang="en-GB" sz="1400">
                        <a:effectLst/>
                        <a:latin typeface="Calibri" panose="020F0502020204030204" pitchFamily="34" charset="0"/>
                        <a:ea typeface="Calibri" panose="020F0502020204030204" pitchFamily="34" charset="0"/>
                      </a:endParaRPr>
                    </a:p>
                  </a:txBody>
                  <a:tcPr marL="9525" marR="9525" marT="9525" marB="9525" anchor="b"/>
                </a:tc>
                <a:tc>
                  <a:txBody>
                    <a:bodyPr/>
                    <a:lstStyle/>
                    <a:p>
                      <a:pPr algn="ctr">
                        <a:spcAft>
                          <a:spcPts val="0"/>
                        </a:spcAft>
                      </a:pPr>
                      <a:r>
                        <a:rPr lang="en-GB" sz="1400">
                          <a:solidFill>
                            <a:srgbClr val="000000"/>
                          </a:solidFill>
                          <a:effectLst/>
                          <a:latin typeface="Calibri" panose="020F0502020204030204" pitchFamily="34" charset="0"/>
                          <a:ea typeface="Calibri" panose="020F0502020204030204" pitchFamily="34" charset="0"/>
                        </a:rPr>
                        <a:t>62.6</a:t>
                      </a:r>
                      <a:endParaRPr lang="en-GB" sz="1400">
                        <a:effectLst/>
                        <a:latin typeface="Calibri" panose="020F0502020204030204" pitchFamily="34" charset="0"/>
                        <a:ea typeface="Calibri" panose="020F0502020204030204" pitchFamily="34" charset="0"/>
                      </a:endParaRPr>
                    </a:p>
                  </a:txBody>
                  <a:tcPr marL="9525" marR="9525" marT="9525" marB="9525" anchor="b"/>
                </a:tc>
                <a:extLst>
                  <a:ext uri="{0D108BD9-81ED-4DB2-BD59-A6C34878D82A}">
                    <a16:rowId xmlns:a16="http://schemas.microsoft.com/office/drawing/2014/main" val="3210313656"/>
                  </a:ext>
                </a:extLst>
              </a:tr>
              <a:tr h="678855">
                <a:tc>
                  <a:txBody>
                    <a:bodyPr/>
                    <a:lstStyle/>
                    <a:p>
                      <a:pPr>
                        <a:spcAft>
                          <a:spcPts val="0"/>
                        </a:spcAft>
                      </a:pPr>
                      <a:r>
                        <a:rPr lang="en-GB" sz="1400" dirty="0">
                          <a:solidFill>
                            <a:srgbClr val="000000"/>
                          </a:solidFill>
                          <a:effectLst/>
                          <a:latin typeface="Calibri" panose="020F0502020204030204" pitchFamily="34" charset="0"/>
                          <a:ea typeface="Calibri" panose="020F0502020204030204" pitchFamily="34" charset="0"/>
                        </a:rPr>
                        <a:t>Q51. Did the doctors or nurses give your family or someone close to you all the information they needed to help care for you at home?</a:t>
                      </a:r>
                      <a:endParaRPr lang="en-GB" sz="1400" dirty="0">
                        <a:effectLst/>
                        <a:latin typeface="Calibri" panose="020F0502020204030204" pitchFamily="34" charset="0"/>
                        <a:ea typeface="Calibri" panose="020F0502020204030204" pitchFamily="34" charset="0"/>
                      </a:endParaRPr>
                    </a:p>
                  </a:txBody>
                  <a:tcPr marL="9525" marR="9525" marT="9525" marB="9525" anchor="b"/>
                </a:tc>
                <a:tc>
                  <a:txBody>
                    <a:bodyPr/>
                    <a:lstStyle/>
                    <a:p>
                      <a:pPr algn="ctr">
                        <a:spcAft>
                          <a:spcPts val="0"/>
                        </a:spcAft>
                      </a:pPr>
                      <a:r>
                        <a:rPr lang="en-GB" sz="1400">
                          <a:solidFill>
                            <a:srgbClr val="000000"/>
                          </a:solidFill>
                          <a:effectLst/>
                          <a:latin typeface="Calibri" panose="020F0502020204030204" pitchFamily="34" charset="0"/>
                          <a:ea typeface="Calibri" panose="020F0502020204030204" pitchFamily="34" charset="0"/>
                        </a:rPr>
                        <a:t>56.0</a:t>
                      </a:r>
                      <a:endParaRPr lang="en-GB" sz="1400">
                        <a:effectLst/>
                        <a:latin typeface="Calibri" panose="020F0502020204030204" pitchFamily="34" charset="0"/>
                        <a:ea typeface="Calibri" panose="020F0502020204030204" pitchFamily="34" charset="0"/>
                      </a:endParaRPr>
                    </a:p>
                  </a:txBody>
                  <a:tcPr marL="9525" marR="9525" marT="9525" marB="9525" anchor="b"/>
                </a:tc>
                <a:tc>
                  <a:txBody>
                    <a:bodyPr/>
                    <a:lstStyle/>
                    <a:p>
                      <a:pPr algn="ctr">
                        <a:spcAft>
                          <a:spcPts val="0"/>
                        </a:spcAft>
                      </a:pPr>
                      <a:r>
                        <a:rPr lang="en-GB" sz="1400">
                          <a:solidFill>
                            <a:srgbClr val="000000"/>
                          </a:solidFill>
                          <a:effectLst/>
                          <a:latin typeface="Calibri" panose="020F0502020204030204" pitchFamily="34" charset="0"/>
                          <a:ea typeface="Calibri" panose="020F0502020204030204" pitchFamily="34" charset="0"/>
                        </a:rPr>
                        <a:t>59.8</a:t>
                      </a:r>
                      <a:endParaRPr lang="en-GB" sz="1400">
                        <a:effectLst/>
                        <a:latin typeface="Calibri" panose="020F0502020204030204" pitchFamily="34" charset="0"/>
                        <a:ea typeface="Calibri" panose="020F0502020204030204" pitchFamily="34" charset="0"/>
                      </a:endParaRPr>
                    </a:p>
                  </a:txBody>
                  <a:tcPr marL="9525" marR="9525" marT="9525" marB="9525" anchor="b"/>
                </a:tc>
                <a:extLst>
                  <a:ext uri="{0D108BD9-81ED-4DB2-BD59-A6C34878D82A}">
                    <a16:rowId xmlns:a16="http://schemas.microsoft.com/office/drawing/2014/main" val="2042054727"/>
                  </a:ext>
                </a:extLst>
              </a:tr>
              <a:tr h="678855">
                <a:tc>
                  <a:txBody>
                    <a:bodyPr/>
                    <a:lstStyle/>
                    <a:p>
                      <a:pPr>
                        <a:spcAft>
                          <a:spcPts val="0"/>
                        </a:spcAft>
                      </a:pPr>
                      <a:r>
                        <a:rPr lang="en-GB" sz="1400" dirty="0">
                          <a:solidFill>
                            <a:srgbClr val="000000"/>
                          </a:solidFill>
                          <a:effectLst/>
                          <a:latin typeface="Calibri" panose="020F0502020204030204" pitchFamily="34" charset="0"/>
                          <a:ea typeface="Calibri" panose="020F0502020204030204" pitchFamily="34" charset="0"/>
                        </a:rPr>
                        <a:t>Q23. Did hospital staff discuss with you or give you information about the impact cancer could have on your day to day activities (for example, your work life or education)?</a:t>
                      </a:r>
                      <a:endParaRPr lang="en-GB" sz="1400" dirty="0">
                        <a:effectLst/>
                        <a:latin typeface="Calibri" panose="020F0502020204030204" pitchFamily="34" charset="0"/>
                        <a:ea typeface="Calibri" panose="020F0502020204030204" pitchFamily="34" charset="0"/>
                      </a:endParaRPr>
                    </a:p>
                  </a:txBody>
                  <a:tcPr marL="9525" marR="9525" marT="9525" marB="9525" anchor="b"/>
                </a:tc>
                <a:tc>
                  <a:txBody>
                    <a:bodyPr/>
                    <a:lstStyle/>
                    <a:p>
                      <a:pPr algn="ctr">
                        <a:spcAft>
                          <a:spcPts val="0"/>
                        </a:spcAft>
                      </a:pPr>
                      <a:r>
                        <a:rPr lang="en-GB" sz="1400" dirty="0">
                          <a:solidFill>
                            <a:srgbClr val="000000"/>
                          </a:solidFill>
                          <a:effectLst/>
                          <a:latin typeface="Calibri" panose="020F0502020204030204" pitchFamily="34" charset="0"/>
                          <a:ea typeface="Calibri" panose="020F0502020204030204" pitchFamily="34" charset="0"/>
                        </a:rPr>
                        <a:t>81.6</a:t>
                      </a:r>
                      <a:endParaRPr lang="en-GB" sz="1400" dirty="0">
                        <a:effectLst/>
                        <a:latin typeface="Calibri" panose="020F0502020204030204" pitchFamily="34" charset="0"/>
                        <a:ea typeface="Calibri" panose="020F0502020204030204" pitchFamily="34" charset="0"/>
                      </a:endParaRPr>
                    </a:p>
                  </a:txBody>
                  <a:tcPr marL="9525" marR="9525" marT="9525" marB="9525" anchor="b"/>
                </a:tc>
                <a:tc>
                  <a:txBody>
                    <a:bodyPr/>
                    <a:lstStyle/>
                    <a:p>
                      <a:pPr algn="ctr">
                        <a:spcAft>
                          <a:spcPts val="0"/>
                        </a:spcAft>
                      </a:pPr>
                      <a:r>
                        <a:rPr lang="en-GB" sz="1400">
                          <a:solidFill>
                            <a:srgbClr val="000000"/>
                          </a:solidFill>
                          <a:effectLst/>
                          <a:latin typeface="Calibri" panose="020F0502020204030204" pitchFamily="34" charset="0"/>
                          <a:ea typeface="Calibri" panose="020F0502020204030204" pitchFamily="34" charset="0"/>
                        </a:rPr>
                        <a:t>84.0</a:t>
                      </a:r>
                      <a:endParaRPr lang="en-GB" sz="1400">
                        <a:effectLst/>
                        <a:latin typeface="Calibri" panose="020F0502020204030204" pitchFamily="34" charset="0"/>
                        <a:ea typeface="Calibri" panose="020F0502020204030204" pitchFamily="34" charset="0"/>
                      </a:endParaRPr>
                    </a:p>
                  </a:txBody>
                  <a:tcPr marL="9525" marR="9525" marT="9525" marB="9525" anchor="b"/>
                </a:tc>
                <a:extLst>
                  <a:ext uri="{0D108BD9-81ED-4DB2-BD59-A6C34878D82A}">
                    <a16:rowId xmlns:a16="http://schemas.microsoft.com/office/drawing/2014/main" val="1240095865"/>
                  </a:ext>
                </a:extLst>
              </a:tr>
              <a:tr h="608847">
                <a:tc>
                  <a:txBody>
                    <a:bodyPr/>
                    <a:lstStyle/>
                    <a:p>
                      <a:pPr>
                        <a:spcAft>
                          <a:spcPts val="0"/>
                        </a:spcAft>
                      </a:pPr>
                      <a:r>
                        <a:rPr lang="en-GB" sz="1400">
                          <a:solidFill>
                            <a:srgbClr val="000000"/>
                          </a:solidFill>
                          <a:effectLst/>
                          <a:latin typeface="Calibri" panose="020F0502020204030204" pitchFamily="34" charset="0"/>
                          <a:ea typeface="Calibri" panose="020F0502020204030204" pitchFamily="34" charset="0"/>
                        </a:rPr>
                        <a:t>Q53. Once your cancer treatment finished, were you given enough care and support from health or social services (for example, district nurses, home helps or physiotherapists)?</a:t>
                      </a:r>
                      <a:endParaRPr lang="en-GB" sz="1400">
                        <a:effectLst/>
                        <a:latin typeface="Calibri" panose="020F0502020204030204" pitchFamily="34" charset="0"/>
                        <a:ea typeface="Calibri" panose="020F0502020204030204" pitchFamily="34" charset="0"/>
                      </a:endParaRPr>
                    </a:p>
                  </a:txBody>
                  <a:tcPr marL="9525" marR="9525" marT="9525" marB="9525" anchor="b"/>
                </a:tc>
                <a:tc>
                  <a:txBody>
                    <a:bodyPr/>
                    <a:lstStyle/>
                    <a:p>
                      <a:pPr algn="ctr">
                        <a:spcAft>
                          <a:spcPts val="0"/>
                        </a:spcAft>
                      </a:pPr>
                      <a:r>
                        <a:rPr lang="en-GB" sz="1400" dirty="0">
                          <a:solidFill>
                            <a:srgbClr val="000000"/>
                          </a:solidFill>
                          <a:effectLst/>
                          <a:latin typeface="Calibri" panose="020F0502020204030204" pitchFamily="34" charset="0"/>
                          <a:ea typeface="Calibri" panose="020F0502020204030204" pitchFamily="34" charset="0"/>
                        </a:rPr>
                        <a:t>39.6</a:t>
                      </a:r>
                      <a:endParaRPr lang="en-GB" sz="1400" dirty="0">
                        <a:effectLst/>
                        <a:latin typeface="Calibri" panose="020F0502020204030204" pitchFamily="34" charset="0"/>
                        <a:ea typeface="Calibri" panose="020F0502020204030204" pitchFamily="34" charset="0"/>
                      </a:endParaRPr>
                    </a:p>
                  </a:txBody>
                  <a:tcPr marL="9525" marR="9525" marT="9525" marB="9525" anchor="b"/>
                </a:tc>
                <a:tc>
                  <a:txBody>
                    <a:bodyPr/>
                    <a:lstStyle/>
                    <a:p>
                      <a:pPr algn="ctr">
                        <a:spcAft>
                          <a:spcPts val="0"/>
                        </a:spcAft>
                      </a:pPr>
                      <a:r>
                        <a:rPr lang="en-GB" sz="1400" dirty="0">
                          <a:solidFill>
                            <a:srgbClr val="000000"/>
                          </a:solidFill>
                          <a:effectLst/>
                          <a:latin typeface="Calibri" panose="020F0502020204030204" pitchFamily="34" charset="0"/>
                          <a:ea typeface="Calibri" panose="020F0502020204030204" pitchFamily="34" charset="0"/>
                        </a:rPr>
                        <a:t>45.0</a:t>
                      </a:r>
                      <a:endParaRPr lang="en-GB" sz="1400" dirty="0">
                        <a:effectLst/>
                        <a:latin typeface="Calibri" panose="020F0502020204030204" pitchFamily="34" charset="0"/>
                        <a:ea typeface="Calibri" panose="020F0502020204030204" pitchFamily="34" charset="0"/>
                      </a:endParaRPr>
                    </a:p>
                  </a:txBody>
                  <a:tcPr marL="9525" marR="9525" marT="9525" marB="9525" anchor="b"/>
                </a:tc>
                <a:extLst>
                  <a:ext uri="{0D108BD9-81ED-4DB2-BD59-A6C34878D82A}">
                    <a16:rowId xmlns:a16="http://schemas.microsoft.com/office/drawing/2014/main" val="330347753"/>
                  </a:ext>
                </a:extLst>
              </a:tr>
              <a:tr h="596786">
                <a:tc>
                  <a:txBody>
                    <a:bodyPr/>
                    <a:lstStyle/>
                    <a:p>
                      <a:pPr>
                        <a:spcAft>
                          <a:spcPts val="0"/>
                        </a:spcAft>
                      </a:pPr>
                      <a:r>
                        <a:rPr lang="en-GB" sz="1400">
                          <a:solidFill>
                            <a:srgbClr val="000000"/>
                          </a:solidFill>
                          <a:effectLst/>
                          <a:latin typeface="Calibri" panose="020F0502020204030204" pitchFamily="34" charset="0"/>
                          <a:ea typeface="Calibri" panose="020F0502020204030204" pitchFamily="34" charset="0"/>
                        </a:rPr>
                        <a:t>Q52. During your cancer treatment, were you given enough care and support from health or social services (for example, district nurses, home helps or physiotherapists)?</a:t>
                      </a:r>
                      <a:endParaRPr lang="en-GB" sz="1400">
                        <a:effectLst/>
                        <a:latin typeface="Calibri" panose="020F0502020204030204" pitchFamily="34" charset="0"/>
                        <a:ea typeface="Calibri" panose="020F0502020204030204" pitchFamily="34" charset="0"/>
                      </a:endParaRPr>
                    </a:p>
                  </a:txBody>
                  <a:tcPr marL="9525" marR="9525" marT="9525" marB="9525" anchor="b"/>
                </a:tc>
                <a:tc>
                  <a:txBody>
                    <a:bodyPr/>
                    <a:lstStyle/>
                    <a:p>
                      <a:pPr algn="ctr">
                        <a:spcAft>
                          <a:spcPts val="0"/>
                        </a:spcAft>
                      </a:pPr>
                      <a:r>
                        <a:rPr lang="en-GB" sz="1400">
                          <a:solidFill>
                            <a:srgbClr val="000000"/>
                          </a:solidFill>
                          <a:effectLst/>
                          <a:latin typeface="Calibri" panose="020F0502020204030204" pitchFamily="34" charset="0"/>
                          <a:ea typeface="Calibri" panose="020F0502020204030204" pitchFamily="34" charset="0"/>
                        </a:rPr>
                        <a:t>44.4</a:t>
                      </a:r>
                      <a:endParaRPr lang="en-GB" sz="1400">
                        <a:effectLst/>
                        <a:latin typeface="Calibri" panose="020F0502020204030204" pitchFamily="34" charset="0"/>
                        <a:ea typeface="Calibri" panose="020F0502020204030204" pitchFamily="34" charset="0"/>
                      </a:endParaRPr>
                    </a:p>
                  </a:txBody>
                  <a:tcPr marL="9525" marR="9525" marT="9525" marB="9525" anchor="b"/>
                </a:tc>
                <a:tc>
                  <a:txBody>
                    <a:bodyPr/>
                    <a:lstStyle/>
                    <a:p>
                      <a:pPr algn="ctr">
                        <a:spcAft>
                          <a:spcPts val="0"/>
                        </a:spcAft>
                      </a:pPr>
                      <a:r>
                        <a:rPr lang="en-GB" sz="1400" dirty="0">
                          <a:solidFill>
                            <a:srgbClr val="000000"/>
                          </a:solidFill>
                          <a:effectLst/>
                          <a:latin typeface="Calibri" panose="020F0502020204030204" pitchFamily="34" charset="0"/>
                          <a:ea typeface="Calibri" panose="020F0502020204030204" pitchFamily="34" charset="0"/>
                        </a:rPr>
                        <a:t>52.1</a:t>
                      </a:r>
                      <a:endParaRPr lang="en-GB" sz="1400" dirty="0">
                        <a:effectLst/>
                        <a:latin typeface="Calibri" panose="020F0502020204030204" pitchFamily="34" charset="0"/>
                        <a:ea typeface="Calibri" panose="020F0502020204030204" pitchFamily="34" charset="0"/>
                      </a:endParaRPr>
                    </a:p>
                  </a:txBody>
                  <a:tcPr marL="9525" marR="9525" marT="9525" marB="9525" anchor="b"/>
                </a:tc>
                <a:extLst>
                  <a:ext uri="{0D108BD9-81ED-4DB2-BD59-A6C34878D82A}">
                    <a16:rowId xmlns:a16="http://schemas.microsoft.com/office/drawing/2014/main" val="1605580146"/>
                  </a:ext>
                </a:extLst>
              </a:tr>
              <a:tr h="434705">
                <a:tc>
                  <a:txBody>
                    <a:bodyPr/>
                    <a:lstStyle/>
                    <a:p>
                      <a:pPr>
                        <a:spcAft>
                          <a:spcPts val="0"/>
                        </a:spcAft>
                      </a:pPr>
                      <a:r>
                        <a:rPr lang="en-GB" sz="1400">
                          <a:solidFill>
                            <a:srgbClr val="000000"/>
                          </a:solidFill>
                          <a:effectLst/>
                          <a:latin typeface="Calibri" panose="020F0502020204030204" pitchFamily="34" charset="0"/>
                          <a:ea typeface="Calibri" panose="020F0502020204030204" pitchFamily="34" charset="0"/>
                        </a:rPr>
                        <a:t>Q57. Have you been given a care plan?</a:t>
                      </a:r>
                      <a:endParaRPr lang="en-GB" sz="1400">
                        <a:effectLst/>
                        <a:latin typeface="Calibri" panose="020F0502020204030204" pitchFamily="34" charset="0"/>
                        <a:ea typeface="Calibri" panose="020F0502020204030204" pitchFamily="34" charset="0"/>
                      </a:endParaRPr>
                    </a:p>
                  </a:txBody>
                  <a:tcPr marL="9525" marR="9525" marT="9525" marB="9525" anchor="b"/>
                </a:tc>
                <a:tc>
                  <a:txBody>
                    <a:bodyPr/>
                    <a:lstStyle/>
                    <a:p>
                      <a:pPr algn="ctr">
                        <a:spcAft>
                          <a:spcPts val="0"/>
                        </a:spcAft>
                      </a:pPr>
                      <a:r>
                        <a:rPr lang="en-GB" sz="1400">
                          <a:solidFill>
                            <a:srgbClr val="000000"/>
                          </a:solidFill>
                          <a:effectLst/>
                          <a:latin typeface="Calibri" panose="020F0502020204030204" pitchFamily="34" charset="0"/>
                          <a:ea typeface="Calibri" panose="020F0502020204030204" pitchFamily="34" charset="0"/>
                        </a:rPr>
                        <a:t>38.2</a:t>
                      </a:r>
                      <a:endParaRPr lang="en-GB" sz="1400">
                        <a:effectLst/>
                        <a:latin typeface="Calibri" panose="020F0502020204030204" pitchFamily="34" charset="0"/>
                        <a:ea typeface="Calibri" panose="020F0502020204030204" pitchFamily="34" charset="0"/>
                      </a:endParaRPr>
                    </a:p>
                  </a:txBody>
                  <a:tcPr marL="9525" marR="9525" marT="9525" marB="9525" anchor="b"/>
                </a:tc>
                <a:tc>
                  <a:txBody>
                    <a:bodyPr/>
                    <a:lstStyle/>
                    <a:p>
                      <a:pPr algn="ctr">
                        <a:spcAft>
                          <a:spcPts val="0"/>
                        </a:spcAft>
                      </a:pPr>
                      <a:r>
                        <a:rPr lang="en-GB" sz="1400" dirty="0">
                          <a:solidFill>
                            <a:srgbClr val="000000"/>
                          </a:solidFill>
                          <a:effectLst/>
                          <a:latin typeface="Calibri" panose="020F0502020204030204" pitchFamily="34" charset="0"/>
                          <a:ea typeface="Calibri" panose="020F0502020204030204" pitchFamily="34" charset="0"/>
                        </a:rPr>
                        <a:t>37.6</a:t>
                      </a:r>
                      <a:endParaRPr lang="en-GB" sz="1400" dirty="0">
                        <a:effectLst/>
                        <a:latin typeface="Calibri" panose="020F0502020204030204" pitchFamily="34" charset="0"/>
                        <a:ea typeface="Calibri" panose="020F0502020204030204" pitchFamily="34" charset="0"/>
                      </a:endParaRPr>
                    </a:p>
                  </a:txBody>
                  <a:tcPr marL="9525" marR="9525" marT="9525" marB="9525" anchor="b"/>
                </a:tc>
                <a:extLst>
                  <a:ext uri="{0D108BD9-81ED-4DB2-BD59-A6C34878D82A}">
                    <a16:rowId xmlns:a16="http://schemas.microsoft.com/office/drawing/2014/main" val="799298667"/>
                  </a:ext>
                </a:extLst>
              </a:tr>
              <a:tr h="456237">
                <a:tc>
                  <a:txBody>
                    <a:bodyPr/>
                    <a:lstStyle/>
                    <a:p>
                      <a:pPr>
                        <a:spcAft>
                          <a:spcPts val="0"/>
                        </a:spcAft>
                      </a:pPr>
                      <a:r>
                        <a:rPr lang="en-GB" sz="1400">
                          <a:solidFill>
                            <a:srgbClr val="000000"/>
                          </a:solidFill>
                          <a:effectLst/>
                          <a:latin typeface="Calibri" panose="020F0502020204030204" pitchFamily="34" charset="0"/>
                          <a:ea typeface="Calibri" panose="020F0502020204030204" pitchFamily="34" charset="0"/>
                        </a:rPr>
                        <a:t>Q56. Did the different people treating and caring for you (such as GP, hospital doctors, hospital nurses, specialist nurses, community nurses) work well together to give you the best possible care?</a:t>
                      </a:r>
                      <a:endParaRPr lang="en-GB" sz="1400">
                        <a:effectLst/>
                        <a:latin typeface="Calibri" panose="020F0502020204030204" pitchFamily="34" charset="0"/>
                        <a:ea typeface="Calibri" panose="020F0502020204030204" pitchFamily="34" charset="0"/>
                      </a:endParaRPr>
                    </a:p>
                  </a:txBody>
                  <a:tcPr marL="9525" marR="9525" marT="9525" marB="9525" anchor="b"/>
                </a:tc>
                <a:tc>
                  <a:txBody>
                    <a:bodyPr/>
                    <a:lstStyle/>
                    <a:p>
                      <a:pPr algn="ctr">
                        <a:spcAft>
                          <a:spcPts val="0"/>
                        </a:spcAft>
                      </a:pPr>
                      <a:r>
                        <a:rPr lang="en-GB" sz="1400">
                          <a:solidFill>
                            <a:srgbClr val="000000"/>
                          </a:solidFill>
                          <a:effectLst/>
                          <a:latin typeface="Calibri" panose="020F0502020204030204" pitchFamily="34" charset="0"/>
                          <a:ea typeface="Calibri" panose="020F0502020204030204" pitchFamily="34" charset="0"/>
                        </a:rPr>
                        <a:t>68.5</a:t>
                      </a:r>
                      <a:endParaRPr lang="en-GB" sz="1400">
                        <a:effectLst/>
                        <a:latin typeface="Calibri" panose="020F0502020204030204" pitchFamily="34" charset="0"/>
                        <a:ea typeface="Calibri" panose="020F0502020204030204" pitchFamily="34" charset="0"/>
                      </a:endParaRPr>
                    </a:p>
                  </a:txBody>
                  <a:tcPr marL="9525" marR="9525" marT="9525" marB="9525" anchor="b"/>
                </a:tc>
                <a:tc>
                  <a:txBody>
                    <a:bodyPr/>
                    <a:lstStyle/>
                    <a:p>
                      <a:pPr algn="ctr">
                        <a:spcAft>
                          <a:spcPts val="0"/>
                        </a:spcAft>
                      </a:pPr>
                      <a:r>
                        <a:rPr lang="en-GB" sz="1400" dirty="0">
                          <a:solidFill>
                            <a:srgbClr val="000000"/>
                          </a:solidFill>
                          <a:effectLst/>
                          <a:latin typeface="Calibri" panose="020F0502020204030204" pitchFamily="34" charset="0"/>
                          <a:ea typeface="Calibri" panose="020F0502020204030204" pitchFamily="34" charset="0"/>
                        </a:rPr>
                        <a:t>72.8</a:t>
                      </a:r>
                      <a:endParaRPr lang="en-GB" sz="1400" dirty="0">
                        <a:effectLst/>
                        <a:latin typeface="Calibri" panose="020F0502020204030204" pitchFamily="34" charset="0"/>
                        <a:ea typeface="Calibri" panose="020F0502020204030204" pitchFamily="34" charset="0"/>
                      </a:endParaRPr>
                    </a:p>
                  </a:txBody>
                  <a:tcPr marL="9525" marR="9525" marT="9525" marB="9525" anchor="b"/>
                </a:tc>
                <a:extLst>
                  <a:ext uri="{0D108BD9-81ED-4DB2-BD59-A6C34878D82A}">
                    <a16:rowId xmlns:a16="http://schemas.microsoft.com/office/drawing/2014/main" val="2885995549"/>
                  </a:ext>
                </a:extLst>
              </a:tr>
            </a:tbl>
          </a:graphicData>
        </a:graphic>
      </p:graphicFrame>
      <p:sp>
        <p:nvSpPr>
          <p:cNvPr id="7" name="TextBox 6">
            <a:extLst>
              <a:ext uri="{FF2B5EF4-FFF2-40B4-BE49-F238E27FC236}">
                <a16:creationId xmlns:a16="http://schemas.microsoft.com/office/drawing/2014/main" id="{81793C0D-D7D4-4177-8F84-FE41EB4CC92E}"/>
              </a:ext>
            </a:extLst>
          </p:cNvPr>
          <p:cNvSpPr txBox="1"/>
          <p:nvPr/>
        </p:nvSpPr>
        <p:spPr>
          <a:xfrm>
            <a:off x="1002948" y="5939394"/>
            <a:ext cx="10411692" cy="369332"/>
          </a:xfrm>
          <a:prstGeom prst="rect">
            <a:avLst/>
          </a:prstGeom>
          <a:noFill/>
        </p:spPr>
        <p:txBody>
          <a:bodyPr wrap="square" rtlCol="0">
            <a:spAutoFit/>
          </a:bodyPr>
          <a:lstStyle/>
          <a:p>
            <a:r>
              <a:rPr lang="en-GB" b="1" u="sng" dirty="0"/>
              <a:t>More data available at: </a:t>
            </a:r>
            <a:r>
              <a:rPr lang="en-GB" dirty="0"/>
              <a:t>https://www.healthylondon.org/our-work/cancer/patient-experience-survey/</a:t>
            </a:r>
          </a:p>
        </p:txBody>
      </p:sp>
      <p:sp>
        <p:nvSpPr>
          <p:cNvPr id="2" name="Title 1">
            <a:extLst>
              <a:ext uri="{FF2B5EF4-FFF2-40B4-BE49-F238E27FC236}">
                <a16:creationId xmlns:a16="http://schemas.microsoft.com/office/drawing/2014/main" id="{0D15C1F5-B990-4C75-9A34-8DFE687E6BD4}"/>
              </a:ext>
            </a:extLst>
          </p:cNvPr>
          <p:cNvSpPr>
            <a:spLocks noGrp="1"/>
          </p:cNvSpPr>
          <p:nvPr>
            <p:ph type="title"/>
          </p:nvPr>
        </p:nvSpPr>
        <p:spPr/>
        <p:txBody>
          <a:bodyPr/>
          <a:lstStyle/>
          <a:p>
            <a:r>
              <a:rPr lang="en-GB" dirty="0"/>
              <a:t>National Cancer Patient Experience Survey (2019)</a:t>
            </a:r>
          </a:p>
        </p:txBody>
      </p:sp>
    </p:spTree>
    <p:extLst>
      <p:ext uri="{BB962C8B-B14F-4D97-AF65-F5344CB8AC3E}">
        <p14:creationId xmlns:p14="http://schemas.microsoft.com/office/powerpoint/2010/main" val="3259772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1D3132-9380-49B6-A155-0381D9838E37}"/>
              </a:ext>
            </a:extLst>
          </p:cNvPr>
          <p:cNvSpPr>
            <a:spLocks noGrp="1"/>
          </p:cNvSpPr>
          <p:nvPr>
            <p:ph type="body" sz="quarter" idx="10"/>
          </p:nvPr>
        </p:nvSpPr>
        <p:spPr/>
        <p:txBody>
          <a:bodyPr/>
          <a:lstStyle/>
          <a:p>
            <a:r>
              <a:rPr lang="en-GB" dirty="0"/>
              <a:t>Group activities and reflections</a:t>
            </a:r>
          </a:p>
        </p:txBody>
      </p:sp>
      <p:sp>
        <p:nvSpPr>
          <p:cNvPr id="3" name="Slide Number Placeholder 2">
            <a:extLst>
              <a:ext uri="{FF2B5EF4-FFF2-40B4-BE49-F238E27FC236}">
                <a16:creationId xmlns:a16="http://schemas.microsoft.com/office/drawing/2014/main" id="{765BD379-3A82-4767-93BA-06CED9248683}"/>
              </a:ext>
            </a:extLst>
          </p:cNvPr>
          <p:cNvSpPr>
            <a:spLocks noGrp="1"/>
          </p:cNvSpPr>
          <p:nvPr>
            <p:ph type="sldNum" sz="quarter" idx="11"/>
          </p:nvPr>
        </p:nvSpPr>
        <p:spPr/>
        <p:txBody>
          <a:bodyPr/>
          <a:lstStyle/>
          <a:p>
            <a:fld id="{8FC524A1-7B6A-464D-B8BC-8FE2E057339E}" type="slidenum">
              <a:rPr lang="en-GB" smtClean="0"/>
              <a:pPr/>
              <a:t>12</a:t>
            </a:fld>
            <a:endParaRPr lang="en-GB" dirty="0"/>
          </a:p>
        </p:txBody>
      </p:sp>
    </p:spTree>
    <p:extLst>
      <p:ext uri="{BB962C8B-B14F-4D97-AF65-F5344CB8AC3E}">
        <p14:creationId xmlns:p14="http://schemas.microsoft.com/office/powerpoint/2010/main" val="2656781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35E87E-E687-46DF-8586-CB587B4A7C0A}"/>
              </a:ext>
            </a:extLst>
          </p:cNvPr>
          <p:cNvSpPr>
            <a:spLocks noGrp="1"/>
          </p:cNvSpPr>
          <p:nvPr>
            <p:ph type="title"/>
          </p:nvPr>
        </p:nvSpPr>
        <p:spPr/>
        <p:txBody>
          <a:bodyPr/>
          <a:lstStyle/>
          <a:p>
            <a:r>
              <a:rPr lang="en-GB" dirty="0"/>
              <a:t>Group activity</a:t>
            </a:r>
          </a:p>
        </p:txBody>
      </p:sp>
      <p:sp>
        <p:nvSpPr>
          <p:cNvPr id="3" name="Content Placeholder 2">
            <a:extLst>
              <a:ext uri="{FF2B5EF4-FFF2-40B4-BE49-F238E27FC236}">
                <a16:creationId xmlns:a16="http://schemas.microsoft.com/office/drawing/2014/main" id="{08AAAC11-91CA-40DB-B0C8-0F4F51FD64E6}"/>
              </a:ext>
            </a:extLst>
          </p:cNvPr>
          <p:cNvSpPr>
            <a:spLocks noGrp="1"/>
          </p:cNvSpPr>
          <p:nvPr>
            <p:ph sz="quarter" idx="15"/>
          </p:nvPr>
        </p:nvSpPr>
        <p:spPr>
          <a:xfrm>
            <a:off x="334434" y="692697"/>
            <a:ext cx="11523133" cy="5616029"/>
          </a:xfrm>
        </p:spPr>
        <p:txBody>
          <a:bodyPr>
            <a:normAutofit/>
          </a:bodyPr>
          <a:lstStyle/>
          <a:p>
            <a:pPr marL="0" indent="0" algn="ctr">
              <a:buNone/>
            </a:pPr>
            <a:r>
              <a:rPr lang="en-GB" sz="2800" dirty="0">
                <a:latin typeface="Arial" panose="020B0604020202020204" pitchFamily="34" charset="0"/>
                <a:cs typeface="Arial" panose="020B0604020202020204" pitchFamily="34" charset="0"/>
              </a:rPr>
              <a:t>Reflect on a conversation with someone who has cancer</a:t>
            </a:r>
          </a:p>
          <a:p>
            <a:pPr marL="0" indent="0" algn="ctr">
              <a:buNone/>
            </a:pPr>
            <a:r>
              <a:rPr lang="en-GB" sz="2800" dirty="0">
                <a:latin typeface="Arial" panose="020B0604020202020204" pitchFamily="34" charset="0"/>
                <a:cs typeface="Arial" panose="020B0604020202020204" pitchFamily="34" charset="0"/>
              </a:rPr>
              <a:t>(this maybe one you have had or one you have witnessed)</a:t>
            </a:r>
          </a:p>
          <a:p>
            <a:pPr marL="0" indent="0" algn="ctr">
              <a:buNone/>
            </a:pPr>
            <a:endParaRPr lang="en-GB" sz="2800" dirty="0">
              <a:latin typeface="Arial" panose="020B0604020202020204" pitchFamily="34" charset="0"/>
              <a:cs typeface="Arial" panose="020B0604020202020204" pitchFamily="34" charset="0"/>
            </a:endParaRPr>
          </a:p>
          <a:p>
            <a:pPr marL="0" indent="0" algn="ctr">
              <a:buNone/>
            </a:pPr>
            <a:r>
              <a:rPr lang="en-GB" sz="2800" dirty="0">
                <a:latin typeface="Arial" panose="020B0604020202020204" pitchFamily="34" charset="0"/>
                <a:cs typeface="Arial" panose="020B0604020202020204" pitchFamily="34" charset="0"/>
              </a:rPr>
              <a:t>Things you may want to think about:</a:t>
            </a:r>
          </a:p>
          <a:p>
            <a:pPr algn="ctr"/>
            <a:r>
              <a:rPr lang="en-GB" sz="2800" dirty="0">
                <a:latin typeface="Arial" panose="020B0604020202020204" pitchFamily="34" charset="0"/>
                <a:cs typeface="Arial" panose="020B0604020202020204" pitchFamily="34" charset="0"/>
              </a:rPr>
              <a:t>What was it like? </a:t>
            </a:r>
          </a:p>
          <a:p>
            <a:pPr algn="ctr"/>
            <a:r>
              <a:rPr lang="en-GB" sz="2800" dirty="0">
                <a:latin typeface="Arial" panose="020B0604020202020204" pitchFamily="34" charset="0"/>
                <a:cs typeface="Arial" panose="020B0604020202020204" pitchFamily="34" charset="0"/>
              </a:rPr>
              <a:t>What went well? Why?</a:t>
            </a:r>
          </a:p>
          <a:p>
            <a:pPr algn="ctr"/>
            <a:r>
              <a:rPr lang="en-GB" sz="2800" dirty="0">
                <a:latin typeface="Arial" panose="020B0604020202020204" pitchFamily="34" charset="0"/>
                <a:cs typeface="Arial" panose="020B0604020202020204" pitchFamily="34" charset="0"/>
              </a:rPr>
              <a:t>What could have been better? How?</a:t>
            </a:r>
          </a:p>
          <a:p>
            <a:endParaRPr lang="en-GB" sz="2800" dirty="0">
              <a:latin typeface="Arial" panose="020B0604020202020204" pitchFamily="34" charset="0"/>
              <a:cs typeface="Arial" panose="020B0604020202020204" pitchFamily="34" charset="0"/>
            </a:endParaRPr>
          </a:p>
          <a:p>
            <a:pPr marL="0" indent="0" algn="ctr">
              <a:buNone/>
            </a:pPr>
            <a:r>
              <a:rPr lang="en-GB" sz="2800" dirty="0">
                <a:latin typeface="Arial" panose="020B0604020202020204" pitchFamily="34" charset="0"/>
                <a:cs typeface="Arial" panose="020B0604020202020204" pitchFamily="34" charset="0"/>
              </a:rPr>
              <a:t>Feedback thoughts to the group</a:t>
            </a:r>
            <a:endParaRPr lang="en-GB" sz="2800" dirty="0"/>
          </a:p>
        </p:txBody>
      </p:sp>
    </p:spTree>
    <p:extLst>
      <p:ext uri="{BB962C8B-B14F-4D97-AF65-F5344CB8AC3E}">
        <p14:creationId xmlns:p14="http://schemas.microsoft.com/office/powerpoint/2010/main" val="3175979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984357-55AB-44D7-9F45-1FF41C36ADB7}"/>
              </a:ext>
            </a:extLst>
          </p:cNvPr>
          <p:cNvSpPr>
            <a:spLocks noGrp="1"/>
          </p:cNvSpPr>
          <p:nvPr>
            <p:ph type="title"/>
          </p:nvPr>
        </p:nvSpPr>
        <p:spPr/>
        <p:txBody>
          <a:bodyPr/>
          <a:lstStyle/>
          <a:p>
            <a:r>
              <a:rPr lang="en-GB" dirty="0">
                <a:solidFill>
                  <a:sysClr val="window" lastClr="FFFFFF"/>
                </a:solidFill>
              </a:rPr>
              <a:t>Video. Mind the Dash</a:t>
            </a:r>
            <a:br>
              <a:rPr lang="en-GB" dirty="0">
                <a:solidFill>
                  <a:sysClr val="window" lastClr="FFFFFF"/>
                </a:solidFill>
              </a:rPr>
            </a:br>
            <a:endParaRPr lang="en-GB" dirty="0"/>
          </a:p>
        </p:txBody>
      </p:sp>
      <p:sp>
        <p:nvSpPr>
          <p:cNvPr id="3" name="Content Placeholder 2">
            <a:extLst>
              <a:ext uri="{FF2B5EF4-FFF2-40B4-BE49-F238E27FC236}">
                <a16:creationId xmlns:a16="http://schemas.microsoft.com/office/drawing/2014/main" id="{5EC0032B-6738-44FD-9C46-6851F40F5F3E}"/>
              </a:ext>
            </a:extLst>
          </p:cNvPr>
          <p:cNvSpPr>
            <a:spLocks noGrp="1"/>
          </p:cNvSpPr>
          <p:nvPr>
            <p:ph sz="quarter" idx="15"/>
          </p:nvPr>
        </p:nvSpPr>
        <p:spPr>
          <a:xfrm>
            <a:off x="334434" y="945356"/>
            <a:ext cx="5761566" cy="4967287"/>
          </a:xfrm>
        </p:spPr>
        <p:txBody>
          <a:bodyPr>
            <a:normAutofit lnSpcReduction="10000"/>
          </a:bodyPr>
          <a:lstStyle/>
          <a:p>
            <a:pPr marL="0" indent="0" algn="ctr">
              <a:buNone/>
            </a:pPr>
            <a:r>
              <a:rPr lang="en-US" sz="2400" dirty="0">
                <a:latin typeface="Arial" panose="020B0604020202020204" pitchFamily="34" charset="0"/>
                <a:cs typeface="Arial" panose="020B0604020202020204" pitchFamily="34" charset="0"/>
              </a:rPr>
              <a:t>A documentary made by, and exploring the stories of, a group of people affected by cancer from East London. Throughout the three month project they found strength through sharing their experiences with one another. </a:t>
            </a:r>
          </a:p>
          <a:p>
            <a:pPr marL="0" indent="0" algn="ctr">
              <a:buNone/>
            </a:pPr>
            <a:r>
              <a:rPr lang="en-US" sz="2400" dirty="0">
                <a:latin typeface="Arial" panose="020B0604020202020204" pitchFamily="34" charset="0"/>
                <a:cs typeface="Arial" panose="020B0604020202020204" pitchFamily="34" charset="0"/>
              </a:rPr>
              <a:t>The film is a tribute to the power of collaboration and telling your own personal story. This project was funded by Macmillan Cancer Support </a:t>
            </a:r>
            <a:r>
              <a:rPr lang="en-US" sz="2400" dirty="0">
                <a:latin typeface="Arial" panose="020B0604020202020204" pitchFamily="34" charset="0"/>
                <a:cs typeface="Arial" panose="020B0604020202020204" pitchFamily="34" charset="0"/>
                <a:hlinkClick r:id="rId3"/>
              </a:rPr>
              <a:t>macmillan.org.uk</a:t>
            </a:r>
            <a:r>
              <a:rPr lang="en-US" sz="2400" dirty="0">
                <a:latin typeface="Arial" panose="020B0604020202020204" pitchFamily="34" charset="0"/>
                <a:cs typeface="Arial" panose="020B0604020202020204" pitchFamily="34" charset="0"/>
              </a:rPr>
              <a:t>. It was delivered in partnership with the Bromley by Bow Centre </a:t>
            </a:r>
            <a:r>
              <a:rPr lang="en-US" sz="2400" dirty="0">
                <a:latin typeface="Arial" panose="020B0604020202020204" pitchFamily="34" charset="0"/>
                <a:cs typeface="Arial" panose="020B0604020202020204" pitchFamily="34" charset="0"/>
                <a:hlinkClick r:id="rId4"/>
              </a:rPr>
              <a:t>bbbc.org.uk</a:t>
            </a:r>
            <a:r>
              <a:rPr lang="en-US" sz="2400" dirty="0">
                <a:latin typeface="Arial" panose="020B0604020202020204" pitchFamily="34" charset="0"/>
                <a:cs typeface="Arial" panose="020B0604020202020204" pitchFamily="34" charset="0"/>
              </a:rPr>
              <a:t> and Yarrow Films.</a:t>
            </a:r>
            <a:endParaRPr lang="en-GB" sz="2400" dirty="0"/>
          </a:p>
          <a:p>
            <a:pPr marL="0" indent="0">
              <a:buNone/>
            </a:pPr>
            <a:endParaRPr lang="en-GB" dirty="0"/>
          </a:p>
        </p:txBody>
      </p:sp>
      <p:pic>
        <p:nvPicPr>
          <p:cNvPr id="5" name="Picture 4">
            <a:hlinkClick r:id="rId5"/>
            <a:extLst>
              <a:ext uri="{FF2B5EF4-FFF2-40B4-BE49-F238E27FC236}">
                <a16:creationId xmlns:a16="http://schemas.microsoft.com/office/drawing/2014/main" id="{62BEBCF0-9402-4DFA-8A3D-86EDEDB0038D}"/>
              </a:ext>
            </a:extLst>
          </p:cNvPr>
          <p:cNvPicPr>
            <a:picLocks noChangeAspect="1"/>
          </p:cNvPicPr>
          <p:nvPr/>
        </p:nvPicPr>
        <p:blipFill>
          <a:blip r:embed="rId6"/>
          <a:stretch>
            <a:fillRect/>
          </a:stretch>
        </p:blipFill>
        <p:spPr>
          <a:xfrm>
            <a:off x="6316426" y="1556520"/>
            <a:ext cx="5319789" cy="2992032"/>
          </a:xfrm>
          <a:prstGeom prst="rect">
            <a:avLst/>
          </a:prstGeom>
        </p:spPr>
      </p:pic>
      <p:sp>
        <p:nvSpPr>
          <p:cNvPr id="6" name="Rectangle 5">
            <a:extLst>
              <a:ext uri="{FF2B5EF4-FFF2-40B4-BE49-F238E27FC236}">
                <a16:creationId xmlns:a16="http://schemas.microsoft.com/office/drawing/2014/main" id="{B5400933-B24D-4003-A973-7F94A87C7F3C}"/>
              </a:ext>
            </a:extLst>
          </p:cNvPr>
          <p:cNvSpPr/>
          <p:nvPr/>
        </p:nvSpPr>
        <p:spPr>
          <a:xfrm>
            <a:off x="7565629" y="4763634"/>
            <a:ext cx="3151119" cy="369332"/>
          </a:xfrm>
          <a:prstGeom prst="rect">
            <a:avLst/>
          </a:prstGeom>
        </p:spPr>
        <p:txBody>
          <a:bodyPr wrap="none">
            <a:spAutoFit/>
          </a:bodyPr>
          <a:lstStyle/>
          <a:p>
            <a:pPr algn="ctr"/>
            <a:r>
              <a:rPr lang="en-GB" b="1" dirty="0">
                <a:hlinkClick r:id="rId5"/>
              </a:rPr>
              <a:t>https://vimeo.com/295738943</a:t>
            </a:r>
            <a:endParaRPr lang="en-US" dirty="0"/>
          </a:p>
        </p:txBody>
      </p:sp>
    </p:spTree>
    <p:extLst>
      <p:ext uri="{BB962C8B-B14F-4D97-AF65-F5344CB8AC3E}">
        <p14:creationId xmlns:p14="http://schemas.microsoft.com/office/powerpoint/2010/main" val="2379986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38" y="188914"/>
            <a:ext cx="11832532" cy="6234109"/>
          </a:xfrm>
          <a:prstGeom prst="rect">
            <a:avLst/>
          </a:prstGeom>
        </p:spPr>
      </p:pic>
      <p:sp>
        <p:nvSpPr>
          <p:cNvPr id="7" name="Title 6">
            <a:extLst>
              <a:ext uri="{FF2B5EF4-FFF2-40B4-BE49-F238E27FC236}">
                <a16:creationId xmlns:a16="http://schemas.microsoft.com/office/drawing/2014/main" id="{604B2C83-AC24-4DCA-BC09-91F746D6C8E8}"/>
              </a:ext>
            </a:extLst>
          </p:cNvPr>
          <p:cNvSpPr>
            <a:spLocks noGrp="1"/>
          </p:cNvSpPr>
          <p:nvPr>
            <p:ph type="title"/>
          </p:nvPr>
        </p:nvSpPr>
        <p:spPr/>
        <p:txBody>
          <a:bodyPr/>
          <a:lstStyle/>
          <a:p>
            <a:r>
              <a:rPr lang="en-GB" dirty="0">
                <a:solidFill>
                  <a:sysClr val="window" lastClr="FFFFFF"/>
                </a:solidFill>
              </a:rPr>
              <a:t>Team around someone living with cancer</a:t>
            </a:r>
            <a:br>
              <a:rPr lang="en-GB" dirty="0">
                <a:solidFill>
                  <a:sysClr val="window" lastClr="FFFFFF"/>
                </a:solidFill>
              </a:rPr>
            </a:br>
            <a:endParaRPr lang="en-GB" dirty="0"/>
          </a:p>
        </p:txBody>
      </p:sp>
    </p:spTree>
    <p:extLst>
      <p:ext uri="{BB962C8B-B14F-4D97-AF65-F5344CB8AC3E}">
        <p14:creationId xmlns:p14="http://schemas.microsoft.com/office/powerpoint/2010/main" val="278575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B3F768-F96B-4A57-AFD2-6CB87F308D5A}"/>
              </a:ext>
            </a:extLst>
          </p:cNvPr>
          <p:cNvSpPr>
            <a:spLocks noGrp="1"/>
          </p:cNvSpPr>
          <p:nvPr>
            <p:ph type="title"/>
          </p:nvPr>
        </p:nvSpPr>
        <p:spPr/>
        <p:txBody>
          <a:bodyPr/>
          <a:lstStyle/>
          <a:p>
            <a:r>
              <a:rPr lang="en-GB" dirty="0"/>
              <a:t>People face challenges in assessing support</a:t>
            </a:r>
            <a:br>
              <a:rPr lang="en-GB" dirty="0"/>
            </a:br>
            <a:endParaRPr lang="en-GB" dirty="0"/>
          </a:p>
        </p:txBody>
      </p:sp>
      <p:sp>
        <p:nvSpPr>
          <p:cNvPr id="17412" name="Slide Number Placeholder 3">
            <a:extLst>
              <a:ext uri="{FF2B5EF4-FFF2-40B4-BE49-F238E27FC236}">
                <a16:creationId xmlns:a16="http://schemas.microsoft.com/office/drawing/2014/main" id="{4405AB49-622A-4492-8DE9-4F906309E9E9}"/>
              </a:ext>
            </a:extLst>
          </p:cNvPr>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35000"/>
              </a:spcAft>
              <a:defRPr sz="2400">
                <a:solidFill>
                  <a:schemeClr val="tx1"/>
                </a:solidFill>
                <a:latin typeface="Arial" panose="020B0604020202020204" pitchFamily="34" charset="0"/>
              </a:defRPr>
            </a:lvl1pPr>
            <a:lvl2pPr marL="742950" indent="-285750">
              <a:spcAft>
                <a:spcPct val="35000"/>
              </a:spcAft>
              <a:buChar char="•"/>
              <a:defRPr sz="2400">
                <a:solidFill>
                  <a:schemeClr val="tx1"/>
                </a:solidFill>
                <a:latin typeface="Arial" panose="020B0604020202020204" pitchFamily="34" charset="0"/>
              </a:defRPr>
            </a:lvl2pPr>
            <a:lvl3pPr marL="1143000" indent="-228600">
              <a:spcAft>
                <a:spcPct val="35000"/>
              </a:spcAft>
              <a:buFont typeface="Arial" panose="020B0604020202020204" pitchFamily="34" charset="0"/>
              <a:buChar char="-"/>
              <a:defRPr sz="2400">
                <a:solidFill>
                  <a:schemeClr val="tx1"/>
                </a:solidFill>
                <a:latin typeface="Arial" panose="020B0604020202020204" pitchFamily="34" charset="0"/>
              </a:defRPr>
            </a:lvl3pPr>
            <a:lvl4pPr marL="1600200" indent="-228600">
              <a:spcAft>
                <a:spcPct val="35000"/>
              </a:spcAft>
              <a:buChar char="•"/>
              <a:defRPr sz="2400">
                <a:solidFill>
                  <a:schemeClr val="tx1"/>
                </a:solidFill>
                <a:latin typeface="Arial" panose="020B0604020202020204" pitchFamily="34" charset="0"/>
              </a:defRPr>
            </a:lvl4pPr>
            <a:lvl5pPr marL="2057400" indent="-228600">
              <a:spcAft>
                <a:spcPct val="35000"/>
              </a:spcAft>
              <a:buFont typeface="Arial" panose="020B0604020202020204" pitchFamily="34" charset="0"/>
              <a:buChar char="-"/>
              <a:defRPr sz="2400">
                <a:solidFill>
                  <a:schemeClr val="tx1"/>
                </a:solidFill>
                <a:latin typeface="Arial" panose="020B0604020202020204" pitchFamily="34" charset="0"/>
              </a:defRPr>
            </a:lvl5pPr>
            <a:lvl6pPr marL="2514600" indent="-228600" eaLnBrk="0" fontAlgn="base" hangingPunct="0">
              <a:spcBef>
                <a:spcPct val="0"/>
              </a:spcBef>
              <a:spcAft>
                <a:spcPct val="35000"/>
              </a:spcAft>
              <a:buFont typeface="Arial" panose="020B0604020202020204" pitchFamily="34" charset="0"/>
              <a:buChar char="-"/>
              <a:defRPr sz="2400">
                <a:solidFill>
                  <a:schemeClr val="tx1"/>
                </a:solidFill>
                <a:latin typeface="Arial" panose="020B0604020202020204" pitchFamily="34" charset="0"/>
              </a:defRPr>
            </a:lvl6pPr>
            <a:lvl7pPr marL="2971800" indent="-228600" eaLnBrk="0" fontAlgn="base" hangingPunct="0">
              <a:spcBef>
                <a:spcPct val="0"/>
              </a:spcBef>
              <a:spcAft>
                <a:spcPct val="35000"/>
              </a:spcAft>
              <a:buFont typeface="Arial" panose="020B0604020202020204" pitchFamily="34" charset="0"/>
              <a:buChar char="-"/>
              <a:defRPr sz="2400">
                <a:solidFill>
                  <a:schemeClr val="tx1"/>
                </a:solidFill>
                <a:latin typeface="Arial" panose="020B0604020202020204" pitchFamily="34" charset="0"/>
              </a:defRPr>
            </a:lvl7pPr>
            <a:lvl8pPr marL="3429000" indent="-228600" eaLnBrk="0" fontAlgn="base" hangingPunct="0">
              <a:spcBef>
                <a:spcPct val="0"/>
              </a:spcBef>
              <a:spcAft>
                <a:spcPct val="35000"/>
              </a:spcAft>
              <a:buFont typeface="Arial" panose="020B0604020202020204" pitchFamily="34" charset="0"/>
              <a:buChar char="-"/>
              <a:defRPr sz="2400">
                <a:solidFill>
                  <a:schemeClr val="tx1"/>
                </a:solidFill>
                <a:latin typeface="Arial" panose="020B0604020202020204" pitchFamily="34" charset="0"/>
              </a:defRPr>
            </a:lvl8pPr>
            <a:lvl9pPr marL="3886200" indent="-228600" eaLnBrk="0" fontAlgn="base" hangingPunct="0">
              <a:spcBef>
                <a:spcPct val="0"/>
              </a:spcBef>
              <a:spcAft>
                <a:spcPct val="35000"/>
              </a:spcAft>
              <a:buFont typeface="Arial" panose="020B0604020202020204" pitchFamily="34" charset="0"/>
              <a:buChar char="-"/>
              <a:defRPr sz="2400">
                <a:solidFill>
                  <a:schemeClr val="tx1"/>
                </a:solidFill>
                <a:latin typeface="Arial" panose="020B0604020202020204" pitchFamily="34" charset="0"/>
              </a:defRPr>
            </a:lvl9pPr>
          </a:lstStyle>
          <a:p>
            <a:pPr fontAlgn="base">
              <a:spcBef>
                <a:spcPct val="0"/>
              </a:spcBef>
              <a:spcAft>
                <a:spcPct val="0"/>
              </a:spcAft>
            </a:pPr>
            <a:r>
              <a:rPr lang="en-GB" altLang="en-US" sz="1400">
                <a:solidFill>
                  <a:srgbClr val="005C46"/>
                </a:solidFill>
              </a:rPr>
              <a:t> </a:t>
            </a:r>
          </a:p>
        </p:txBody>
      </p:sp>
      <p:graphicFrame>
        <p:nvGraphicFramePr>
          <p:cNvPr id="6" name="Content Placeholder 5">
            <a:extLst>
              <a:ext uri="{FF2B5EF4-FFF2-40B4-BE49-F238E27FC236}">
                <a16:creationId xmlns:a16="http://schemas.microsoft.com/office/drawing/2014/main" id="{84532583-5C88-4AFC-9746-24FFE09D9325}"/>
              </a:ext>
            </a:extLst>
          </p:cNvPr>
          <p:cNvGraphicFramePr>
            <a:graphicFrameLocks noGrp="1"/>
          </p:cNvGraphicFramePr>
          <p:nvPr>
            <p:ph sz="quarter" idx="15"/>
            <p:extLst>
              <p:ext uri="{D42A27DB-BD31-4B8C-83A1-F6EECF244321}">
                <p14:modId xmlns:p14="http://schemas.microsoft.com/office/powerpoint/2010/main" val="633643399"/>
              </p:ext>
            </p:extLst>
          </p:nvPr>
        </p:nvGraphicFramePr>
        <p:xfrm>
          <a:off x="2136775" y="1354654"/>
          <a:ext cx="11522075" cy="4967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413" name="Content Placeholder 6" descr="Image result for british money">
            <a:extLst>
              <a:ext uri="{FF2B5EF4-FFF2-40B4-BE49-F238E27FC236}">
                <a16:creationId xmlns:a16="http://schemas.microsoft.com/office/drawing/2014/main" id="{9B76F79A-42EF-4A18-962F-8F11ACC68837}"/>
              </a:ext>
            </a:extLst>
          </p:cNvPr>
          <p:cNvPicPr>
            <a:picLocks noGrp="1" noChangeArrowheads="1"/>
          </p:cNvPicPr>
          <p:nvPr>
            <p:ph sz="half" idx="4294967295"/>
          </p:nvPr>
        </p:nvPicPr>
        <p:blipFill>
          <a:blip r:embed="rId8">
            <a:extLst>
              <a:ext uri="{28A0092B-C50C-407E-A947-70E740481C1C}">
                <a14:useLocalDpi xmlns:a14="http://schemas.microsoft.com/office/drawing/2010/main" val="0"/>
              </a:ext>
            </a:extLst>
          </a:blip>
          <a:srcRect/>
          <a:stretch>
            <a:fillRect/>
          </a:stretch>
        </p:blipFill>
        <p:spPr>
          <a:xfrm>
            <a:off x="143668" y="1354654"/>
            <a:ext cx="957263" cy="931862"/>
          </a:xfrm>
          <a:prstGeom prst="rect">
            <a:avLst/>
          </a:prstGeom>
        </p:spPr>
      </p:pic>
      <p:pic>
        <p:nvPicPr>
          <p:cNvPr id="17414" name="Picture 8" descr="Image result for cartoon flats">
            <a:extLst>
              <a:ext uri="{FF2B5EF4-FFF2-40B4-BE49-F238E27FC236}">
                <a16:creationId xmlns:a16="http://schemas.microsoft.com/office/drawing/2014/main" id="{54514BC9-D488-4062-810D-67891A21E99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00108" y="1178848"/>
            <a:ext cx="938212"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3F517E9-A508-446B-AB56-6A813944A942}"/>
              </a:ext>
            </a:extLst>
          </p:cNvPr>
          <p:cNvSpPr txBox="1"/>
          <p:nvPr/>
        </p:nvSpPr>
        <p:spPr>
          <a:xfrm>
            <a:off x="1765300" y="939801"/>
            <a:ext cx="3390900" cy="5616575"/>
          </a:xfrm>
          <a:prstGeom prst="rect">
            <a:avLst/>
          </a:prstGeom>
          <a:noFill/>
        </p:spPr>
        <p:txBody>
          <a:bodyPr>
            <a:spAutoFit/>
          </a:bodyPr>
          <a:lstStyle/>
          <a:p>
            <a:pPr eaLnBrk="0" fontAlgn="base" hangingPunct="0">
              <a:spcBef>
                <a:spcPts val="600"/>
              </a:spcBef>
              <a:spcAft>
                <a:spcPts val="600"/>
              </a:spcAft>
              <a:defRPr/>
            </a:pPr>
            <a:r>
              <a:rPr lang="en-GB" sz="1500" b="1" dirty="0">
                <a:solidFill>
                  <a:srgbClr val="005C46"/>
                </a:solidFill>
              </a:rPr>
              <a:t>Headline findings from insight from 48 East London residents:</a:t>
            </a:r>
          </a:p>
          <a:p>
            <a:pPr marL="342900" indent="-342900" eaLnBrk="0" fontAlgn="base" hangingPunct="0">
              <a:spcBef>
                <a:spcPts val="600"/>
              </a:spcBef>
              <a:spcAft>
                <a:spcPts val="600"/>
              </a:spcAft>
              <a:buFont typeface="Arial" panose="020B0604020202020204" pitchFamily="34" charset="0"/>
              <a:buChar char="•"/>
              <a:defRPr/>
            </a:pPr>
            <a:r>
              <a:rPr lang="en-GB" sz="1500" dirty="0">
                <a:solidFill>
                  <a:srgbClr val="005C46"/>
                </a:solidFill>
              </a:rPr>
              <a:t>People not asked about their holistic needs systematically.</a:t>
            </a:r>
          </a:p>
          <a:p>
            <a:pPr marL="342900" indent="-342900" eaLnBrk="0" fontAlgn="base" hangingPunct="0">
              <a:spcBef>
                <a:spcPts val="600"/>
              </a:spcBef>
              <a:spcAft>
                <a:spcPts val="600"/>
              </a:spcAft>
              <a:buFont typeface="Arial" panose="020B0604020202020204" pitchFamily="34" charset="0"/>
              <a:buChar char="•"/>
              <a:defRPr/>
            </a:pPr>
            <a:r>
              <a:rPr lang="en-GB" sz="1500" dirty="0">
                <a:solidFill>
                  <a:srgbClr val="005C46"/>
                </a:solidFill>
              </a:rPr>
              <a:t>Most felt unprepared for “the end of the sausage machine” and for long term consequences of treatment – many experience depression / low self-esteem for months and years.</a:t>
            </a:r>
          </a:p>
          <a:p>
            <a:pPr marL="342900" indent="-342900" eaLnBrk="0" fontAlgn="base" hangingPunct="0">
              <a:spcBef>
                <a:spcPts val="600"/>
              </a:spcBef>
              <a:spcAft>
                <a:spcPts val="600"/>
              </a:spcAft>
              <a:buFont typeface="Arial" panose="020B0604020202020204" pitchFamily="34" charset="0"/>
              <a:buChar char="•"/>
              <a:defRPr/>
            </a:pPr>
            <a:r>
              <a:rPr lang="en-GB" sz="1500" dirty="0">
                <a:solidFill>
                  <a:srgbClr val="005C46"/>
                </a:solidFill>
              </a:rPr>
              <a:t>Impact on housing and finance can be severe – people who rent privately are particularly vulnerable; welfare system complex to navigate.</a:t>
            </a:r>
          </a:p>
          <a:p>
            <a:pPr marL="342900" indent="-342900" eaLnBrk="0" fontAlgn="base" hangingPunct="0">
              <a:spcBef>
                <a:spcPts val="600"/>
              </a:spcBef>
              <a:spcAft>
                <a:spcPts val="600"/>
              </a:spcAft>
              <a:buFont typeface="Arial" panose="020B0604020202020204" pitchFamily="34" charset="0"/>
              <a:buChar char="•"/>
              <a:defRPr/>
            </a:pPr>
            <a:r>
              <a:rPr lang="en-GB" sz="1500" dirty="0">
                <a:solidFill>
                  <a:srgbClr val="005C46"/>
                </a:solidFill>
              </a:rPr>
              <a:t>Social isolation / loneliness – participation in community activities requires a level of physical and emotional wellbeing. </a:t>
            </a:r>
          </a:p>
          <a:p>
            <a:pPr marL="342900" indent="-342900" eaLnBrk="0" fontAlgn="base" hangingPunct="0">
              <a:spcBef>
                <a:spcPts val="600"/>
              </a:spcBef>
              <a:spcAft>
                <a:spcPts val="600"/>
              </a:spcAft>
              <a:buFont typeface="Arial" panose="020B0604020202020204" pitchFamily="34" charset="0"/>
              <a:buChar char="•"/>
              <a:defRPr/>
            </a:pPr>
            <a:endParaRPr lang="en-GB" sz="2400" dirty="0">
              <a:solidFill>
                <a:srgbClr val="005C46"/>
              </a:solidFill>
            </a:endParaRPr>
          </a:p>
        </p:txBody>
      </p:sp>
    </p:spTree>
    <p:extLst>
      <p:ext uri="{BB962C8B-B14F-4D97-AF65-F5344CB8AC3E}">
        <p14:creationId xmlns:p14="http://schemas.microsoft.com/office/powerpoint/2010/main" val="2553476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BAF7-23DF-462B-B795-0F4C88F2D0A8}"/>
              </a:ext>
            </a:extLst>
          </p:cNvPr>
          <p:cNvSpPr>
            <a:spLocks noGrp="1"/>
          </p:cNvSpPr>
          <p:nvPr>
            <p:ph type="title"/>
          </p:nvPr>
        </p:nvSpPr>
        <p:spPr/>
        <p:txBody>
          <a:bodyPr/>
          <a:lstStyle/>
          <a:p>
            <a:r>
              <a:rPr lang="en-GB" dirty="0"/>
              <a:t>People face inconsistencies re:</a:t>
            </a:r>
          </a:p>
        </p:txBody>
      </p:sp>
      <p:sp>
        <p:nvSpPr>
          <p:cNvPr id="23555" name="Slide Number Placeholder 4">
            <a:extLst>
              <a:ext uri="{FF2B5EF4-FFF2-40B4-BE49-F238E27FC236}">
                <a16:creationId xmlns:a16="http://schemas.microsoft.com/office/drawing/2014/main" id="{CDCAD772-3E1A-45B6-8A29-EDEE8BD01188}"/>
              </a:ext>
            </a:extLst>
          </p:cNvPr>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r>
              <a:rPr lang="en-GB" altLang="en-US" sz="1400">
                <a:solidFill>
                  <a:srgbClr val="005C46"/>
                </a:solidFill>
              </a:rPr>
              <a:t> </a:t>
            </a:r>
          </a:p>
        </p:txBody>
      </p:sp>
      <p:graphicFrame>
        <p:nvGraphicFramePr>
          <p:cNvPr id="9" name="Content Placeholder 5">
            <a:extLst>
              <a:ext uri="{FF2B5EF4-FFF2-40B4-BE49-F238E27FC236}">
                <a16:creationId xmlns:a16="http://schemas.microsoft.com/office/drawing/2014/main" id="{B57E374D-E95E-4391-B07C-2C7FBBC5590C}"/>
              </a:ext>
            </a:extLst>
          </p:cNvPr>
          <p:cNvGraphicFramePr>
            <a:graphicFrameLocks noGrp="1"/>
          </p:cNvGraphicFramePr>
          <p:nvPr>
            <p:ph sz="quarter" idx="15"/>
            <p:extLst>
              <p:ext uri="{D42A27DB-BD31-4B8C-83A1-F6EECF244321}">
                <p14:modId xmlns:p14="http://schemas.microsoft.com/office/powerpoint/2010/main" val="4277004771"/>
              </p:ext>
            </p:extLst>
          </p:nvPr>
        </p:nvGraphicFramePr>
        <p:xfrm>
          <a:off x="334963" y="692698"/>
          <a:ext cx="11522075" cy="5616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2287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D7BFC-52CC-40C3-8808-B1A5DD16D3FE}"/>
              </a:ext>
            </a:extLst>
          </p:cNvPr>
          <p:cNvSpPr>
            <a:spLocks noGrp="1"/>
          </p:cNvSpPr>
          <p:nvPr>
            <p:ph type="title"/>
          </p:nvPr>
        </p:nvSpPr>
        <p:spPr/>
        <p:txBody>
          <a:bodyPr>
            <a:normAutofit/>
          </a:bodyPr>
          <a:lstStyle/>
          <a:p>
            <a:r>
              <a:rPr lang="en-GB" dirty="0"/>
              <a:t>Group Activity</a:t>
            </a:r>
          </a:p>
        </p:txBody>
      </p:sp>
      <p:sp>
        <p:nvSpPr>
          <p:cNvPr id="9219" name="Slide Number Placeholder 3">
            <a:extLst>
              <a:ext uri="{FF2B5EF4-FFF2-40B4-BE49-F238E27FC236}">
                <a16:creationId xmlns:a16="http://schemas.microsoft.com/office/drawing/2014/main" id="{5FD3B8D2-FB52-4FD9-93B3-8A53E9BC1CDE}"/>
              </a:ext>
            </a:extLst>
          </p:cNvPr>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r>
              <a:rPr lang="en-GB" altLang="en-US" sz="1400">
                <a:solidFill>
                  <a:srgbClr val="005C46"/>
                </a:solidFill>
              </a:rPr>
              <a:t> </a:t>
            </a:r>
          </a:p>
        </p:txBody>
      </p:sp>
      <p:sp>
        <p:nvSpPr>
          <p:cNvPr id="4" name="Content Placeholder 3">
            <a:extLst>
              <a:ext uri="{FF2B5EF4-FFF2-40B4-BE49-F238E27FC236}">
                <a16:creationId xmlns:a16="http://schemas.microsoft.com/office/drawing/2014/main" id="{7C92CB99-C63A-4AB0-AEDB-F0E83E14C2EF}"/>
              </a:ext>
            </a:extLst>
          </p:cNvPr>
          <p:cNvSpPr>
            <a:spLocks noGrp="1"/>
          </p:cNvSpPr>
          <p:nvPr>
            <p:ph sz="quarter" idx="15"/>
          </p:nvPr>
        </p:nvSpPr>
        <p:spPr>
          <a:xfrm>
            <a:off x="334434" y="692697"/>
            <a:ext cx="11523133" cy="5616029"/>
          </a:xfrm>
        </p:spPr>
        <p:txBody>
          <a:bodyPr/>
          <a:lstStyle/>
          <a:p>
            <a:r>
              <a:rPr lang="en-GB" sz="2800" dirty="0"/>
              <a:t>Each table has a case study to discuss. The case studies are based on real people living with cancer in East London.</a:t>
            </a:r>
          </a:p>
          <a:p>
            <a:endParaRPr lang="en-GB" sz="2800" dirty="0"/>
          </a:p>
          <a:p>
            <a:r>
              <a:rPr lang="en-GB" sz="2800" dirty="0"/>
              <a:t>Please read your case study, and then discuss the questions as a group. </a:t>
            </a:r>
          </a:p>
          <a:p>
            <a:endParaRPr lang="en-GB" sz="2800" dirty="0"/>
          </a:p>
          <a:p>
            <a:r>
              <a:rPr lang="en-GB" sz="2800" dirty="0"/>
              <a:t>Your facilitator will guide the conversation. We will feedback to the whole group.</a:t>
            </a:r>
          </a:p>
          <a:p>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D3386-461E-4D8C-A2F6-C1328EFAA5FB}"/>
              </a:ext>
            </a:extLst>
          </p:cNvPr>
          <p:cNvSpPr>
            <a:spLocks noGrp="1"/>
          </p:cNvSpPr>
          <p:nvPr>
            <p:ph type="title"/>
          </p:nvPr>
        </p:nvSpPr>
        <p:spPr/>
        <p:txBody>
          <a:bodyPr/>
          <a:lstStyle/>
          <a:p>
            <a:r>
              <a:rPr lang="en-GB" dirty="0"/>
              <a:t>Questions for discussions</a:t>
            </a:r>
          </a:p>
        </p:txBody>
      </p:sp>
      <p:sp>
        <p:nvSpPr>
          <p:cNvPr id="9219" name="Slide Number Placeholder 3">
            <a:extLst>
              <a:ext uri="{FF2B5EF4-FFF2-40B4-BE49-F238E27FC236}">
                <a16:creationId xmlns:a16="http://schemas.microsoft.com/office/drawing/2014/main" id="{5FD3B8D2-FB52-4FD9-93B3-8A53E9BC1CDE}"/>
              </a:ext>
            </a:extLst>
          </p:cNvPr>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r>
              <a:rPr lang="en-GB" altLang="en-US" sz="1400">
                <a:solidFill>
                  <a:srgbClr val="005C46"/>
                </a:solidFill>
              </a:rPr>
              <a:t> </a:t>
            </a:r>
          </a:p>
        </p:txBody>
      </p:sp>
      <p:sp>
        <p:nvSpPr>
          <p:cNvPr id="9220" name="TextBox 1">
            <a:extLst>
              <a:ext uri="{FF2B5EF4-FFF2-40B4-BE49-F238E27FC236}">
                <a16:creationId xmlns:a16="http://schemas.microsoft.com/office/drawing/2014/main" id="{3921ABD0-8B16-4D23-BE34-F8FF50878900}"/>
              </a:ext>
            </a:extLst>
          </p:cNvPr>
          <p:cNvSpPr txBox="1">
            <a:spLocks noChangeArrowheads="1"/>
          </p:cNvSpPr>
          <p:nvPr/>
        </p:nvSpPr>
        <p:spPr bwMode="auto">
          <a:xfrm>
            <a:off x="2024064" y="1235076"/>
            <a:ext cx="84105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en-GB" altLang="en-US" dirty="0">
              <a:solidFill>
                <a:srgbClr val="005C46"/>
              </a:solidFill>
            </a:endParaRPr>
          </a:p>
          <a:p>
            <a:pPr eaLnBrk="0" fontAlgn="base" hangingPunct="0">
              <a:spcBef>
                <a:spcPct val="0"/>
              </a:spcBef>
              <a:spcAft>
                <a:spcPct val="0"/>
              </a:spcAft>
            </a:pPr>
            <a:endParaRPr lang="en-GB" altLang="en-US" dirty="0">
              <a:solidFill>
                <a:srgbClr val="005C46"/>
              </a:solidFill>
            </a:endParaRPr>
          </a:p>
        </p:txBody>
      </p:sp>
      <p:sp>
        <p:nvSpPr>
          <p:cNvPr id="5" name="TextBox 1">
            <a:extLst>
              <a:ext uri="{FF2B5EF4-FFF2-40B4-BE49-F238E27FC236}">
                <a16:creationId xmlns:a16="http://schemas.microsoft.com/office/drawing/2014/main" id="{3921ABD0-8B16-4D23-BE34-F8FF50878900}"/>
              </a:ext>
            </a:extLst>
          </p:cNvPr>
          <p:cNvSpPr txBox="1">
            <a:spLocks noChangeArrowheads="1"/>
          </p:cNvSpPr>
          <p:nvPr/>
        </p:nvSpPr>
        <p:spPr bwMode="auto">
          <a:xfrm>
            <a:off x="334434" y="728301"/>
            <a:ext cx="11522206" cy="595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r>
              <a:rPr lang="en-GB" altLang="en-US" sz="2800" dirty="0"/>
              <a:t>Discuss and agree how you would work together to provide personalised care and support to the person in your case study:</a:t>
            </a:r>
          </a:p>
          <a:p>
            <a:pPr eaLnBrk="0" fontAlgn="base" hangingPunct="0">
              <a:spcBef>
                <a:spcPct val="0"/>
              </a:spcBef>
              <a:spcAft>
                <a:spcPct val="0"/>
              </a:spcAft>
            </a:pPr>
            <a:endParaRPr lang="en-GB" altLang="en-US" sz="2800" dirty="0"/>
          </a:p>
          <a:p>
            <a:pPr marL="514350" indent="-514350" eaLnBrk="0" fontAlgn="base" hangingPunct="0">
              <a:spcBef>
                <a:spcPts val="600"/>
              </a:spcBef>
              <a:spcAft>
                <a:spcPct val="0"/>
              </a:spcAft>
              <a:buFont typeface="+mj-lt"/>
              <a:buAutoNum type="arabicPeriod"/>
            </a:pPr>
            <a:r>
              <a:rPr lang="en-GB" altLang="en-US" sz="2800" dirty="0"/>
              <a:t>What are their main priorities and worries? </a:t>
            </a:r>
          </a:p>
          <a:p>
            <a:pPr marL="514350" indent="-514350" eaLnBrk="0" fontAlgn="base" hangingPunct="0">
              <a:spcBef>
                <a:spcPts val="600"/>
              </a:spcBef>
              <a:spcAft>
                <a:spcPct val="0"/>
              </a:spcAft>
              <a:buFont typeface="+mj-lt"/>
              <a:buAutoNum type="arabicPeriod"/>
            </a:pPr>
            <a:r>
              <a:rPr lang="en-GB" altLang="en-US" sz="2800" dirty="0"/>
              <a:t>Who is already involved in their life professionally and personally? Who else could be involved? </a:t>
            </a:r>
          </a:p>
          <a:p>
            <a:pPr marL="514350" indent="-514350" eaLnBrk="0" fontAlgn="base" hangingPunct="0">
              <a:spcBef>
                <a:spcPts val="600"/>
              </a:spcBef>
              <a:spcAft>
                <a:spcPct val="0"/>
              </a:spcAft>
              <a:buFont typeface="+mj-lt"/>
              <a:buAutoNum type="arabicPeriod"/>
            </a:pPr>
            <a:r>
              <a:rPr lang="en-GB" altLang="en-US" sz="2800" dirty="0"/>
              <a:t>What information and advice would you offer at this moment? </a:t>
            </a:r>
          </a:p>
          <a:p>
            <a:pPr marL="514350" indent="-514350" eaLnBrk="0" fontAlgn="base" hangingPunct="0">
              <a:spcBef>
                <a:spcPts val="600"/>
              </a:spcBef>
              <a:spcAft>
                <a:spcPct val="0"/>
              </a:spcAft>
              <a:buFont typeface="+mj-lt"/>
              <a:buAutoNum type="arabicPeriod"/>
            </a:pPr>
            <a:r>
              <a:rPr lang="en-GB" altLang="en-US" sz="2800" dirty="0"/>
              <a:t>How could everybody work together in a joined-up way to support them?</a:t>
            </a:r>
          </a:p>
          <a:p>
            <a:pPr marL="514350" indent="-514350" eaLnBrk="0" fontAlgn="base" hangingPunct="0">
              <a:spcBef>
                <a:spcPts val="600"/>
              </a:spcBef>
              <a:spcAft>
                <a:spcPct val="0"/>
              </a:spcAft>
              <a:buFont typeface="+mj-lt"/>
              <a:buAutoNum type="arabicPeriod"/>
            </a:pPr>
            <a:r>
              <a:rPr lang="en-GB" altLang="en-US" sz="2800" dirty="0"/>
              <a:t>What other support might this person and their family need in order to engage with services? </a:t>
            </a:r>
          </a:p>
          <a:p>
            <a:pPr eaLnBrk="0" fontAlgn="base" hangingPunct="0">
              <a:spcBef>
                <a:spcPct val="0"/>
              </a:spcBef>
              <a:spcAft>
                <a:spcPct val="0"/>
              </a:spcAft>
            </a:pPr>
            <a:endParaRPr lang="en-GB" altLang="en-US" dirty="0">
              <a:solidFill>
                <a:srgbClr val="005C46"/>
              </a:solidFill>
            </a:endParaRPr>
          </a:p>
          <a:p>
            <a:pPr eaLnBrk="0" fontAlgn="base" hangingPunct="0">
              <a:spcBef>
                <a:spcPct val="0"/>
              </a:spcBef>
              <a:spcAft>
                <a:spcPct val="0"/>
              </a:spcAft>
            </a:pPr>
            <a:endParaRPr lang="en-GB" altLang="en-US" dirty="0">
              <a:solidFill>
                <a:srgbClr val="005C46"/>
              </a:solidFill>
            </a:endParaRPr>
          </a:p>
        </p:txBody>
      </p:sp>
    </p:spTree>
    <p:extLst>
      <p:ext uri="{BB962C8B-B14F-4D97-AF65-F5344CB8AC3E}">
        <p14:creationId xmlns:p14="http://schemas.microsoft.com/office/powerpoint/2010/main" val="1452575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36A80A-44B4-4420-A34E-DBD0C7913FB1}"/>
              </a:ext>
            </a:extLst>
          </p:cNvPr>
          <p:cNvSpPr>
            <a:spLocks noGrp="1"/>
          </p:cNvSpPr>
          <p:nvPr>
            <p:ph type="title"/>
          </p:nvPr>
        </p:nvSpPr>
        <p:spPr/>
        <p:txBody>
          <a:bodyPr>
            <a:normAutofit/>
          </a:bodyPr>
          <a:lstStyle/>
          <a:p>
            <a:r>
              <a:rPr lang="en-GB" dirty="0">
                <a:latin typeface="Arial Black" panose="020B0A04020102020204" pitchFamily="34" charset="0"/>
                <a:cs typeface="Arial" panose="020B0604020202020204" pitchFamily="34" charset="0"/>
              </a:rPr>
              <a:t>Introduction</a:t>
            </a:r>
          </a:p>
        </p:txBody>
      </p:sp>
      <p:sp>
        <p:nvSpPr>
          <p:cNvPr id="9" name="Text Placeholder 8">
            <a:extLst>
              <a:ext uri="{FF2B5EF4-FFF2-40B4-BE49-F238E27FC236}">
                <a16:creationId xmlns:a16="http://schemas.microsoft.com/office/drawing/2014/main" id="{E23320A1-8154-4A73-AC88-89D12C6BA6CF}"/>
              </a:ext>
            </a:extLst>
          </p:cNvPr>
          <p:cNvSpPr>
            <a:spLocks noGrp="1"/>
          </p:cNvSpPr>
          <p:nvPr>
            <p:ph type="body" sz="quarter" idx="13"/>
          </p:nvPr>
        </p:nvSpPr>
        <p:spPr/>
        <p:txBody>
          <a:bodyPr/>
          <a:lstStyle/>
          <a:p>
            <a:r>
              <a:rPr lang="en-GB" dirty="0"/>
              <a:t>Training content for managing cancer as a long term condition</a:t>
            </a:r>
          </a:p>
        </p:txBody>
      </p:sp>
      <p:sp>
        <p:nvSpPr>
          <p:cNvPr id="6" name="Content Placeholder 5">
            <a:extLst>
              <a:ext uri="{FF2B5EF4-FFF2-40B4-BE49-F238E27FC236}">
                <a16:creationId xmlns:a16="http://schemas.microsoft.com/office/drawing/2014/main" id="{D04B5478-F676-4AC7-B0A9-0A9781ECA1F3}"/>
              </a:ext>
            </a:extLst>
          </p:cNvPr>
          <p:cNvSpPr>
            <a:spLocks noGrp="1"/>
          </p:cNvSpPr>
          <p:nvPr>
            <p:ph sz="quarter" idx="15"/>
          </p:nvPr>
        </p:nvSpPr>
        <p:spPr/>
        <p:txBody>
          <a:bodyPr>
            <a:normAutofit/>
          </a:bodyPr>
          <a:lstStyle/>
          <a:p>
            <a:pPr marL="0" indent="0">
              <a:buNone/>
            </a:pPr>
            <a:r>
              <a:rPr lang="en-GB" sz="1800" b="1" dirty="0">
                <a:latin typeface="Arial" panose="020B0604020202020204" pitchFamily="34" charset="0"/>
                <a:cs typeface="Arial" panose="020B0604020202020204" pitchFamily="34" charset="0"/>
              </a:rPr>
              <a:t>Purpose</a:t>
            </a:r>
          </a:p>
          <a:p>
            <a:pPr marL="0" indent="0">
              <a:buNone/>
            </a:pPr>
            <a:r>
              <a:rPr lang="en-GB" dirty="0">
                <a:latin typeface="Arial" panose="020B0604020202020204" pitchFamily="34" charset="0"/>
                <a:cs typeface="Arial" panose="020B0604020202020204" pitchFamily="34" charset="0"/>
              </a:rPr>
              <a:t>The content within these slides can be used and adapted for local use in Protected Learning Time and other training sessions on cancer as a long term condition.</a:t>
            </a:r>
          </a:p>
          <a:p>
            <a:r>
              <a:rPr lang="en-GB" dirty="0">
                <a:latin typeface="Arial" panose="020B0604020202020204" pitchFamily="34" charset="0"/>
                <a:cs typeface="Arial" panose="020B0604020202020204" pitchFamily="34" charset="0"/>
              </a:rPr>
              <a:t>This module is one of five – it can be used in isolation or as part of a wider training package. The modules are:</a:t>
            </a:r>
          </a:p>
          <a:p>
            <a:pPr marL="514350" indent="-514350">
              <a:buFont typeface="+mj-lt"/>
              <a:buAutoNum type="arabicPeriod"/>
            </a:pPr>
            <a:r>
              <a:rPr lang="en-GB" dirty="0">
                <a:latin typeface="Arial" panose="020B0604020202020204" pitchFamily="34" charset="0"/>
                <a:cs typeface="Arial" panose="020B0604020202020204" pitchFamily="34" charset="0"/>
              </a:rPr>
              <a:t>Personalised cancer care interventions</a:t>
            </a:r>
          </a:p>
          <a:p>
            <a:pPr marL="514350" indent="-514350">
              <a:buFont typeface="+mj-lt"/>
              <a:buAutoNum type="arabicPeriod"/>
            </a:pPr>
            <a:r>
              <a:rPr lang="en-GB" dirty="0">
                <a:latin typeface="Arial" panose="020B0604020202020204" pitchFamily="34" charset="0"/>
                <a:cs typeface="Arial" panose="020B0604020202020204" pitchFamily="34" charset="0"/>
              </a:rPr>
              <a:t>Holistic cancer care reviews</a:t>
            </a:r>
          </a:p>
          <a:p>
            <a:pPr marL="514350" indent="-514350">
              <a:buFont typeface="+mj-lt"/>
              <a:buAutoNum type="arabicPeriod"/>
            </a:pPr>
            <a:r>
              <a:rPr lang="en-GB" dirty="0">
                <a:latin typeface="Arial" panose="020B0604020202020204" pitchFamily="34" charset="0"/>
                <a:cs typeface="Arial" panose="020B0604020202020204" pitchFamily="34" charset="0"/>
              </a:rPr>
              <a:t>Consequences of treatment</a:t>
            </a:r>
          </a:p>
          <a:p>
            <a:pPr marL="514350" indent="-514350">
              <a:buFont typeface="+mj-lt"/>
              <a:buAutoNum type="arabicPeriod"/>
            </a:pPr>
            <a:r>
              <a:rPr lang="en-GB" dirty="0">
                <a:latin typeface="Arial" panose="020B0604020202020204" pitchFamily="34" charset="0"/>
                <a:cs typeface="Arial" panose="020B0604020202020204" pitchFamily="34" charset="0"/>
              </a:rPr>
              <a:t>Psychological support and rehabilitation</a:t>
            </a:r>
          </a:p>
          <a:p>
            <a:pPr marL="514350" indent="-514350">
              <a:buFont typeface="+mj-lt"/>
              <a:buAutoNum type="arabicPeriod"/>
            </a:pPr>
            <a:r>
              <a:rPr lang="en-GB" dirty="0">
                <a:latin typeface="Arial" panose="020B0604020202020204" pitchFamily="34" charset="0"/>
                <a:cs typeface="Arial" panose="020B0604020202020204" pitchFamily="34" charset="0"/>
              </a:rPr>
              <a:t>Social needs of people affected by cancer</a:t>
            </a:r>
          </a:p>
          <a:p>
            <a:pPr marL="0" indent="0">
              <a:buNone/>
            </a:pPr>
            <a:endParaRPr lang="en-GB" dirty="0">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p:txBody>
      </p:sp>
      <p:sp>
        <p:nvSpPr>
          <p:cNvPr id="10" name="Content Placeholder 9">
            <a:extLst>
              <a:ext uri="{FF2B5EF4-FFF2-40B4-BE49-F238E27FC236}">
                <a16:creationId xmlns:a16="http://schemas.microsoft.com/office/drawing/2014/main" id="{13E35FD9-BAED-4C21-AD8C-8710931A18DC}"/>
              </a:ext>
            </a:extLst>
          </p:cNvPr>
          <p:cNvSpPr>
            <a:spLocks noGrp="1"/>
          </p:cNvSpPr>
          <p:nvPr>
            <p:ph sz="quarter" idx="16"/>
          </p:nvPr>
        </p:nvSpPr>
        <p:spPr/>
        <p:txBody>
          <a:bodyPr>
            <a:normAutofit fontScale="92500" lnSpcReduction="10000"/>
          </a:bodyPr>
          <a:lstStyle/>
          <a:p>
            <a:r>
              <a:rPr lang="en-GB" b="1" dirty="0">
                <a:latin typeface="Arial" panose="020B0604020202020204" pitchFamily="34" charset="0"/>
                <a:cs typeface="Arial" panose="020B0604020202020204" pitchFamily="34" charset="0"/>
              </a:rPr>
              <a:t>Intended audience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CCG clinical leads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Macmillan GPs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Primary Care Nursing Forum leads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Training Hubs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Social prescribing teams</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Acknowledgements</a:t>
            </a:r>
          </a:p>
          <a:p>
            <a:r>
              <a:rPr lang="en-GB" dirty="0">
                <a:latin typeface="Arial" panose="020B0604020202020204" pitchFamily="34" charset="0"/>
                <a:cs typeface="Arial" panose="020B0604020202020204" pitchFamily="34" charset="0"/>
              </a:rPr>
              <a:t>The content contained within this module was co-developed with London clinicians from Transforming Cancer Services Team (part of Healthy London Partnership), Macmillan Cancer Support, Trusts and Primary Care. </a:t>
            </a:r>
          </a:p>
          <a:p>
            <a:r>
              <a:rPr lang="en-GB" dirty="0">
                <a:latin typeface="Arial" panose="020B0604020202020204" pitchFamily="34" charset="0"/>
                <a:cs typeface="Arial" panose="020B0604020202020204" pitchFamily="34" charset="0"/>
              </a:rPr>
              <a:t>When using these slides locally, please ensure branding includes Health Education England, Macmillan and Healthy London Partnership. Thank you</a:t>
            </a:r>
          </a:p>
          <a:p>
            <a:endParaRPr lang="en-GB" b="1"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022295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D33EA-629D-45A8-B1A7-10399CAD586A}"/>
              </a:ext>
            </a:extLst>
          </p:cNvPr>
          <p:cNvSpPr>
            <a:spLocks noGrp="1"/>
          </p:cNvSpPr>
          <p:nvPr>
            <p:ph type="title"/>
          </p:nvPr>
        </p:nvSpPr>
        <p:spPr/>
        <p:txBody>
          <a:bodyPr/>
          <a:lstStyle/>
          <a:p>
            <a:r>
              <a:rPr lang="en-GB" dirty="0"/>
              <a:t>1. Rebecca</a:t>
            </a:r>
          </a:p>
        </p:txBody>
      </p:sp>
      <p:sp>
        <p:nvSpPr>
          <p:cNvPr id="4" name="Slide Number Placeholder 3"/>
          <p:cNvSpPr>
            <a:spLocks noGrp="1"/>
          </p:cNvSpPr>
          <p:nvPr>
            <p:ph type="sldNum" sz="quarter" idx="14"/>
          </p:nvPr>
        </p:nvSpPr>
        <p:spPr/>
        <p:txBody>
          <a:bodyPr/>
          <a:lstStyle/>
          <a:p>
            <a:pPr>
              <a:defRPr/>
            </a:pPr>
            <a:r>
              <a:rPr lang="en-GB"/>
              <a:t> </a:t>
            </a:r>
          </a:p>
        </p:txBody>
      </p:sp>
      <p:sp>
        <p:nvSpPr>
          <p:cNvPr id="3" name="Content Placeholder 2"/>
          <p:cNvSpPr>
            <a:spLocks noGrp="1"/>
          </p:cNvSpPr>
          <p:nvPr>
            <p:ph sz="quarter" idx="15"/>
          </p:nvPr>
        </p:nvSpPr>
        <p:spPr>
          <a:xfrm>
            <a:off x="334434" y="692697"/>
            <a:ext cx="11523133" cy="5616029"/>
          </a:xfrm>
        </p:spPr>
        <p:txBody>
          <a:bodyPr>
            <a:normAutofit/>
          </a:bodyPr>
          <a:lstStyle/>
          <a:p>
            <a:r>
              <a:rPr lang="en-GB" sz="2200" b="1" dirty="0">
                <a:latin typeface="Arial" panose="020B0604020202020204" pitchFamily="34" charset="0"/>
                <a:cs typeface="Arial" panose="020B0604020202020204" pitchFamily="34" charset="0"/>
              </a:rPr>
              <a:t>Background</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Rebecca is a single woman in her mid-40s. </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A project manager, also studying part time for a Master’s degree.</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Moved to London a few years ago. Has a wide circle of friends, but her family all live abroad.</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Diagnosed with breast cancer a few months ago. Has had surgery, followed by chemotherapy. Now undergoing radiotherapy.</a:t>
            </a:r>
          </a:p>
          <a:p>
            <a:r>
              <a:rPr lang="en-GB" sz="2200" b="1" dirty="0">
                <a:latin typeface="Arial" panose="020B0604020202020204" pitchFamily="34" charset="0"/>
                <a:cs typeface="Arial" panose="020B0604020202020204" pitchFamily="34" charset="0"/>
              </a:rPr>
              <a:t>Main priorities and concerns</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Money and housing – privately renting, and not entitled to paid sick leave from employer.</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Side effects of treatment – fatigue, concentration difficulties, early menopause.</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The challenges of staying physically active and socially connected to friends.</a:t>
            </a:r>
          </a:p>
          <a:p>
            <a:pPr marL="342900" indent="-34290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3788191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03316-BF6A-4FC0-A237-79316695E6B6}"/>
              </a:ext>
            </a:extLst>
          </p:cNvPr>
          <p:cNvSpPr>
            <a:spLocks noGrp="1"/>
          </p:cNvSpPr>
          <p:nvPr>
            <p:ph type="title"/>
          </p:nvPr>
        </p:nvSpPr>
        <p:spPr/>
        <p:txBody>
          <a:bodyPr/>
          <a:lstStyle/>
          <a:p>
            <a:r>
              <a:rPr lang="en-GB" dirty="0"/>
              <a:t>2. Francesca</a:t>
            </a:r>
          </a:p>
        </p:txBody>
      </p:sp>
      <p:sp>
        <p:nvSpPr>
          <p:cNvPr id="4" name="Slide Number Placeholder 3"/>
          <p:cNvSpPr>
            <a:spLocks noGrp="1"/>
          </p:cNvSpPr>
          <p:nvPr>
            <p:ph type="sldNum" sz="quarter" idx="14"/>
          </p:nvPr>
        </p:nvSpPr>
        <p:spPr/>
        <p:txBody>
          <a:bodyPr/>
          <a:lstStyle/>
          <a:p>
            <a:pPr>
              <a:defRPr/>
            </a:pPr>
            <a:r>
              <a:rPr lang="en-GB"/>
              <a:t> </a:t>
            </a:r>
          </a:p>
        </p:txBody>
      </p:sp>
      <p:sp>
        <p:nvSpPr>
          <p:cNvPr id="3" name="Content Placeholder 2"/>
          <p:cNvSpPr>
            <a:spLocks noGrp="1"/>
          </p:cNvSpPr>
          <p:nvPr>
            <p:ph sz="quarter" idx="15"/>
          </p:nvPr>
        </p:nvSpPr>
        <p:spPr>
          <a:xfrm>
            <a:off x="334434" y="692697"/>
            <a:ext cx="11523133" cy="5616029"/>
          </a:xfrm>
        </p:spPr>
        <p:txBody>
          <a:bodyPr>
            <a:normAutofit lnSpcReduction="10000"/>
          </a:bodyPr>
          <a:lstStyle/>
          <a:p>
            <a:r>
              <a:rPr lang="en-GB" sz="2200" b="1" dirty="0">
                <a:latin typeface="Arial" panose="020B0604020202020204" pitchFamily="34" charset="0"/>
                <a:cs typeface="Arial" panose="020B0604020202020204" pitchFamily="34" charset="0"/>
              </a:rPr>
              <a:t>Background</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Francesca is in her early 50s, living with her partner and their 3 children. One has complex special educational needs. The oldest is known to social services due to challenging behaviour.</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Finished treatment for colorectal cancer 3 years ago. Also living with asthma, and has a history of mental health issues.</a:t>
            </a:r>
          </a:p>
          <a:p>
            <a:r>
              <a:rPr lang="en-GB" sz="2200" b="1" dirty="0">
                <a:latin typeface="Arial" panose="020B0604020202020204" pitchFamily="34" charset="0"/>
                <a:cs typeface="Arial" panose="020B0604020202020204" pitchFamily="34" charset="0"/>
              </a:rPr>
              <a:t>Main priorities and concerns</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Emotional wellbeing – she feels she hasn’t been able to come to terms with cancer; body image and low self-esteem. She has obsessive compulsive disorder, which is exacerbated by stress.</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Money and housing – the family is at risk of eviction from their private tenancy, due to rent arrears. Now on Universal Credit.</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Cost of childcare and isolating because of COVID – makes it difficult to be available for appointments, either online or in person.</a:t>
            </a:r>
          </a:p>
          <a:p>
            <a:pPr marL="342900" indent="-34290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2440336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86452-EDBB-4770-92E3-FFEFB2B6867D}"/>
              </a:ext>
            </a:extLst>
          </p:cNvPr>
          <p:cNvSpPr>
            <a:spLocks noGrp="1"/>
          </p:cNvSpPr>
          <p:nvPr>
            <p:ph type="title"/>
          </p:nvPr>
        </p:nvSpPr>
        <p:spPr/>
        <p:txBody>
          <a:bodyPr/>
          <a:lstStyle/>
          <a:p>
            <a:r>
              <a:rPr lang="en-GB" dirty="0"/>
              <a:t>3. Obasi</a:t>
            </a:r>
          </a:p>
        </p:txBody>
      </p:sp>
      <p:sp>
        <p:nvSpPr>
          <p:cNvPr id="4" name="Slide Number Placeholder 3"/>
          <p:cNvSpPr>
            <a:spLocks noGrp="1"/>
          </p:cNvSpPr>
          <p:nvPr>
            <p:ph type="sldNum" sz="quarter" idx="14"/>
          </p:nvPr>
        </p:nvSpPr>
        <p:spPr/>
        <p:txBody>
          <a:bodyPr/>
          <a:lstStyle/>
          <a:p>
            <a:pPr>
              <a:defRPr/>
            </a:pPr>
            <a:r>
              <a:rPr lang="en-GB"/>
              <a:t> </a:t>
            </a:r>
          </a:p>
        </p:txBody>
      </p:sp>
      <p:sp>
        <p:nvSpPr>
          <p:cNvPr id="3" name="Content Placeholder 2"/>
          <p:cNvSpPr>
            <a:spLocks noGrp="1"/>
          </p:cNvSpPr>
          <p:nvPr>
            <p:ph sz="quarter" idx="15"/>
          </p:nvPr>
        </p:nvSpPr>
        <p:spPr>
          <a:xfrm>
            <a:off x="334434" y="692697"/>
            <a:ext cx="11523133" cy="5616029"/>
          </a:xfrm>
        </p:spPr>
        <p:txBody>
          <a:bodyPr>
            <a:normAutofit lnSpcReduction="10000"/>
          </a:bodyPr>
          <a:lstStyle/>
          <a:p>
            <a:r>
              <a:rPr lang="en-GB" sz="2200" b="1" dirty="0">
                <a:latin typeface="Arial" panose="020B0604020202020204" pitchFamily="34" charset="0"/>
                <a:cs typeface="Arial" panose="020B0604020202020204" pitchFamily="34" charset="0"/>
              </a:rPr>
              <a:t>Background</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A single man in his mid-20s, working for a start up company.</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Recently diagnosed with a brain tumour and waiting to start treatment.</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Lives with his younger, twin brothers in a privately rented flat. Their parents live overseas.</a:t>
            </a:r>
          </a:p>
          <a:p>
            <a:r>
              <a:rPr lang="en-GB" sz="2200" b="1" dirty="0">
                <a:latin typeface="Arial" panose="020B0604020202020204" pitchFamily="34" charset="0"/>
                <a:cs typeface="Arial" panose="020B0604020202020204" pitchFamily="34" charset="0"/>
              </a:rPr>
              <a:t>Main priorities and concerns</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Feels unsupported by healthcare professionals due to poor experiences at diagnosis.</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Staying independent and planning for the future is important to him.</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Money and housing – rent consumes a large proportion of monthly income; he is only entitled to statutory sick pay and gets 20 days of annual leave per year. His brothers are students and so they have very little income. </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Emotional wellbeing – anxiety, sleep difficulties. He doesn’t talk to his family much as he doesn’t want to worry them. He feels a sense of responsibility for his younger brothers.</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Managing symptoms – restricted movement on right side of body.</a:t>
            </a:r>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2247249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A72FA-1CF0-4B1E-BFC1-F0C6832D11BB}"/>
              </a:ext>
            </a:extLst>
          </p:cNvPr>
          <p:cNvSpPr>
            <a:spLocks noGrp="1"/>
          </p:cNvSpPr>
          <p:nvPr>
            <p:ph type="title"/>
          </p:nvPr>
        </p:nvSpPr>
        <p:spPr/>
        <p:txBody>
          <a:bodyPr/>
          <a:lstStyle/>
          <a:p>
            <a:r>
              <a:rPr lang="en-GB" dirty="0"/>
              <a:t>4. Jim</a:t>
            </a:r>
          </a:p>
        </p:txBody>
      </p:sp>
      <p:sp>
        <p:nvSpPr>
          <p:cNvPr id="4" name="Slide Number Placeholder 3"/>
          <p:cNvSpPr>
            <a:spLocks noGrp="1"/>
          </p:cNvSpPr>
          <p:nvPr>
            <p:ph type="sldNum" sz="quarter" idx="14"/>
          </p:nvPr>
        </p:nvSpPr>
        <p:spPr/>
        <p:txBody>
          <a:bodyPr/>
          <a:lstStyle/>
          <a:p>
            <a:pPr>
              <a:defRPr/>
            </a:pPr>
            <a:r>
              <a:rPr lang="en-GB"/>
              <a:t> </a:t>
            </a:r>
          </a:p>
        </p:txBody>
      </p:sp>
      <p:sp>
        <p:nvSpPr>
          <p:cNvPr id="3" name="Content Placeholder 2"/>
          <p:cNvSpPr>
            <a:spLocks noGrp="1"/>
          </p:cNvSpPr>
          <p:nvPr>
            <p:ph sz="quarter" idx="15"/>
          </p:nvPr>
        </p:nvSpPr>
        <p:spPr>
          <a:xfrm>
            <a:off x="334434" y="692697"/>
            <a:ext cx="11523133" cy="5616029"/>
          </a:xfrm>
        </p:spPr>
        <p:txBody>
          <a:bodyPr>
            <a:normAutofit/>
          </a:bodyPr>
          <a:lstStyle/>
          <a:p>
            <a:r>
              <a:rPr lang="en-GB" sz="2200" b="1" dirty="0">
                <a:latin typeface="Arial" panose="020B0604020202020204" pitchFamily="34" charset="0"/>
                <a:cs typeface="Arial" panose="020B0604020202020204" pitchFamily="34" charset="0"/>
              </a:rPr>
              <a:t>Background</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Jim is a man in his mid-60s, living with his husband and young grand daughter.</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Diagnosed with bladder cancer. Recovering from chemotherapy, and waiting to have bladder reconstruction surgery.</a:t>
            </a:r>
          </a:p>
          <a:p>
            <a:r>
              <a:rPr lang="en-GB" sz="2200" b="1" dirty="0">
                <a:latin typeface="Arial" panose="020B0604020202020204" pitchFamily="34" charset="0"/>
                <a:cs typeface="Arial" panose="020B0604020202020204" pitchFamily="34" charset="0"/>
              </a:rPr>
              <a:t>Main priorities and concerns</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Emotional wellbeing - anxiety about the impact of major surgery, and painful memories of his father’s death.</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Family life – his husband is finding it hard to accept his diagnosis, and behaving in a challenging way. His grand daughter doesn’t understand the seriousness of the cancer and its treatment.</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Volunteering – he has been too unwell to maintain his volunteering role at the local hospice. He is also anxious about being around people who are dying.</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Physical fitness – he wants to build up his physical strength before surgery.</a:t>
            </a:r>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endParaRPr lang="en-GB" sz="2200" dirty="0"/>
          </a:p>
          <a:p>
            <a:endParaRPr lang="en-GB" sz="2200" dirty="0"/>
          </a:p>
          <a:p>
            <a:pPr marL="342900" indent="-34290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2124688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DB951-8F6E-4BEA-80EC-680F97DDC5C9}"/>
              </a:ext>
            </a:extLst>
          </p:cNvPr>
          <p:cNvSpPr>
            <a:spLocks noGrp="1"/>
          </p:cNvSpPr>
          <p:nvPr>
            <p:ph type="title"/>
          </p:nvPr>
        </p:nvSpPr>
        <p:spPr/>
        <p:txBody>
          <a:bodyPr/>
          <a:lstStyle/>
          <a:p>
            <a:r>
              <a:rPr lang="en-GB" dirty="0"/>
              <a:t>5. Janet</a:t>
            </a:r>
          </a:p>
        </p:txBody>
      </p:sp>
      <p:sp>
        <p:nvSpPr>
          <p:cNvPr id="4" name="Slide Number Placeholder 3"/>
          <p:cNvSpPr>
            <a:spLocks noGrp="1"/>
          </p:cNvSpPr>
          <p:nvPr>
            <p:ph type="sldNum" sz="quarter" idx="14"/>
          </p:nvPr>
        </p:nvSpPr>
        <p:spPr/>
        <p:txBody>
          <a:bodyPr/>
          <a:lstStyle/>
          <a:p>
            <a:pPr>
              <a:defRPr/>
            </a:pPr>
            <a:r>
              <a:rPr lang="en-GB"/>
              <a:t> </a:t>
            </a:r>
          </a:p>
        </p:txBody>
      </p:sp>
      <p:sp>
        <p:nvSpPr>
          <p:cNvPr id="3" name="Content Placeholder 2"/>
          <p:cNvSpPr>
            <a:spLocks noGrp="1"/>
          </p:cNvSpPr>
          <p:nvPr>
            <p:ph sz="quarter" idx="15"/>
          </p:nvPr>
        </p:nvSpPr>
        <p:spPr>
          <a:xfrm>
            <a:off x="334434" y="692697"/>
            <a:ext cx="11523133" cy="5616029"/>
          </a:xfrm>
        </p:spPr>
        <p:txBody>
          <a:bodyPr>
            <a:normAutofit/>
          </a:bodyPr>
          <a:lstStyle/>
          <a:p>
            <a:r>
              <a:rPr lang="en-GB" sz="2200" b="1" dirty="0">
                <a:latin typeface="Arial" panose="020B0604020202020204" pitchFamily="34" charset="0"/>
                <a:cs typeface="Arial" panose="020B0604020202020204" pitchFamily="34" charset="0"/>
              </a:rPr>
              <a:t>Background</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Janet is a woman in her late 60s, working as a freelance journalist.</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Her partner lives nearby. She has two grown-up daughters, and a brother with complex health needs. She cares for her brother on a part-time basis.</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Recently finished treatment for early stage lung cancer.</a:t>
            </a:r>
          </a:p>
          <a:p>
            <a:r>
              <a:rPr lang="en-GB" sz="2200" b="1" dirty="0">
                <a:latin typeface="Arial" panose="020B0604020202020204" pitchFamily="34" charset="0"/>
                <a:cs typeface="Arial" panose="020B0604020202020204" pitchFamily="34" charset="0"/>
              </a:rPr>
              <a:t>Main priorities and concerns</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Emotional wellbeing – her husband passed away from lung cancer 2 years ago. She had a psychotic reaction to a drug prescribed for pain relief. She has just had her final session with a clinical psychologist. Her partner finds it difficult to talk about the impact of her cancer.</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Side effects of treatment – fatigue, nausea, shooting pains, Deep Vein Thrombosis.</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Regaining physical fitness.</a:t>
            </a:r>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endParaRPr lang="en-GB" sz="2200" dirty="0"/>
          </a:p>
          <a:p>
            <a:endParaRPr lang="en-GB" sz="2200" dirty="0"/>
          </a:p>
          <a:p>
            <a:pPr marL="342900" indent="-34290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2313927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B715C2-A783-45B2-94EC-3BABA5EE04C1}"/>
              </a:ext>
            </a:extLst>
          </p:cNvPr>
          <p:cNvSpPr>
            <a:spLocks noGrp="1"/>
          </p:cNvSpPr>
          <p:nvPr>
            <p:ph type="title"/>
          </p:nvPr>
        </p:nvSpPr>
        <p:spPr/>
        <p:txBody>
          <a:bodyPr/>
          <a:lstStyle/>
          <a:p>
            <a:r>
              <a:rPr lang="en-GB" dirty="0"/>
              <a:t>How do I increase my knowledge?</a:t>
            </a:r>
            <a:br>
              <a:rPr lang="en-GB" dirty="0"/>
            </a:br>
            <a:endParaRPr lang="en-GB" dirty="0"/>
          </a:p>
        </p:txBody>
      </p:sp>
      <p:sp>
        <p:nvSpPr>
          <p:cNvPr id="21507" name="Slide Number Placeholder 3">
            <a:extLst>
              <a:ext uri="{FF2B5EF4-FFF2-40B4-BE49-F238E27FC236}">
                <a16:creationId xmlns:a16="http://schemas.microsoft.com/office/drawing/2014/main" id="{B31038A2-A84C-413A-98A3-C40B257C11A3}"/>
              </a:ext>
            </a:extLst>
          </p:cNvPr>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r>
              <a:rPr lang="en-GB" altLang="en-US" sz="1400">
                <a:solidFill>
                  <a:srgbClr val="005C46"/>
                </a:solidFill>
              </a:rPr>
              <a:t> </a:t>
            </a:r>
          </a:p>
        </p:txBody>
      </p:sp>
      <p:graphicFrame>
        <p:nvGraphicFramePr>
          <p:cNvPr id="2" name="Diagram 1">
            <a:extLst>
              <a:ext uri="{FF2B5EF4-FFF2-40B4-BE49-F238E27FC236}">
                <a16:creationId xmlns:a16="http://schemas.microsoft.com/office/drawing/2014/main" id="{A45ED106-73FD-41B8-B224-33A863DF5919}"/>
              </a:ext>
            </a:extLst>
          </p:cNvPr>
          <p:cNvGraphicFramePr/>
          <p:nvPr>
            <p:extLst>
              <p:ext uri="{D42A27DB-BD31-4B8C-83A1-F6EECF244321}">
                <p14:modId xmlns:p14="http://schemas.microsoft.com/office/powerpoint/2010/main" val="2747366383"/>
              </p:ext>
            </p:extLst>
          </p:nvPr>
        </p:nvGraphicFramePr>
        <p:xfrm>
          <a:off x="333507" y="692698"/>
          <a:ext cx="11523133" cy="6053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A02B3-B6AD-433D-9A4C-83622C7EE376}"/>
              </a:ext>
            </a:extLst>
          </p:cNvPr>
          <p:cNvSpPr>
            <a:spLocks noGrp="1"/>
          </p:cNvSpPr>
          <p:nvPr>
            <p:ph type="title"/>
          </p:nvPr>
        </p:nvSpPr>
        <p:spPr/>
        <p:txBody>
          <a:bodyPr/>
          <a:lstStyle/>
          <a:p>
            <a:r>
              <a:rPr lang="en-GB" dirty="0"/>
              <a:t>People do not have a seamless experience of care</a:t>
            </a:r>
            <a:br>
              <a:rPr lang="en-GB" dirty="0"/>
            </a:br>
            <a:endParaRPr lang="en-GB" dirty="0"/>
          </a:p>
        </p:txBody>
      </p:sp>
      <p:sp>
        <p:nvSpPr>
          <p:cNvPr id="25603" name="Slide Number Placeholder 4">
            <a:extLst>
              <a:ext uri="{FF2B5EF4-FFF2-40B4-BE49-F238E27FC236}">
                <a16:creationId xmlns:a16="http://schemas.microsoft.com/office/drawing/2014/main" id="{AFBBBB87-84C0-4156-B72B-2EEB944BD2BF}"/>
              </a:ext>
            </a:extLst>
          </p:cNvPr>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r>
              <a:rPr lang="en-GB" altLang="en-US" sz="1400">
                <a:solidFill>
                  <a:srgbClr val="005C46"/>
                </a:solidFill>
              </a:rPr>
              <a:t> </a:t>
            </a:r>
          </a:p>
        </p:txBody>
      </p:sp>
      <p:graphicFrame>
        <p:nvGraphicFramePr>
          <p:cNvPr id="7" name="Content Placeholder 5">
            <a:extLst>
              <a:ext uri="{FF2B5EF4-FFF2-40B4-BE49-F238E27FC236}">
                <a16:creationId xmlns:a16="http://schemas.microsoft.com/office/drawing/2014/main" id="{F5602D71-2878-4F9B-B347-47EC9489CA2E}"/>
              </a:ext>
            </a:extLst>
          </p:cNvPr>
          <p:cNvGraphicFramePr>
            <a:graphicFrameLocks/>
          </p:cNvGraphicFramePr>
          <p:nvPr>
            <p:extLst>
              <p:ext uri="{D42A27DB-BD31-4B8C-83A1-F6EECF244321}">
                <p14:modId xmlns:p14="http://schemas.microsoft.com/office/powerpoint/2010/main" val="2268865592"/>
              </p:ext>
            </p:extLst>
          </p:nvPr>
        </p:nvGraphicFramePr>
        <p:xfrm>
          <a:off x="333506" y="692698"/>
          <a:ext cx="11523133" cy="6041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E5A3D-D805-48FD-B3D5-D5BBC5C1653A}"/>
              </a:ext>
            </a:extLst>
          </p:cNvPr>
          <p:cNvSpPr>
            <a:spLocks noGrp="1"/>
          </p:cNvSpPr>
          <p:nvPr>
            <p:ph type="title"/>
          </p:nvPr>
        </p:nvSpPr>
        <p:spPr/>
        <p:txBody>
          <a:bodyPr/>
          <a:lstStyle/>
          <a:p>
            <a:r>
              <a:rPr lang="en-GB" dirty="0"/>
              <a:t>Identifying and supporting people’s holistic needs </a:t>
            </a:r>
            <a:br>
              <a:rPr lang="en-GB" dirty="0"/>
            </a:br>
            <a:endParaRPr lang="en-GB" dirty="0"/>
          </a:p>
        </p:txBody>
      </p:sp>
      <p:sp>
        <p:nvSpPr>
          <p:cNvPr id="27652" name="Slide Number Placeholder 3">
            <a:extLst>
              <a:ext uri="{FF2B5EF4-FFF2-40B4-BE49-F238E27FC236}">
                <a16:creationId xmlns:a16="http://schemas.microsoft.com/office/drawing/2014/main" id="{8E2A1D0C-9981-4E47-8DB5-AD2BCB770A33}"/>
              </a:ext>
            </a:extLst>
          </p:cNvPr>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r>
              <a:rPr lang="en-GB" altLang="en-US" sz="1400">
                <a:solidFill>
                  <a:srgbClr val="005C46"/>
                </a:solidFill>
              </a:rPr>
              <a:t> </a:t>
            </a:r>
          </a:p>
        </p:txBody>
      </p:sp>
      <p:sp>
        <p:nvSpPr>
          <p:cNvPr id="9" name="Content Placeholder 8">
            <a:extLst>
              <a:ext uri="{FF2B5EF4-FFF2-40B4-BE49-F238E27FC236}">
                <a16:creationId xmlns:a16="http://schemas.microsoft.com/office/drawing/2014/main" id="{12216E8A-3714-4F21-9CE0-A51AC44B296B}"/>
              </a:ext>
            </a:extLst>
          </p:cNvPr>
          <p:cNvSpPr>
            <a:spLocks noGrp="1"/>
          </p:cNvSpPr>
          <p:nvPr>
            <p:ph sz="quarter" idx="15"/>
          </p:nvPr>
        </p:nvSpPr>
        <p:spPr>
          <a:xfrm>
            <a:off x="334434" y="692697"/>
            <a:ext cx="11523133" cy="5616029"/>
          </a:xfrm>
        </p:spPr>
        <p:txBody>
          <a:bodyPr/>
          <a:lstStyle/>
          <a:p>
            <a:pPr eaLnBrk="0" fontAlgn="base" hangingPunct="0">
              <a:spcBef>
                <a:spcPct val="0"/>
              </a:spcBef>
              <a:spcAft>
                <a:spcPct val="0"/>
              </a:spcAft>
              <a:defRPr/>
            </a:pPr>
            <a:r>
              <a:rPr lang="en-GB" sz="2000" dirty="0">
                <a:solidFill>
                  <a:schemeClr val="tx1"/>
                </a:solidFill>
                <a:latin typeface="Arial" charset="0"/>
              </a:rPr>
              <a:t>Things we need to know in order to provide personalised care to a person with cancer: </a:t>
            </a:r>
          </a:p>
          <a:p>
            <a:pPr eaLnBrk="0" fontAlgn="base" hangingPunct="0">
              <a:spcBef>
                <a:spcPct val="0"/>
              </a:spcBef>
              <a:spcAft>
                <a:spcPct val="0"/>
              </a:spcAft>
              <a:defRPr/>
            </a:pPr>
            <a:endParaRPr lang="en-GB" sz="2000" dirty="0">
              <a:solidFill>
                <a:schemeClr val="tx1"/>
              </a:solidFill>
              <a:latin typeface="Arial" charset="0"/>
            </a:endParaRPr>
          </a:p>
          <a:p>
            <a:pPr marL="342900" indent="-342900" eaLnBrk="0" fontAlgn="base" hangingPunct="0">
              <a:spcBef>
                <a:spcPct val="0"/>
              </a:spcBef>
              <a:spcAft>
                <a:spcPct val="0"/>
              </a:spcAft>
              <a:buFont typeface="Arial" panose="020B0604020202020204" pitchFamily="34" charset="0"/>
              <a:buChar char="•"/>
              <a:defRPr/>
            </a:pPr>
            <a:r>
              <a:rPr lang="en-GB" sz="2000" dirty="0">
                <a:solidFill>
                  <a:schemeClr val="tx1"/>
                </a:solidFill>
                <a:latin typeface="Arial" charset="0"/>
              </a:rPr>
              <a:t>How are they feeling physically and emotionally?</a:t>
            </a:r>
          </a:p>
          <a:p>
            <a:pPr marL="342900" indent="-342900" eaLnBrk="0" fontAlgn="base" hangingPunct="0">
              <a:spcBef>
                <a:spcPct val="0"/>
              </a:spcBef>
              <a:spcAft>
                <a:spcPct val="0"/>
              </a:spcAft>
              <a:buFont typeface="Arial" panose="020B0604020202020204" pitchFamily="34" charset="0"/>
              <a:buChar char="•"/>
              <a:defRPr/>
            </a:pPr>
            <a:r>
              <a:rPr lang="en-GB" sz="2000" dirty="0">
                <a:solidFill>
                  <a:schemeClr val="tx1"/>
                </a:solidFill>
                <a:latin typeface="Arial" charset="0"/>
              </a:rPr>
              <a:t>What matters most to them? What’s their most pressing concern that they need support with?</a:t>
            </a:r>
          </a:p>
          <a:p>
            <a:pPr marL="342900" indent="-342900" eaLnBrk="0" fontAlgn="base" hangingPunct="0">
              <a:spcBef>
                <a:spcPct val="0"/>
              </a:spcBef>
              <a:spcAft>
                <a:spcPct val="0"/>
              </a:spcAft>
              <a:buFont typeface="Arial" panose="020B0604020202020204" pitchFamily="34" charset="0"/>
              <a:buChar char="•"/>
              <a:defRPr/>
            </a:pPr>
            <a:r>
              <a:rPr lang="en-GB" sz="2000" dirty="0">
                <a:solidFill>
                  <a:schemeClr val="tx1"/>
                </a:solidFill>
                <a:latin typeface="Arial" charset="0"/>
              </a:rPr>
              <a:t>Where are they in the cancer pathway?</a:t>
            </a:r>
          </a:p>
          <a:p>
            <a:pPr marL="342900" indent="-342900" eaLnBrk="0" fontAlgn="base" hangingPunct="0">
              <a:spcBef>
                <a:spcPct val="0"/>
              </a:spcBef>
              <a:spcAft>
                <a:spcPct val="0"/>
              </a:spcAft>
              <a:buFont typeface="Arial" panose="020B0604020202020204" pitchFamily="34" charset="0"/>
              <a:buChar char="•"/>
              <a:defRPr/>
            </a:pPr>
            <a:r>
              <a:rPr lang="en-GB" sz="2000" dirty="0">
                <a:solidFill>
                  <a:schemeClr val="tx1"/>
                </a:solidFill>
                <a:latin typeface="Arial" charset="0"/>
              </a:rPr>
              <a:t>Do they have any other long term health conditions? </a:t>
            </a:r>
          </a:p>
          <a:p>
            <a:pPr marL="342900" indent="-342900" eaLnBrk="0" fontAlgn="base" hangingPunct="0">
              <a:spcBef>
                <a:spcPct val="0"/>
              </a:spcBef>
              <a:spcAft>
                <a:spcPct val="0"/>
              </a:spcAft>
              <a:buFont typeface="Arial" panose="020B0604020202020204" pitchFamily="34" charset="0"/>
              <a:buChar char="•"/>
              <a:defRPr/>
            </a:pPr>
            <a:r>
              <a:rPr lang="en-GB" sz="2000" dirty="0">
                <a:solidFill>
                  <a:schemeClr val="tx1"/>
                </a:solidFill>
                <a:latin typeface="Arial" charset="0"/>
              </a:rPr>
              <a:t>Who is in their support network? E.g. partner, family members. </a:t>
            </a:r>
          </a:p>
          <a:p>
            <a:pPr marL="800100" lvl="1" indent="-342900" eaLnBrk="0" fontAlgn="base" hangingPunct="0">
              <a:spcBef>
                <a:spcPct val="0"/>
              </a:spcBef>
              <a:spcAft>
                <a:spcPct val="0"/>
              </a:spcAft>
              <a:defRPr/>
            </a:pPr>
            <a:r>
              <a:rPr lang="en-GB" sz="2000" dirty="0">
                <a:solidFill>
                  <a:schemeClr val="tx1"/>
                </a:solidFill>
                <a:latin typeface="Arial" charset="0"/>
              </a:rPr>
              <a:t>Do they have a carer who may benefit from support?</a:t>
            </a:r>
          </a:p>
          <a:p>
            <a:pPr marL="800100" lvl="1" indent="-342900" eaLnBrk="0" fontAlgn="base" hangingPunct="0">
              <a:spcBef>
                <a:spcPct val="0"/>
              </a:spcBef>
              <a:spcAft>
                <a:spcPct val="0"/>
              </a:spcAft>
              <a:defRPr/>
            </a:pPr>
            <a:r>
              <a:rPr lang="en-GB" sz="2000" dirty="0">
                <a:solidFill>
                  <a:schemeClr val="tx1"/>
                </a:solidFill>
                <a:latin typeface="Arial" charset="0"/>
              </a:rPr>
              <a:t>Do they care for anyone else?</a:t>
            </a:r>
          </a:p>
          <a:p>
            <a:pPr marL="800100" lvl="1" indent="-342900" eaLnBrk="0" fontAlgn="base" hangingPunct="0">
              <a:spcBef>
                <a:spcPct val="0"/>
              </a:spcBef>
              <a:spcAft>
                <a:spcPct val="0"/>
              </a:spcAft>
              <a:defRPr/>
            </a:pPr>
            <a:r>
              <a:rPr lang="en-GB" sz="2000" dirty="0">
                <a:solidFill>
                  <a:schemeClr val="tx1"/>
                </a:solidFill>
                <a:latin typeface="Arial" charset="0"/>
              </a:rPr>
              <a:t>Do they live alone? </a:t>
            </a:r>
          </a:p>
          <a:p>
            <a:pPr marL="342900" indent="-342900" eaLnBrk="0" fontAlgn="base" hangingPunct="0">
              <a:spcBef>
                <a:spcPct val="0"/>
              </a:spcBef>
              <a:spcAft>
                <a:spcPct val="0"/>
              </a:spcAft>
              <a:buFont typeface="Arial" panose="020B0604020202020204" pitchFamily="34" charset="0"/>
              <a:buChar char="•"/>
              <a:defRPr/>
            </a:pPr>
            <a:r>
              <a:rPr lang="en-GB" sz="2000" dirty="0">
                <a:solidFill>
                  <a:schemeClr val="tx1"/>
                </a:solidFill>
                <a:latin typeface="Arial" charset="0"/>
              </a:rPr>
              <a:t>Do they have any additional support needs? E.g. interpreter, advocacy, learning disability</a:t>
            </a:r>
          </a:p>
          <a:p>
            <a:pPr eaLnBrk="0" fontAlgn="base" hangingPunct="0">
              <a:spcBef>
                <a:spcPct val="0"/>
              </a:spcBef>
              <a:spcAft>
                <a:spcPct val="0"/>
              </a:spcAft>
              <a:defRPr/>
            </a:pPr>
            <a:endParaRPr lang="en-GB" sz="2000" dirty="0">
              <a:solidFill>
                <a:schemeClr val="tx1"/>
              </a:solidFill>
              <a:latin typeface="Arial" charset="0"/>
            </a:endParaRPr>
          </a:p>
          <a:p>
            <a:pPr eaLnBrk="0" fontAlgn="base" hangingPunct="0">
              <a:spcBef>
                <a:spcPct val="0"/>
              </a:spcBef>
              <a:spcAft>
                <a:spcPct val="0"/>
              </a:spcAft>
              <a:defRPr/>
            </a:pPr>
            <a:r>
              <a:rPr lang="en-GB" sz="2000" dirty="0">
                <a:solidFill>
                  <a:schemeClr val="tx1"/>
                </a:solidFill>
                <a:latin typeface="Arial" charset="0"/>
              </a:rPr>
              <a:t>Supporting someone in an integrated way will require information sharing – it’s essential to seek consent to do this. </a:t>
            </a:r>
          </a:p>
          <a:p>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912D1-167E-4EB6-AE37-E361BD4DB528}"/>
              </a:ext>
            </a:extLst>
          </p:cNvPr>
          <p:cNvSpPr>
            <a:spLocks noGrp="1"/>
          </p:cNvSpPr>
          <p:nvPr>
            <p:ph type="title"/>
          </p:nvPr>
        </p:nvSpPr>
        <p:spPr/>
        <p:txBody>
          <a:bodyPr/>
          <a:lstStyle/>
          <a:p>
            <a:r>
              <a:rPr lang="en-GB" dirty="0"/>
              <a:t>How can I offer holistic support in an integrated way?</a:t>
            </a:r>
            <a:br>
              <a:rPr lang="en-GB" dirty="0"/>
            </a:br>
            <a:endParaRPr lang="en-GB" dirty="0"/>
          </a:p>
        </p:txBody>
      </p:sp>
      <p:sp>
        <p:nvSpPr>
          <p:cNvPr id="29699" name="Slide Number Placeholder 3">
            <a:extLst>
              <a:ext uri="{FF2B5EF4-FFF2-40B4-BE49-F238E27FC236}">
                <a16:creationId xmlns:a16="http://schemas.microsoft.com/office/drawing/2014/main" id="{BC1545D4-13D8-4B79-AFE1-94E10C23441F}"/>
              </a:ext>
            </a:extLst>
          </p:cNvPr>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r>
              <a:rPr lang="en-GB" altLang="en-US" sz="1400">
                <a:solidFill>
                  <a:srgbClr val="005C46"/>
                </a:solidFill>
              </a:rPr>
              <a:t> </a:t>
            </a:r>
          </a:p>
        </p:txBody>
      </p:sp>
      <p:graphicFrame>
        <p:nvGraphicFramePr>
          <p:cNvPr id="5" name="Content Placeholder 4">
            <a:extLst>
              <a:ext uri="{FF2B5EF4-FFF2-40B4-BE49-F238E27FC236}">
                <a16:creationId xmlns:a16="http://schemas.microsoft.com/office/drawing/2014/main" id="{65C34F6C-3EAA-4B94-9B2F-0EA196F76931}"/>
              </a:ext>
            </a:extLst>
          </p:cNvPr>
          <p:cNvGraphicFramePr>
            <a:graphicFrameLocks noGrp="1"/>
          </p:cNvGraphicFramePr>
          <p:nvPr>
            <p:ph sz="quarter" idx="15"/>
            <p:extLst>
              <p:ext uri="{D42A27DB-BD31-4B8C-83A1-F6EECF244321}">
                <p14:modId xmlns:p14="http://schemas.microsoft.com/office/powerpoint/2010/main" val="1048112075"/>
              </p:ext>
            </p:extLst>
          </p:nvPr>
        </p:nvGraphicFramePr>
        <p:xfrm>
          <a:off x="334963" y="692698"/>
          <a:ext cx="11522075" cy="5616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F3AE7-8037-4857-BA43-1F8EBA621082}"/>
              </a:ext>
            </a:extLst>
          </p:cNvPr>
          <p:cNvSpPr>
            <a:spLocks noGrp="1"/>
          </p:cNvSpPr>
          <p:nvPr>
            <p:ph type="title"/>
          </p:nvPr>
        </p:nvSpPr>
        <p:spPr/>
        <p:txBody>
          <a:bodyPr/>
          <a:lstStyle/>
          <a:p>
            <a:r>
              <a:rPr lang="en-GB" dirty="0"/>
              <a:t>The Key Message</a:t>
            </a:r>
          </a:p>
        </p:txBody>
      </p:sp>
      <p:sp>
        <p:nvSpPr>
          <p:cNvPr id="30723" name="Slide Number Placeholder 3">
            <a:extLst>
              <a:ext uri="{FF2B5EF4-FFF2-40B4-BE49-F238E27FC236}">
                <a16:creationId xmlns:a16="http://schemas.microsoft.com/office/drawing/2014/main" id="{DB1BFADB-0469-43AC-8591-C3E083ACE97D}"/>
              </a:ext>
            </a:extLst>
          </p:cNvPr>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r>
              <a:rPr lang="en-GB" altLang="en-US" sz="1400">
                <a:solidFill>
                  <a:srgbClr val="005C46"/>
                </a:solidFill>
              </a:rPr>
              <a:t> </a:t>
            </a:r>
          </a:p>
        </p:txBody>
      </p:sp>
      <p:graphicFrame>
        <p:nvGraphicFramePr>
          <p:cNvPr id="5" name="Diagram 4">
            <a:extLst>
              <a:ext uri="{FF2B5EF4-FFF2-40B4-BE49-F238E27FC236}">
                <a16:creationId xmlns:a16="http://schemas.microsoft.com/office/drawing/2014/main" id="{2E11A13C-FA18-4DB3-B1F6-3E9496796190}"/>
              </a:ext>
            </a:extLst>
          </p:cNvPr>
          <p:cNvGraphicFramePr/>
          <p:nvPr>
            <p:extLst>
              <p:ext uri="{D42A27DB-BD31-4B8C-83A1-F6EECF244321}">
                <p14:modId xmlns:p14="http://schemas.microsoft.com/office/powerpoint/2010/main" val="2892423005"/>
              </p:ext>
            </p:extLst>
          </p:nvPr>
        </p:nvGraphicFramePr>
        <p:xfrm>
          <a:off x="333507" y="692697"/>
          <a:ext cx="11523133" cy="5688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DEA9688-56EA-4669-A073-F0F74462DA49}"/>
              </a:ext>
            </a:extLst>
          </p:cNvPr>
          <p:cNvSpPr>
            <a:spLocks noGrp="1"/>
          </p:cNvSpPr>
          <p:nvPr>
            <p:ph type="title"/>
          </p:nvPr>
        </p:nvSpPr>
        <p:spPr/>
        <p:txBody>
          <a:bodyPr/>
          <a:lstStyle/>
          <a:p>
            <a:r>
              <a:rPr lang="en-GB"/>
              <a:t>Aims and </a:t>
            </a:r>
            <a:r>
              <a:rPr lang="en-GB">
                <a:latin typeface="Arial Black" panose="020B0A04020102020204" pitchFamily="34" charset="0"/>
              </a:rPr>
              <a:t>Objective</a:t>
            </a:r>
            <a:r>
              <a:rPr lang="en-GB">
                <a:latin typeface="Arial Black" panose="020B0A04020102020204" pitchFamily="34" charset="0"/>
                <a:cs typeface="Arial" panose="020B0604020202020204" pitchFamily="34" charset="0"/>
              </a:rPr>
              <a:t>s</a:t>
            </a:r>
            <a:br>
              <a:rPr lang="en-GB"/>
            </a:br>
            <a:endParaRPr lang="en-GB" dirty="0"/>
          </a:p>
        </p:txBody>
      </p:sp>
      <p:sp>
        <p:nvSpPr>
          <p:cNvPr id="3" name="Slide Number Placeholder 2">
            <a:extLst>
              <a:ext uri="{FF2B5EF4-FFF2-40B4-BE49-F238E27FC236}">
                <a16:creationId xmlns:a16="http://schemas.microsoft.com/office/drawing/2014/main" id="{FD2639AC-8BC5-453A-A2BA-9EB755C3FC50}"/>
              </a:ext>
            </a:extLst>
          </p:cNvPr>
          <p:cNvSpPr>
            <a:spLocks noGrp="1"/>
          </p:cNvSpPr>
          <p:nvPr>
            <p:ph type="sldNum" sz="quarter" idx="14"/>
          </p:nvPr>
        </p:nvSpPr>
        <p:spPr/>
        <p:txBody>
          <a:bodyPr/>
          <a:lstStyle/>
          <a:p>
            <a:fld id="{8FC524A1-7B6A-464D-B8BC-8FE2E057339E}" type="slidenum">
              <a:rPr lang="en-GB" smtClean="0"/>
              <a:pPr/>
              <a:t>3</a:t>
            </a:fld>
            <a:endParaRPr lang="en-GB" dirty="0"/>
          </a:p>
        </p:txBody>
      </p:sp>
      <p:sp>
        <p:nvSpPr>
          <p:cNvPr id="6" name="Content Placeholder 5">
            <a:extLst>
              <a:ext uri="{FF2B5EF4-FFF2-40B4-BE49-F238E27FC236}">
                <a16:creationId xmlns:a16="http://schemas.microsoft.com/office/drawing/2014/main" id="{CA34015F-DAC3-4814-944B-F3673F053014}"/>
              </a:ext>
            </a:extLst>
          </p:cNvPr>
          <p:cNvSpPr>
            <a:spLocks noGrp="1"/>
          </p:cNvSpPr>
          <p:nvPr>
            <p:ph sz="quarter" idx="15"/>
          </p:nvPr>
        </p:nvSpPr>
        <p:spPr/>
        <p:txBody>
          <a:bodyPr>
            <a:normAutofit/>
          </a:bodyPr>
          <a:lstStyle/>
          <a:p>
            <a:r>
              <a:rPr lang="en-GB">
                <a:latin typeface="Arial" panose="020B0604020202020204" pitchFamily="34" charset="0"/>
                <a:cs typeface="Arial" panose="020B0604020202020204" pitchFamily="34" charset="0"/>
              </a:rPr>
              <a:t>An improved understanding of the </a:t>
            </a:r>
            <a:r>
              <a:rPr lang="en-GB" b="1">
                <a:latin typeface="Arial" panose="020B0604020202020204" pitchFamily="34" charset="0"/>
                <a:cs typeface="Arial" panose="020B0604020202020204" pitchFamily="34" charset="0"/>
              </a:rPr>
              <a:t>impact of cancer </a:t>
            </a:r>
            <a:r>
              <a:rPr lang="en-GB">
                <a:latin typeface="Arial" panose="020B0604020202020204" pitchFamily="34" charset="0"/>
                <a:cs typeface="Arial" panose="020B0604020202020204" pitchFamily="34" charset="0"/>
              </a:rPr>
              <a:t>and its treatment on a person’s life – including </a:t>
            </a:r>
            <a:r>
              <a:rPr lang="en-GB" b="1">
                <a:latin typeface="Arial" panose="020B0604020202020204" pitchFamily="34" charset="0"/>
                <a:cs typeface="Arial" panose="020B0604020202020204" pitchFamily="34" charset="0"/>
              </a:rPr>
              <a:t>long term </a:t>
            </a:r>
            <a:r>
              <a:rPr lang="en-GB">
                <a:latin typeface="Arial" panose="020B0604020202020204" pitchFamily="34" charset="0"/>
                <a:cs typeface="Arial" panose="020B0604020202020204" pitchFamily="34" charset="0"/>
              </a:rPr>
              <a:t>consequences, and how </a:t>
            </a:r>
            <a:r>
              <a:rPr lang="en-GB" b="1">
                <a:latin typeface="Arial" panose="020B0604020202020204" pitchFamily="34" charset="0"/>
                <a:cs typeface="Arial" panose="020B0604020202020204" pitchFamily="34" charset="0"/>
              </a:rPr>
              <a:t>needs may change </a:t>
            </a:r>
            <a:r>
              <a:rPr lang="en-GB">
                <a:latin typeface="Arial" panose="020B0604020202020204" pitchFamily="34" charset="0"/>
                <a:cs typeface="Arial" panose="020B0604020202020204" pitchFamily="34" charset="0"/>
              </a:rPr>
              <a:t>over time</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An improved understanding of how to </a:t>
            </a:r>
            <a:r>
              <a:rPr lang="en-GB" b="1">
                <a:latin typeface="Arial" panose="020B0604020202020204" pitchFamily="34" charset="0"/>
                <a:cs typeface="Arial" panose="020B0604020202020204" pitchFamily="34" charset="0"/>
              </a:rPr>
              <a:t>enable access </a:t>
            </a:r>
            <a:r>
              <a:rPr lang="en-GB">
                <a:latin typeface="Arial" panose="020B0604020202020204" pitchFamily="34" charset="0"/>
                <a:cs typeface="Arial" panose="020B0604020202020204" pitchFamily="34" charset="0"/>
              </a:rPr>
              <a:t>to joined-up holistic support for people affected by cancer between health and social care settings</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Confidence in your ability to make a </a:t>
            </a:r>
            <a:r>
              <a:rPr lang="en-GB" b="1">
                <a:latin typeface="Arial" panose="020B0604020202020204" pitchFamily="34" charset="0"/>
                <a:cs typeface="Arial" panose="020B0604020202020204" pitchFamily="34" charset="0"/>
              </a:rPr>
              <a:t>positive impact </a:t>
            </a:r>
            <a:r>
              <a:rPr lang="en-GB">
                <a:latin typeface="Arial" panose="020B0604020202020204" pitchFamily="34" charset="0"/>
                <a:cs typeface="Arial" panose="020B0604020202020204" pitchFamily="34" charset="0"/>
              </a:rPr>
              <a:t>on a person’s quality of life, enabling them to meet their personal goals through a multi-professional approach </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An understanding of how to provide a more seamless experience of care for people with cancer, by promoting </a:t>
            </a:r>
            <a:r>
              <a:rPr lang="en-GB" b="1">
                <a:latin typeface="Arial" panose="020B0604020202020204" pitchFamily="34" charset="0"/>
                <a:cs typeface="Arial" panose="020B0604020202020204" pitchFamily="34" charset="0"/>
              </a:rPr>
              <a:t>more integrated working </a:t>
            </a:r>
            <a:r>
              <a:rPr lang="en-GB">
                <a:latin typeface="Arial" panose="020B0604020202020204" pitchFamily="34" charset="0"/>
                <a:cs typeface="Arial" panose="020B0604020202020204" pitchFamily="34" charset="0"/>
              </a:rPr>
              <a:t>between professionals. This includes improving communication of a person’s needs, appropriate signposting, coordinating care planning, and reducing duplication.</a:t>
            </a:r>
          </a:p>
          <a:p>
            <a:endParaRPr lang="en-GB" dirty="0"/>
          </a:p>
        </p:txBody>
      </p:sp>
    </p:spTree>
    <p:extLst>
      <p:ext uri="{BB962C8B-B14F-4D97-AF65-F5344CB8AC3E}">
        <p14:creationId xmlns:p14="http://schemas.microsoft.com/office/powerpoint/2010/main" val="1282754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B8F8BEA-F16D-496A-B240-64507B9DD3A1}"/>
              </a:ext>
            </a:extLst>
          </p:cNvPr>
          <p:cNvSpPr>
            <a:spLocks noGrp="1"/>
          </p:cNvSpPr>
          <p:nvPr>
            <p:ph type="body" sz="quarter" idx="10"/>
          </p:nvPr>
        </p:nvSpPr>
        <p:spPr/>
        <p:txBody>
          <a:bodyPr/>
          <a:lstStyle/>
          <a:p>
            <a:r>
              <a:rPr lang="en-GB" dirty="0"/>
              <a:t>Useful Resources</a:t>
            </a:r>
          </a:p>
        </p:txBody>
      </p:sp>
      <p:sp>
        <p:nvSpPr>
          <p:cNvPr id="3" name="Slide Number Placeholder 2">
            <a:extLst>
              <a:ext uri="{FF2B5EF4-FFF2-40B4-BE49-F238E27FC236}">
                <a16:creationId xmlns:a16="http://schemas.microsoft.com/office/drawing/2014/main" id="{A6C4C2BB-7BAC-4673-8368-1787C26FA406}"/>
              </a:ext>
            </a:extLst>
          </p:cNvPr>
          <p:cNvSpPr>
            <a:spLocks noGrp="1"/>
          </p:cNvSpPr>
          <p:nvPr>
            <p:ph type="sldNum" sz="quarter" idx="11"/>
          </p:nvPr>
        </p:nvSpPr>
        <p:spPr/>
        <p:txBody>
          <a:bodyPr/>
          <a:lstStyle/>
          <a:p>
            <a:fld id="{8FC524A1-7B6A-464D-B8BC-8FE2E057339E}" type="slidenum">
              <a:rPr lang="en-GB">
                <a:solidFill>
                  <a:srgbClr val="3F3F3F">
                    <a:lumMod val="50000"/>
                  </a:srgbClr>
                </a:solidFill>
                <a:latin typeface="Arial"/>
              </a:rPr>
              <a:pPr/>
              <a:t>30</a:t>
            </a:fld>
            <a:endParaRPr lang="en-GB" dirty="0">
              <a:solidFill>
                <a:srgbClr val="3F3F3F">
                  <a:lumMod val="50000"/>
                </a:srgbClr>
              </a:solidFill>
              <a:latin typeface="Arial"/>
            </a:endParaRPr>
          </a:p>
        </p:txBody>
      </p:sp>
    </p:spTree>
    <p:extLst>
      <p:ext uri="{BB962C8B-B14F-4D97-AF65-F5344CB8AC3E}">
        <p14:creationId xmlns:p14="http://schemas.microsoft.com/office/powerpoint/2010/main" val="567217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2319F-B193-4284-83B7-1AF415601324}"/>
              </a:ext>
            </a:extLst>
          </p:cNvPr>
          <p:cNvSpPr>
            <a:spLocks noGrp="1"/>
          </p:cNvSpPr>
          <p:nvPr>
            <p:ph type="title"/>
          </p:nvPr>
        </p:nvSpPr>
        <p:spPr/>
        <p:txBody>
          <a:bodyPr/>
          <a:lstStyle/>
          <a:p>
            <a:r>
              <a:rPr lang="en-GB" dirty="0"/>
              <a:t>Useful Resource</a:t>
            </a:r>
          </a:p>
        </p:txBody>
      </p:sp>
      <p:sp>
        <p:nvSpPr>
          <p:cNvPr id="4" name="Slide Number Placeholder 3">
            <a:extLst>
              <a:ext uri="{FF2B5EF4-FFF2-40B4-BE49-F238E27FC236}">
                <a16:creationId xmlns:a16="http://schemas.microsoft.com/office/drawing/2014/main" id="{8AF875B0-A0F1-40F7-BE02-F590439C6BF9}"/>
              </a:ext>
            </a:extLst>
          </p:cNvPr>
          <p:cNvSpPr>
            <a:spLocks noGrp="1"/>
          </p:cNvSpPr>
          <p:nvPr>
            <p:ph type="sldNum" sz="quarter" idx="14"/>
          </p:nvPr>
        </p:nvSpPr>
        <p:spPr/>
        <p:txBody>
          <a:bodyPr/>
          <a:lstStyle/>
          <a:p>
            <a:pPr fontAlgn="base">
              <a:spcBef>
                <a:spcPct val="0"/>
              </a:spcBef>
              <a:spcAft>
                <a:spcPct val="0"/>
              </a:spcAft>
              <a:defRPr/>
            </a:pPr>
            <a:r>
              <a:rPr lang="en-GB">
                <a:solidFill>
                  <a:srgbClr val="005C46"/>
                </a:solidFill>
              </a:rPr>
              <a:t> </a:t>
            </a:r>
          </a:p>
        </p:txBody>
      </p:sp>
      <p:sp>
        <p:nvSpPr>
          <p:cNvPr id="3" name="Content Placeholder 2">
            <a:extLst>
              <a:ext uri="{FF2B5EF4-FFF2-40B4-BE49-F238E27FC236}">
                <a16:creationId xmlns:a16="http://schemas.microsoft.com/office/drawing/2014/main" id="{997B75DB-AE02-408B-87C3-81DFAC3C3CA5}"/>
              </a:ext>
            </a:extLst>
          </p:cNvPr>
          <p:cNvSpPr>
            <a:spLocks noGrp="1"/>
          </p:cNvSpPr>
          <p:nvPr>
            <p:ph sz="quarter" idx="15"/>
          </p:nvPr>
        </p:nvSpPr>
        <p:spPr>
          <a:xfrm>
            <a:off x="334434" y="692697"/>
            <a:ext cx="11523133" cy="5616029"/>
          </a:xfrm>
        </p:spPr>
        <p:txBody>
          <a:bodyPr/>
          <a:lstStyle/>
          <a:p>
            <a:r>
              <a:rPr lang="en-GB" sz="2000" dirty="0">
                <a:solidFill>
                  <a:schemeClr val="tx1"/>
                </a:solidFill>
              </a:rPr>
              <a:t>Macmillan resources for patients</a:t>
            </a:r>
          </a:p>
          <a:p>
            <a:r>
              <a:rPr lang="en-GB" sz="2000" dirty="0">
                <a:solidFill>
                  <a:srgbClr val="0070C0"/>
                </a:solidFill>
                <a:hlinkClick r:id="rId3">
                  <a:extLst>
                    <a:ext uri="{A12FA001-AC4F-418D-AE19-62706E023703}">
                      <ahyp:hlinkClr xmlns:ahyp="http://schemas.microsoft.com/office/drawing/2018/hyperlinkcolor" val="tx"/>
                    </a:ext>
                  </a:extLst>
                </a:hlinkClick>
              </a:rPr>
              <a:t>https://www.macmillan.org.uk/about-us/what-we-do/right-there-with-you</a:t>
            </a:r>
            <a:endParaRPr lang="en-GB" sz="2000" dirty="0">
              <a:solidFill>
                <a:srgbClr val="0070C0"/>
              </a:solidFill>
            </a:endParaRPr>
          </a:p>
          <a:p>
            <a:r>
              <a:rPr lang="en-GB" sz="2000" dirty="0">
                <a:solidFill>
                  <a:srgbClr val="0070C0"/>
                </a:solidFill>
                <a:hlinkClick r:id="rId4">
                  <a:extLst>
                    <a:ext uri="{A12FA001-AC4F-418D-AE19-62706E023703}">
                      <ahyp:hlinkClr xmlns:ahyp="http://schemas.microsoft.com/office/drawing/2018/hyperlinkcolor" val="tx"/>
                    </a:ext>
                  </a:extLst>
                </a:hlinkClick>
              </a:rPr>
              <a:t>https://www.macmillan.org.uk/information-and-support#346212</a:t>
            </a:r>
            <a:endParaRPr lang="en-GB" sz="2000" dirty="0">
              <a:solidFill>
                <a:srgbClr val="0070C0"/>
              </a:solidFill>
            </a:endParaRPr>
          </a:p>
          <a:p>
            <a:endParaRPr lang="en-GB" sz="2000" dirty="0">
              <a:solidFill>
                <a:srgbClr val="0070C0"/>
              </a:solidFill>
            </a:endParaRPr>
          </a:p>
          <a:p>
            <a:r>
              <a:rPr lang="en-GB" sz="2000" dirty="0">
                <a:solidFill>
                  <a:schemeClr val="tx1"/>
                </a:solidFill>
              </a:rPr>
              <a:t>Macmillan Freephone </a:t>
            </a:r>
          </a:p>
          <a:p>
            <a:r>
              <a:rPr lang="en-GB" sz="2000" dirty="0">
                <a:solidFill>
                  <a:schemeClr val="accent6"/>
                </a:solidFill>
              </a:rPr>
              <a:t>For patients/professionals 0808 808 00 00</a:t>
            </a:r>
          </a:p>
          <a:p>
            <a:endParaRPr lang="en-GB" sz="2000" dirty="0"/>
          </a:p>
          <a:p>
            <a:r>
              <a:rPr lang="en-GB" sz="2000" dirty="0">
                <a:solidFill>
                  <a:schemeClr val="tx1"/>
                </a:solidFill>
              </a:rPr>
              <a:t>Cancer tool kit (clinical resource) Royal College GPs</a:t>
            </a:r>
          </a:p>
          <a:p>
            <a:r>
              <a:rPr lang="en-GB" sz="2000" dirty="0">
                <a:solidFill>
                  <a:srgbClr val="0070C0"/>
                </a:solidFill>
                <a:hlinkClick r:id="rId5">
                  <a:extLst>
                    <a:ext uri="{A12FA001-AC4F-418D-AE19-62706E023703}">
                      <ahyp:hlinkClr xmlns:ahyp="http://schemas.microsoft.com/office/drawing/2018/hyperlinkcolor" val="tx"/>
                    </a:ext>
                  </a:extLst>
                </a:hlinkClick>
              </a:rPr>
              <a:t>https://www.rcgp.org.uk/clinical-and-research/resources/toolkits/primary-care-cancer-toolkit.aspx/</a:t>
            </a:r>
            <a:endParaRPr lang="en-GB" sz="1400" dirty="0">
              <a:solidFill>
                <a:srgbClr val="0070C0"/>
              </a:solidFill>
              <a:hlinkClick r:id="rId5">
                <a:extLst>
                  <a:ext uri="{A12FA001-AC4F-418D-AE19-62706E023703}">
                    <ahyp:hlinkClr xmlns:ahyp="http://schemas.microsoft.com/office/drawing/2018/hyperlinkcolor" val="tx"/>
                  </a:ext>
                </a:extLst>
              </a:hlinkClick>
            </a:endParaRPr>
          </a:p>
          <a:p>
            <a:endParaRPr lang="en-GB" dirty="0"/>
          </a:p>
        </p:txBody>
      </p:sp>
    </p:spTree>
    <p:extLst>
      <p:ext uri="{BB962C8B-B14F-4D97-AF65-F5344CB8AC3E}">
        <p14:creationId xmlns:p14="http://schemas.microsoft.com/office/powerpoint/2010/main" val="29044555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75937-3E10-4895-83F9-96DED15AABF4}"/>
              </a:ext>
            </a:extLst>
          </p:cNvPr>
          <p:cNvSpPr>
            <a:spLocks noGrp="1"/>
          </p:cNvSpPr>
          <p:nvPr>
            <p:ph type="title"/>
          </p:nvPr>
        </p:nvSpPr>
        <p:spPr/>
        <p:txBody>
          <a:bodyPr/>
          <a:lstStyle/>
          <a:p>
            <a:r>
              <a:rPr lang="en-GB" dirty="0"/>
              <a:t>Some Useful Services</a:t>
            </a:r>
          </a:p>
        </p:txBody>
      </p:sp>
      <p:sp>
        <p:nvSpPr>
          <p:cNvPr id="7" name="Content Placeholder 6">
            <a:extLst>
              <a:ext uri="{FF2B5EF4-FFF2-40B4-BE49-F238E27FC236}">
                <a16:creationId xmlns:a16="http://schemas.microsoft.com/office/drawing/2014/main" id="{665FE7AE-D86B-44DF-AB05-7D9CDC76A2AB}"/>
              </a:ext>
            </a:extLst>
          </p:cNvPr>
          <p:cNvSpPr>
            <a:spLocks noGrp="1"/>
          </p:cNvSpPr>
          <p:nvPr>
            <p:ph type="body" sz="quarter" idx="12"/>
          </p:nvPr>
        </p:nvSpPr>
        <p:spPr>
          <a:xfrm>
            <a:off x="6096001" y="692697"/>
            <a:ext cx="5760640" cy="5616029"/>
          </a:xfrm>
        </p:spPr>
        <p:txBody>
          <a:bodyPr>
            <a:normAutofit/>
          </a:bodyPr>
          <a:lstStyle/>
          <a:p>
            <a:r>
              <a:rPr lang="en-GB" dirty="0"/>
              <a:t>Talking Therapies (IAPT)</a:t>
            </a:r>
          </a:p>
          <a:p>
            <a:r>
              <a:rPr lang="en-GB" dirty="0"/>
              <a:t>Psycho-oncology teams</a:t>
            </a:r>
          </a:p>
          <a:p>
            <a:r>
              <a:rPr lang="en-GB" dirty="0"/>
              <a:t>Cancer Rehabilitation services</a:t>
            </a:r>
          </a:p>
          <a:p>
            <a:r>
              <a:rPr lang="en-GB" dirty="0"/>
              <a:t>Lymphoedema services</a:t>
            </a:r>
          </a:p>
          <a:p>
            <a:r>
              <a:rPr lang="en-GB" dirty="0"/>
              <a:t>Hospices</a:t>
            </a:r>
          </a:p>
          <a:p>
            <a:r>
              <a:rPr lang="en-GB" dirty="0"/>
              <a:t>Housing</a:t>
            </a:r>
          </a:p>
          <a:p>
            <a:r>
              <a:rPr lang="en-GB" dirty="0"/>
              <a:t>Social care</a:t>
            </a:r>
          </a:p>
          <a:p>
            <a:r>
              <a:rPr lang="en-GB" dirty="0"/>
              <a:t>Welfare and benefits advice services</a:t>
            </a:r>
          </a:p>
        </p:txBody>
      </p:sp>
      <p:sp>
        <p:nvSpPr>
          <p:cNvPr id="4" name="Slide Number Placeholder 3">
            <a:extLst>
              <a:ext uri="{FF2B5EF4-FFF2-40B4-BE49-F238E27FC236}">
                <a16:creationId xmlns:a16="http://schemas.microsoft.com/office/drawing/2014/main" id="{8AF875B0-A0F1-40F7-BE02-F590439C6BF9}"/>
              </a:ext>
            </a:extLst>
          </p:cNvPr>
          <p:cNvSpPr>
            <a:spLocks noGrp="1"/>
          </p:cNvSpPr>
          <p:nvPr>
            <p:ph type="sldNum" sz="quarter" idx="14"/>
          </p:nvPr>
        </p:nvSpPr>
        <p:spPr/>
        <p:txBody>
          <a:bodyPr/>
          <a:lstStyle/>
          <a:p>
            <a:pPr fontAlgn="base">
              <a:spcBef>
                <a:spcPct val="0"/>
              </a:spcBef>
              <a:spcAft>
                <a:spcPct val="0"/>
              </a:spcAft>
              <a:defRPr/>
            </a:pPr>
            <a:r>
              <a:rPr lang="en-GB">
                <a:solidFill>
                  <a:srgbClr val="005C46"/>
                </a:solidFill>
              </a:rPr>
              <a:t> </a:t>
            </a:r>
          </a:p>
        </p:txBody>
      </p:sp>
      <p:sp>
        <p:nvSpPr>
          <p:cNvPr id="3" name="Content Placeholder 2">
            <a:extLst>
              <a:ext uri="{FF2B5EF4-FFF2-40B4-BE49-F238E27FC236}">
                <a16:creationId xmlns:a16="http://schemas.microsoft.com/office/drawing/2014/main" id="{BF377EA5-B718-45F2-920A-B68FD7EE4E42}"/>
              </a:ext>
            </a:extLst>
          </p:cNvPr>
          <p:cNvSpPr>
            <a:spLocks noGrp="1"/>
          </p:cNvSpPr>
          <p:nvPr>
            <p:ph sz="quarter" idx="15"/>
          </p:nvPr>
        </p:nvSpPr>
        <p:spPr>
          <a:xfrm>
            <a:off x="334435" y="692697"/>
            <a:ext cx="5760640" cy="5616029"/>
          </a:xfrm>
        </p:spPr>
        <p:txBody>
          <a:bodyPr/>
          <a:lstStyle/>
          <a:p>
            <a:r>
              <a:rPr lang="en-GB" sz="2200" dirty="0"/>
              <a:t>Age UK</a:t>
            </a:r>
          </a:p>
          <a:p>
            <a:r>
              <a:rPr lang="en-GB" sz="2200" dirty="0"/>
              <a:t>Macmillan information &amp; support services at your local hospital</a:t>
            </a:r>
          </a:p>
          <a:p>
            <a:r>
              <a:rPr lang="en-GB" sz="2200" dirty="0"/>
              <a:t>Maggie’s Centres</a:t>
            </a:r>
          </a:p>
          <a:p>
            <a:r>
              <a:rPr lang="en-GB" sz="2200" dirty="0" err="1"/>
              <a:t>Trekstock</a:t>
            </a:r>
            <a:r>
              <a:rPr lang="en-GB" sz="2200" dirty="0"/>
              <a:t> – a cancer charity for young adults</a:t>
            </a:r>
          </a:p>
          <a:p>
            <a:r>
              <a:rPr lang="en-GB" sz="2200" dirty="0"/>
              <a:t>Teenage Cancer Trust</a:t>
            </a:r>
          </a:p>
          <a:p>
            <a:r>
              <a:rPr lang="en-GB" sz="2200" dirty="0"/>
              <a:t>Social prescribing services and link workers</a:t>
            </a:r>
          </a:p>
          <a:p>
            <a:endParaRPr lang="en-GB" dirty="0"/>
          </a:p>
          <a:p>
            <a:endParaRPr lang="en-GB" dirty="0"/>
          </a:p>
        </p:txBody>
      </p:sp>
    </p:spTree>
    <p:extLst>
      <p:ext uri="{BB962C8B-B14F-4D97-AF65-F5344CB8AC3E}">
        <p14:creationId xmlns:p14="http://schemas.microsoft.com/office/powerpoint/2010/main" val="2014139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662E3-57C9-40DC-88E1-D2313BD39DE5}"/>
              </a:ext>
            </a:extLst>
          </p:cNvPr>
          <p:cNvSpPr>
            <a:spLocks noGrp="1"/>
          </p:cNvSpPr>
          <p:nvPr>
            <p:ph type="title"/>
          </p:nvPr>
        </p:nvSpPr>
        <p:spPr/>
        <p:txBody>
          <a:bodyPr/>
          <a:lstStyle/>
          <a:p>
            <a:r>
              <a:rPr lang="en-GB" dirty="0"/>
              <a:t>Cancer Care Map</a:t>
            </a:r>
          </a:p>
        </p:txBody>
      </p:sp>
      <p:sp>
        <p:nvSpPr>
          <p:cNvPr id="8" name="Content Placeholder 7">
            <a:extLst>
              <a:ext uri="{FF2B5EF4-FFF2-40B4-BE49-F238E27FC236}">
                <a16:creationId xmlns:a16="http://schemas.microsoft.com/office/drawing/2014/main" id="{47FCB72F-B383-4A43-AD45-32C52E2D0B90}"/>
              </a:ext>
            </a:extLst>
          </p:cNvPr>
          <p:cNvSpPr>
            <a:spLocks noGrp="1"/>
          </p:cNvSpPr>
          <p:nvPr>
            <p:ph type="body" sz="quarter" idx="12"/>
          </p:nvPr>
        </p:nvSpPr>
        <p:spPr/>
        <p:txBody>
          <a:bodyPr/>
          <a:lstStyle/>
          <a:p>
            <a:r>
              <a:rPr lang="en-GB" dirty="0">
                <a:hlinkClick r:id="rId2"/>
              </a:rPr>
              <a:t>https://www.cancercaremap.org/</a:t>
            </a:r>
            <a:endParaRPr lang="en-GB" dirty="0"/>
          </a:p>
        </p:txBody>
      </p:sp>
      <p:sp>
        <p:nvSpPr>
          <p:cNvPr id="5" name="Slide Number Placeholder 4">
            <a:extLst>
              <a:ext uri="{FF2B5EF4-FFF2-40B4-BE49-F238E27FC236}">
                <a16:creationId xmlns:a16="http://schemas.microsoft.com/office/drawing/2014/main" id="{59D739DA-318B-40DD-91B8-39A3C5E952B0}"/>
              </a:ext>
            </a:extLst>
          </p:cNvPr>
          <p:cNvSpPr>
            <a:spLocks noGrp="1"/>
          </p:cNvSpPr>
          <p:nvPr>
            <p:ph type="sldNum" sz="quarter" idx="14"/>
          </p:nvPr>
        </p:nvSpPr>
        <p:spPr/>
        <p:txBody>
          <a:bodyPr/>
          <a:lstStyle/>
          <a:p>
            <a:pPr>
              <a:defRPr/>
            </a:pPr>
            <a:r>
              <a:rPr lang="en-GB"/>
              <a:t> </a:t>
            </a:r>
          </a:p>
        </p:txBody>
      </p:sp>
      <p:sp>
        <p:nvSpPr>
          <p:cNvPr id="7" name="Content Placeholder 6">
            <a:extLst>
              <a:ext uri="{FF2B5EF4-FFF2-40B4-BE49-F238E27FC236}">
                <a16:creationId xmlns:a16="http://schemas.microsoft.com/office/drawing/2014/main" id="{E03605CD-3ABD-4F0A-BED7-EE456470BCE0}"/>
              </a:ext>
            </a:extLst>
          </p:cNvPr>
          <p:cNvSpPr>
            <a:spLocks noGrp="1"/>
          </p:cNvSpPr>
          <p:nvPr>
            <p:ph sz="quarter" idx="15"/>
          </p:nvPr>
        </p:nvSpPr>
        <p:spPr>
          <a:xfrm>
            <a:off x="334434" y="1341439"/>
            <a:ext cx="5509775" cy="4967287"/>
          </a:xfrm>
        </p:spPr>
        <p:txBody>
          <a:bodyPr/>
          <a:lstStyle/>
          <a:p>
            <a:r>
              <a:rPr lang="en-GB" sz="2000" dirty="0"/>
              <a:t>Cancer Care Map is a simple, online resource that aims to help people find cancer-related services in their local area wherever you are in the UK. </a:t>
            </a:r>
          </a:p>
          <a:p>
            <a:r>
              <a:rPr lang="en-GB" sz="2000" dirty="0"/>
              <a:t>People with cancer and their friends and family can either search for a service or can browse the types of services available. It uses stories and videos to show how the services have benefited other people living with cancer and their friends and family.</a:t>
            </a:r>
          </a:p>
          <a:p>
            <a:r>
              <a:rPr lang="en-GB" sz="2000" dirty="0"/>
              <a:t>Cancer Care Map is tailored to people with cancer, and their family members. It is also designed for healthcare professionals to use in consultations.</a:t>
            </a:r>
          </a:p>
        </p:txBody>
      </p:sp>
      <p:pic>
        <p:nvPicPr>
          <p:cNvPr id="9" name="Picture 8">
            <a:extLst>
              <a:ext uri="{FF2B5EF4-FFF2-40B4-BE49-F238E27FC236}">
                <a16:creationId xmlns:a16="http://schemas.microsoft.com/office/drawing/2014/main" id="{B9EE15FD-2529-4B9C-90B4-5024E5655F9A}"/>
              </a:ext>
            </a:extLst>
          </p:cNvPr>
          <p:cNvPicPr>
            <a:picLocks noChangeAspect="1"/>
          </p:cNvPicPr>
          <p:nvPr/>
        </p:nvPicPr>
        <p:blipFill>
          <a:blip r:embed="rId3"/>
          <a:stretch>
            <a:fillRect/>
          </a:stretch>
        </p:blipFill>
        <p:spPr>
          <a:xfrm>
            <a:off x="5990167" y="1522412"/>
            <a:ext cx="5926859" cy="3765205"/>
          </a:xfrm>
          <a:prstGeom prst="rect">
            <a:avLst/>
          </a:prstGeom>
        </p:spPr>
      </p:pic>
    </p:spTree>
    <p:extLst>
      <p:ext uri="{BB962C8B-B14F-4D97-AF65-F5344CB8AC3E}">
        <p14:creationId xmlns:p14="http://schemas.microsoft.com/office/powerpoint/2010/main" val="1535322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C7F01-31F9-42A2-911B-CBF3D546E896}"/>
              </a:ext>
            </a:extLst>
          </p:cNvPr>
          <p:cNvSpPr>
            <a:spLocks noGrp="1"/>
          </p:cNvSpPr>
          <p:nvPr>
            <p:ph type="title"/>
          </p:nvPr>
        </p:nvSpPr>
        <p:spPr/>
        <p:txBody>
          <a:bodyPr/>
          <a:lstStyle/>
          <a:p>
            <a:r>
              <a:rPr lang="en-GB" dirty="0"/>
              <a:t>More Useful Resources</a:t>
            </a:r>
          </a:p>
        </p:txBody>
      </p:sp>
      <p:sp>
        <p:nvSpPr>
          <p:cNvPr id="4" name="Slide Number Placeholder 3">
            <a:extLst>
              <a:ext uri="{FF2B5EF4-FFF2-40B4-BE49-F238E27FC236}">
                <a16:creationId xmlns:a16="http://schemas.microsoft.com/office/drawing/2014/main" id="{C2B4B0A3-1658-4729-B73E-AC61D9D37D4E}"/>
              </a:ext>
            </a:extLst>
          </p:cNvPr>
          <p:cNvSpPr>
            <a:spLocks noGrp="1"/>
          </p:cNvSpPr>
          <p:nvPr>
            <p:ph type="sldNum" sz="quarter" idx="14"/>
          </p:nvPr>
        </p:nvSpPr>
        <p:spPr/>
        <p:txBody>
          <a:bodyPr/>
          <a:lstStyle/>
          <a:p>
            <a:pPr>
              <a:defRPr/>
            </a:pPr>
            <a:r>
              <a:rPr lang="en-GB"/>
              <a:t> </a:t>
            </a:r>
          </a:p>
        </p:txBody>
      </p:sp>
      <p:sp>
        <p:nvSpPr>
          <p:cNvPr id="3" name="Content Placeholder 2">
            <a:extLst>
              <a:ext uri="{FF2B5EF4-FFF2-40B4-BE49-F238E27FC236}">
                <a16:creationId xmlns:a16="http://schemas.microsoft.com/office/drawing/2014/main" id="{B6FCFAB3-608F-44F5-BD6E-65429F2D092F}"/>
              </a:ext>
            </a:extLst>
          </p:cNvPr>
          <p:cNvSpPr>
            <a:spLocks noGrp="1"/>
          </p:cNvSpPr>
          <p:nvPr>
            <p:ph sz="quarter" idx="15"/>
          </p:nvPr>
        </p:nvSpPr>
        <p:spPr>
          <a:xfrm>
            <a:off x="334434" y="692697"/>
            <a:ext cx="11523133" cy="5616029"/>
          </a:xfrm>
        </p:spPr>
        <p:txBody>
          <a:bodyPr>
            <a:normAutofit/>
          </a:bodyPr>
          <a:lstStyle/>
          <a:p>
            <a:pPr lvl="0"/>
            <a:r>
              <a:rPr lang="en-GB" sz="2400" dirty="0"/>
              <a:t>A </a:t>
            </a:r>
            <a:r>
              <a:rPr lang="en-GB" sz="2400" u="sng" dirty="0" err="1">
                <a:hlinkClick r:id="rId2"/>
              </a:rPr>
              <a:t>Powerpoint</a:t>
            </a:r>
            <a:r>
              <a:rPr lang="en-GB" sz="2400" u="sng" dirty="0">
                <a:hlinkClick r:id="rId2"/>
              </a:rPr>
              <a:t> presentation</a:t>
            </a:r>
            <a:r>
              <a:rPr lang="en-GB" sz="2400" dirty="0"/>
              <a:t> that includes facilitator notes which can be used to train social prescribers on the needs of people living with cancer and the support available</a:t>
            </a:r>
          </a:p>
          <a:p>
            <a:pPr lvl="0"/>
            <a:r>
              <a:rPr lang="en-GB" sz="2400" dirty="0"/>
              <a:t>A </a:t>
            </a:r>
            <a:r>
              <a:rPr lang="en-GB" sz="2400" u="sng" dirty="0">
                <a:hlinkClick r:id="rId3"/>
              </a:rPr>
              <a:t>Network Guide</a:t>
            </a:r>
            <a:r>
              <a:rPr lang="en-GB" sz="2400" dirty="0"/>
              <a:t> to outline the role that Social Prescribers can play locally in supporting PLWC and to provide case study examples of where we know this is already working well</a:t>
            </a:r>
          </a:p>
          <a:p>
            <a:pPr lvl="0"/>
            <a:r>
              <a:rPr lang="en-GB" sz="2400" dirty="0"/>
              <a:t>A </a:t>
            </a:r>
            <a:r>
              <a:rPr lang="en-GB" sz="2400" u="sng" dirty="0">
                <a:hlinkClick r:id="rId4"/>
              </a:rPr>
              <a:t>resource pack</a:t>
            </a:r>
            <a:r>
              <a:rPr lang="en-GB" sz="2400" dirty="0"/>
              <a:t> that can be shared with Social Prescribers (or utilised by other members of the team) to outline key resources that may support them in their role and to support PLWC</a:t>
            </a:r>
          </a:p>
          <a:p>
            <a:pPr lvl="0"/>
            <a:r>
              <a:rPr lang="en-GB" sz="2400" dirty="0"/>
              <a:t>A </a:t>
            </a:r>
            <a:r>
              <a:rPr lang="en-GB" sz="2400" u="sng" dirty="0">
                <a:hlinkClick r:id="rId5"/>
              </a:rPr>
              <a:t>10 Top Tips</a:t>
            </a:r>
            <a:r>
              <a:rPr lang="en-GB" sz="2400" dirty="0"/>
              <a:t> to be shared with other members of the practice team to demonstrate why people should think of social prescribers when supporting PLWC​</a:t>
            </a:r>
          </a:p>
        </p:txBody>
      </p:sp>
    </p:spTree>
    <p:extLst>
      <p:ext uri="{BB962C8B-B14F-4D97-AF65-F5344CB8AC3E}">
        <p14:creationId xmlns:p14="http://schemas.microsoft.com/office/powerpoint/2010/main" val="27184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3DA0D26-5E4E-4C57-8213-AF9A6FC9FC9D}"/>
              </a:ext>
            </a:extLst>
          </p:cNvPr>
          <p:cNvSpPr>
            <a:spLocks noGrp="1"/>
          </p:cNvSpPr>
          <p:nvPr>
            <p:ph type="body" sz="quarter" idx="10"/>
          </p:nvPr>
        </p:nvSpPr>
        <p:spPr/>
        <p:txBody>
          <a:bodyPr/>
          <a:lstStyle/>
          <a:p>
            <a:r>
              <a:rPr lang="en-GB" dirty="0"/>
              <a:t>Background</a:t>
            </a:r>
          </a:p>
        </p:txBody>
      </p:sp>
      <p:sp>
        <p:nvSpPr>
          <p:cNvPr id="5" name="Slide Number Placeholder 4">
            <a:extLst>
              <a:ext uri="{FF2B5EF4-FFF2-40B4-BE49-F238E27FC236}">
                <a16:creationId xmlns:a16="http://schemas.microsoft.com/office/drawing/2014/main" id="{1CCE4565-790A-4D70-97DB-47D75E5999F2}"/>
              </a:ext>
            </a:extLst>
          </p:cNvPr>
          <p:cNvSpPr>
            <a:spLocks noGrp="1"/>
          </p:cNvSpPr>
          <p:nvPr>
            <p:ph type="sldNum" sz="quarter" idx="11"/>
          </p:nvPr>
        </p:nvSpPr>
        <p:spPr/>
        <p:txBody>
          <a:bodyPr/>
          <a:lstStyle/>
          <a:p>
            <a:pPr>
              <a:defRPr/>
            </a:pPr>
            <a:fld id="{6BFBA523-4592-4F72-8629-CE6720FC0A97}" type="slidenum">
              <a:rPr lang="en-GB" smtClean="0">
                <a:solidFill>
                  <a:prstClr val="black">
                    <a:tint val="75000"/>
                  </a:prstClr>
                </a:solidFill>
              </a:rPr>
              <a:pPr>
                <a:defRPr/>
              </a:pPr>
              <a:t>4</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id="{2CBAEE99-8FC5-4996-A1D8-2CF9683F6548}"/>
              </a:ext>
            </a:extLst>
          </p:cNvPr>
          <p:cNvSpPr>
            <a:spLocks noGrp="1"/>
          </p:cNvSpPr>
          <p:nvPr>
            <p:ph type="ftr" sz="quarter" idx="4294967295"/>
          </p:nvPr>
        </p:nvSpPr>
        <p:spPr>
          <a:xfrm>
            <a:off x="0" y="6356350"/>
            <a:ext cx="2895600" cy="365125"/>
          </a:xfrm>
        </p:spPr>
        <p:txBody>
          <a:bodyPr/>
          <a:lstStyle/>
          <a:p>
            <a:pPr>
              <a:defRPr/>
            </a:pPr>
            <a:r>
              <a:rPr lang="en-GB">
                <a:solidFill>
                  <a:prstClr val="black">
                    <a:tint val="75000"/>
                  </a:prstClr>
                </a:solidFill>
              </a:rPr>
              <a:t>Produce by Stephen Scott</a:t>
            </a:r>
          </a:p>
        </p:txBody>
      </p:sp>
    </p:spTree>
    <p:extLst>
      <p:ext uri="{BB962C8B-B14F-4D97-AF65-F5344CB8AC3E}">
        <p14:creationId xmlns:p14="http://schemas.microsoft.com/office/powerpoint/2010/main" val="2025675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7.jpeg" descr="7.2.jpg">
            <a:extLst>
              <a:ext uri="{FF2B5EF4-FFF2-40B4-BE49-F238E27FC236}">
                <a16:creationId xmlns:a16="http://schemas.microsoft.com/office/drawing/2014/main" id="{77218B87-690C-437C-BBA0-EBD4BC49E08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3133" y="2090056"/>
            <a:ext cx="3253041" cy="4767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png">
            <a:extLst>
              <a:ext uri="{FF2B5EF4-FFF2-40B4-BE49-F238E27FC236}">
                <a16:creationId xmlns:a16="http://schemas.microsoft.com/office/drawing/2014/main" id="{36211144-5123-4BA1-922B-56DE47BBBC8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96174" y="2244436"/>
            <a:ext cx="3450499" cy="430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DAAB7259-F4A3-4D3F-BE66-9A6B11C0FD11}"/>
              </a:ext>
            </a:extLst>
          </p:cNvPr>
          <p:cNvSpPr>
            <a:spLocks noGrp="1" noChangeArrowheads="1"/>
          </p:cNvSpPr>
          <p:nvPr>
            <p:ph type="title"/>
          </p:nvPr>
        </p:nvSpPr>
        <p:spPr>
          <a:xfrm>
            <a:off x="838200" y="168176"/>
            <a:ext cx="10515600" cy="1325563"/>
          </a:xfrm>
        </p:spPr>
        <p:txBody>
          <a:bodyPr/>
          <a:lstStyle/>
          <a:p>
            <a:r>
              <a:rPr lang="en-GB" altLang="en-US" dirty="0"/>
              <a:t>Not everyone with cancer is living well</a:t>
            </a:r>
          </a:p>
        </p:txBody>
      </p:sp>
      <p:pic>
        <p:nvPicPr>
          <p:cNvPr id="2" name="Picture 1">
            <a:extLst>
              <a:ext uri="{FF2B5EF4-FFF2-40B4-BE49-F238E27FC236}">
                <a16:creationId xmlns:a16="http://schemas.microsoft.com/office/drawing/2014/main" id="{68957B92-1ED8-4417-8EDC-3F8004156874}"/>
              </a:ext>
            </a:extLst>
          </p:cNvPr>
          <p:cNvPicPr>
            <a:picLocks noChangeAspect="1"/>
          </p:cNvPicPr>
          <p:nvPr/>
        </p:nvPicPr>
        <p:blipFill>
          <a:blip r:embed="rId5"/>
          <a:stretch>
            <a:fillRect/>
          </a:stretch>
        </p:blipFill>
        <p:spPr>
          <a:xfrm>
            <a:off x="7099079" y="2612571"/>
            <a:ext cx="4882769" cy="3139299"/>
          </a:xfrm>
          <a:prstGeom prst="rect">
            <a:avLst/>
          </a:prstGeom>
        </p:spPr>
      </p:pic>
    </p:spTree>
    <p:extLst>
      <p:ext uri="{BB962C8B-B14F-4D97-AF65-F5344CB8AC3E}">
        <p14:creationId xmlns:p14="http://schemas.microsoft.com/office/powerpoint/2010/main" val="333347264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7" name="Group 2">
            <a:extLst>
              <a:ext uri="{FF2B5EF4-FFF2-40B4-BE49-F238E27FC236}">
                <a16:creationId xmlns:a16="http://schemas.microsoft.com/office/drawing/2014/main" id="{5B2466E4-E79D-D043-A4FD-B21E9DBA9AE4}"/>
              </a:ext>
            </a:extLst>
          </p:cNvPr>
          <p:cNvGrpSpPr>
            <a:grpSpLocks/>
          </p:cNvGrpSpPr>
          <p:nvPr/>
        </p:nvGrpSpPr>
        <p:grpSpPr bwMode="auto">
          <a:xfrm>
            <a:off x="2822575" y="1557338"/>
            <a:ext cx="5626100" cy="914400"/>
            <a:chOff x="0" y="0"/>
            <a:chExt cx="7502525" cy="914400"/>
          </a:xfrm>
        </p:grpSpPr>
        <p:sp>
          <p:nvSpPr>
            <p:cNvPr id="16410" name="AutoShape 3">
              <a:extLst>
                <a:ext uri="{FF2B5EF4-FFF2-40B4-BE49-F238E27FC236}">
                  <a16:creationId xmlns:a16="http://schemas.microsoft.com/office/drawing/2014/main" id="{37543FE5-4459-7744-AD59-3D25AC2D414D}"/>
                </a:ext>
              </a:extLst>
            </p:cNvPr>
            <p:cNvSpPr>
              <a:spLocks/>
            </p:cNvSpPr>
            <p:nvPr/>
          </p:nvSpPr>
          <p:spPr bwMode="auto">
            <a:xfrm>
              <a:off x="0" y="181362"/>
              <a:ext cx="2742918" cy="67560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03" tIns="45703" rIns="45703" bIns="45703"/>
            <a:lstStyle>
              <a:lvl1pPr defTabSz="912813">
                <a:spcAft>
                  <a:spcPct val="35000"/>
                </a:spcAft>
                <a:defRPr sz="2400">
                  <a:solidFill>
                    <a:schemeClr val="tx1"/>
                  </a:solidFill>
                  <a:latin typeface="Arial" panose="020B0604020202020204" pitchFamily="34" charset="0"/>
                </a:defRPr>
              </a:lvl1pPr>
              <a:lvl2pPr marL="742950" indent="-285750" defTabSz="912813">
                <a:spcAft>
                  <a:spcPct val="35000"/>
                </a:spcAft>
                <a:buChar char="•"/>
                <a:defRPr sz="2400">
                  <a:solidFill>
                    <a:schemeClr val="tx1"/>
                  </a:solidFill>
                  <a:latin typeface="Arial" panose="020B0604020202020204" pitchFamily="34" charset="0"/>
                </a:defRPr>
              </a:lvl2pPr>
              <a:lvl3pPr marL="1143000" indent="-228600" defTabSz="912813">
                <a:spcAft>
                  <a:spcPct val="35000"/>
                </a:spcAft>
                <a:buFont typeface="Arial" panose="020B0604020202020204" pitchFamily="34" charset="0"/>
                <a:buChar char="-"/>
                <a:defRPr sz="2400">
                  <a:solidFill>
                    <a:schemeClr val="tx1"/>
                  </a:solidFill>
                  <a:latin typeface="Arial" panose="020B0604020202020204" pitchFamily="34" charset="0"/>
                </a:defRPr>
              </a:lvl3pPr>
              <a:lvl4pPr marL="1600200" indent="-228600" defTabSz="912813">
                <a:spcAft>
                  <a:spcPct val="35000"/>
                </a:spcAft>
                <a:buChar char="•"/>
                <a:defRPr sz="2400">
                  <a:solidFill>
                    <a:schemeClr val="tx1"/>
                  </a:solidFill>
                  <a:latin typeface="Arial" panose="020B0604020202020204" pitchFamily="34" charset="0"/>
                </a:defRPr>
              </a:lvl4pPr>
              <a:lvl5pPr marL="2057400" indent="-228600" defTabSz="912813">
                <a:spcAft>
                  <a:spcPct val="35000"/>
                </a:spcAft>
                <a:buFont typeface="Arial" panose="020B0604020202020204" pitchFamily="34" charset="0"/>
                <a:buChar char="-"/>
                <a:defRPr sz="2400">
                  <a:solidFill>
                    <a:schemeClr val="tx1"/>
                  </a:solidFill>
                  <a:latin typeface="Arial" panose="020B0604020202020204" pitchFamily="34" charset="0"/>
                </a:defRPr>
              </a:lvl5pPr>
              <a:lvl6pPr marL="2514600" indent="-228600" defTabSz="912813" eaLnBrk="0" fontAlgn="base" hangingPunct="0">
                <a:spcBef>
                  <a:spcPct val="0"/>
                </a:spcBef>
                <a:spcAft>
                  <a:spcPct val="35000"/>
                </a:spcAft>
                <a:buFont typeface="Arial" panose="020B0604020202020204" pitchFamily="34" charset="0"/>
                <a:buChar char="-"/>
                <a:defRPr sz="2400">
                  <a:solidFill>
                    <a:schemeClr val="tx1"/>
                  </a:solidFill>
                  <a:latin typeface="Arial" panose="020B0604020202020204" pitchFamily="34" charset="0"/>
                </a:defRPr>
              </a:lvl6pPr>
              <a:lvl7pPr marL="2971800" indent="-228600" defTabSz="912813" eaLnBrk="0" fontAlgn="base" hangingPunct="0">
                <a:spcBef>
                  <a:spcPct val="0"/>
                </a:spcBef>
                <a:spcAft>
                  <a:spcPct val="35000"/>
                </a:spcAft>
                <a:buFont typeface="Arial" panose="020B0604020202020204" pitchFamily="34" charset="0"/>
                <a:buChar char="-"/>
                <a:defRPr sz="2400">
                  <a:solidFill>
                    <a:schemeClr val="tx1"/>
                  </a:solidFill>
                  <a:latin typeface="Arial" panose="020B0604020202020204" pitchFamily="34" charset="0"/>
                </a:defRPr>
              </a:lvl7pPr>
              <a:lvl8pPr marL="3429000" indent="-228600" defTabSz="912813" eaLnBrk="0" fontAlgn="base" hangingPunct="0">
                <a:spcBef>
                  <a:spcPct val="0"/>
                </a:spcBef>
                <a:spcAft>
                  <a:spcPct val="35000"/>
                </a:spcAft>
                <a:buFont typeface="Arial" panose="020B0604020202020204" pitchFamily="34" charset="0"/>
                <a:buChar char="-"/>
                <a:defRPr sz="2400">
                  <a:solidFill>
                    <a:schemeClr val="tx1"/>
                  </a:solidFill>
                  <a:latin typeface="Arial" panose="020B0604020202020204" pitchFamily="34" charset="0"/>
                </a:defRPr>
              </a:lvl8pPr>
              <a:lvl9pPr marL="3886200" indent="-228600" defTabSz="912813" eaLnBrk="0" fontAlgn="base" hangingPunct="0">
                <a:spcBef>
                  <a:spcPct val="0"/>
                </a:spcBef>
                <a:spcAft>
                  <a:spcPct val="35000"/>
                </a:spcAft>
                <a:buFont typeface="Arial" panose="020B0604020202020204" pitchFamily="34" charset="0"/>
                <a:buChar char="-"/>
                <a:defRPr sz="2400">
                  <a:solidFill>
                    <a:schemeClr val="tx1"/>
                  </a:solidFill>
                  <a:latin typeface="Arial" panose="020B0604020202020204" pitchFamily="34" charset="0"/>
                </a:defRPr>
              </a:lvl9pPr>
            </a:lstStyle>
            <a:p>
              <a:pPr marL="0" marR="0" lvl="0" indent="0" algn="r" defTabSz="912813" rtl="0" eaLnBrk="1" fontAlgn="auto" latinLnBrk="0" hangingPunct="1">
                <a:lnSpc>
                  <a:spcPct val="100000"/>
                </a:lnSpc>
                <a:spcBef>
                  <a:spcPts val="0"/>
                </a:spcBef>
                <a:spcAft>
                  <a:spcPct val="0"/>
                </a:spcAft>
                <a:buClrTx/>
                <a:buSzTx/>
                <a:buFontTx/>
                <a:buNone/>
                <a:tabLst/>
                <a:defRPr/>
              </a:pPr>
              <a:r>
                <a:rPr kumimoji="0" lang="en-US" altLang="en-US" sz="2000" b="1" i="0" u="none" strike="noStrike" kern="1200" cap="none" spc="0" normalizeH="0" baseline="0" noProof="0">
                  <a:ln>
                    <a:noFill/>
                  </a:ln>
                  <a:solidFill>
                    <a:srgbClr val="005C46"/>
                  </a:solidFill>
                  <a:effectLst/>
                  <a:uLnTx/>
                  <a:uFillTx/>
                  <a:latin typeface="Calibri" panose="020F0502020204030204" pitchFamily="34" charset="0"/>
                  <a:ea typeface="+mn-ea"/>
                  <a:cs typeface="+mn-cs"/>
                  <a:sym typeface="Calibri" panose="020F0502020204030204" pitchFamily="34" charset="0"/>
                </a:rPr>
                <a:t>Practical and personal needs</a:t>
              </a: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sym typeface="Calibri" panose="020F0502020204030204" pitchFamily="34" charset="0"/>
              </a:endParaRPr>
            </a:p>
          </p:txBody>
        </p:sp>
        <p:sp>
          <p:nvSpPr>
            <p:cNvPr id="16411" name="AutoShape 4">
              <a:extLst>
                <a:ext uri="{FF2B5EF4-FFF2-40B4-BE49-F238E27FC236}">
                  <a16:creationId xmlns:a16="http://schemas.microsoft.com/office/drawing/2014/main" id="{D6FC4F88-19C2-A449-83C0-2BB35CDFDB5A}"/>
                </a:ext>
              </a:extLst>
            </p:cNvPr>
            <p:cNvSpPr>
              <a:spLocks/>
            </p:cNvSpPr>
            <p:nvPr/>
          </p:nvSpPr>
          <p:spPr bwMode="auto">
            <a:xfrm>
              <a:off x="5445337" y="228599"/>
              <a:ext cx="2057188" cy="38350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03" tIns="45703" rIns="45703" bIns="45703"/>
            <a:lstStyle>
              <a:lvl1pPr defTabSz="641350">
                <a:spcAft>
                  <a:spcPct val="35000"/>
                </a:spcAft>
                <a:defRPr sz="2400">
                  <a:solidFill>
                    <a:schemeClr val="tx1"/>
                  </a:solidFill>
                  <a:latin typeface="Arial" panose="020B0604020202020204" pitchFamily="34" charset="0"/>
                </a:defRPr>
              </a:lvl1pPr>
              <a:lvl2pPr marL="742950" indent="-285750" defTabSz="641350">
                <a:spcAft>
                  <a:spcPct val="35000"/>
                </a:spcAft>
                <a:buChar char="•"/>
                <a:defRPr sz="2400">
                  <a:solidFill>
                    <a:schemeClr val="tx1"/>
                  </a:solidFill>
                  <a:latin typeface="Arial" panose="020B0604020202020204" pitchFamily="34" charset="0"/>
                </a:defRPr>
              </a:lvl2pPr>
              <a:lvl3pPr marL="1143000" indent="-228600" defTabSz="641350">
                <a:spcAft>
                  <a:spcPct val="35000"/>
                </a:spcAft>
                <a:buFont typeface="Arial" panose="020B0604020202020204" pitchFamily="34" charset="0"/>
                <a:buChar char="-"/>
                <a:defRPr sz="2400">
                  <a:solidFill>
                    <a:schemeClr val="tx1"/>
                  </a:solidFill>
                  <a:latin typeface="Arial" panose="020B0604020202020204" pitchFamily="34" charset="0"/>
                </a:defRPr>
              </a:lvl3pPr>
              <a:lvl4pPr marL="1600200" indent="-228600" defTabSz="641350">
                <a:spcAft>
                  <a:spcPct val="35000"/>
                </a:spcAft>
                <a:buChar char="•"/>
                <a:defRPr sz="2400">
                  <a:solidFill>
                    <a:schemeClr val="tx1"/>
                  </a:solidFill>
                  <a:latin typeface="Arial" panose="020B0604020202020204" pitchFamily="34" charset="0"/>
                </a:defRPr>
              </a:lvl4pPr>
              <a:lvl5pPr marL="2057400" indent="-228600" defTabSz="641350">
                <a:spcAft>
                  <a:spcPct val="35000"/>
                </a:spcAft>
                <a:buFont typeface="Arial" panose="020B0604020202020204" pitchFamily="34" charset="0"/>
                <a:buChar char="-"/>
                <a:defRPr sz="2400">
                  <a:solidFill>
                    <a:schemeClr val="tx1"/>
                  </a:solidFill>
                  <a:latin typeface="Arial" panose="020B0604020202020204" pitchFamily="34" charset="0"/>
                </a:defRPr>
              </a:lvl5pPr>
              <a:lvl6pPr marL="2514600" indent="-228600" defTabSz="641350" eaLnBrk="0" fontAlgn="base" hangingPunct="0">
                <a:spcBef>
                  <a:spcPct val="0"/>
                </a:spcBef>
                <a:spcAft>
                  <a:spcPct val="35000"/>
                </a:spcAft>
                <a:buFont typeface="Arial" panose="020B0604020202020204" pitchFamily="34" charset="0"/>
                <a:buChar char="-"/>
                <a:defRPr sz="2400">
                  <a:solidFill>
                    <a:schemeClr val="tx1"/>
                  </a:solidFill>
                  <a:latin typeface="Arial" panose="020B0604020202020204" pitchFamily="34" charset="0"/>
                </a:defRPr>
              </a:lvl6pPr>
              <a:lvl7pPr marL="2971800" indent="-228600" defTabSz="641350" eaLnBrk="0" fontAlgn="base" hangingPunct="0">
                <a:spcBef>
                  <a:spcPct val="0"/>
                </a:spcBef>
                <a:spcAft>
                  <a:spcPct val="35000"/>
                </a:spcAft>
                <a:buFont typeface="Arial" panose="020B0604020202020204" pitchFamily="34" charset="0"/>
                <a:buChar char="-"/>
                <a:defRPr sz="2400">
                  <a:solidFill>
                    <a:schemeClr val="tx1"/>
                  </a:solidFill>
                  <a:latin typeface="Arial" panose="020B0604020202020204" pitchFamily="34" charset="0"/>
                </a:defRPr>
              </a:lvl7pPr>
              <a:lvl8pPr marL="3429000" indent="-228600" defTabSz="641350" eaLnBrk="0" fontAlgn="base" hangingPunct="0">
                <a:spcBef>
                  <a:spcPct val="0"/>
                </a:spcBef>
                <a:spcAft>
                  <a:spcPct val="35000"/>
                </a:spcAft>
                <a:buFont typeface="Arial" panose="020B0604020202020204" pitchFamily="34" charset="0"/>
                <a:buChar char="-"/>
                <a:defRPr sz="2400">
                  <a:solidFill>
                    <a:schemeClr val="tx1"/>
                  </a:solidFill>
                  <a:latin typeface="Arial" panose="020B0604020202020204" pitchFamily="34" charset="0"/>
                </a:defRPr>
              </a:lvl8pPr>
              <a:lvl9pPr marL="3886200" indent="-228600" defTabSz="641350" eaLnBrk="0" fontAlgn="base" hangingPunct="0">
                <a:spcBef>
                  <a:spcPct val="0"/>
                </a:spcBef>
                <a:spcAft>
                  <a:spcPct val="35000"/>
                </a:spcAft>
                <a:buFont typeface="Arial" panose="020B0604020202020204" pitchFamily="34" charset="0"/>
                <a:buChar char="-"/>
                <a:defRPr sz="2400">
                  <a:solidFill>
                    <a:schemeClr val="tx1"/>
                  </a:solidFill>
                  <a:latin typeface="Arial" panose="020B0604020202020204" pitchFamily="34" charset="0"/>
                </a:defRPr>
              </a:lvl9pPr>
            </a:lstStyle>
            <a:p>
              <a:pPr marL="0" marR="0" lvl="0" indent="0" algn="l" defTabSz="641350" rtl="0" eaLnBrk="1" fontAlgn="auto" latinLnBrk="0" hangingPunct="1">
                <a:lnSpc>
                  <a:spcPct val="100000"/>
                </a:lnSpc>
                <a:spcBef>
                  <a:spcPts val="0"/>
                </a:spcBef>
                <a:spcAft>
                  <a:spcPct val="0"/>
                </a:spcAft>
                <a:buClrTx/>
                <a:buSzTx/>
                <a:buFontTx/>
                <a:buNone/>
                <a:tabLst/>
                <a:defRPr/>
              </a:pPr>
              <a:r>
                <a:rPr kumimoji="0" lang="en-US" altLang="en-US" sz="2000" b="1" i="0" u="none" strike="noStrike" kern="1200" cap="none" spc="0" normalizeH="0" baseline="0" noProof="0">
                  <a:ln>
                    <a:noFill/>
                  </a:ln>
                  <a:solidFill>
                    <a:srgbClr val="005C46"/>
                  </a:solidFill>
                  <a:effectLst/>
                  <a:uLnTx/>
                  <a:uFillTx/>
                  <a:latin typeface="Calibri" panose="020F0502020204030204" pitchFamily="34" charset="0"/>
                  <a:ea typeface="+mn-ea"/>
                  <a:cs typeface="+mn-cs"/>
                  <a:sym typeface="Calibri" panose="020F0502020204030204" pitchFamily="34" charset="0"/>
                </a:rPr>
                <a:t>64%</a:t>
              </a: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sym typeface="Calibri" panose="020F0502020204030204" pitchFamily="34" charset="0"/>
              </a:endParaRPr>
            </a:p>
          </p:txBody>
        </p:sp>
        <p:grpSp>
          <p:nvGrpSpPr>
            <p:cNvPr id="16412" name="Group 5">
              <a:extLst>
                <a:ext uri="{FF2B5EF4-FFF2-40B4-BE49-F238E27FC236}">
                  <a16:creationId xmlns:a16="http://schemas.microsoft.com/office/drawing/2014/main" id="{777590C4-923C-6146-B816-C1B17EC1C652}"/>
                </a:ext>
              </a:extLst>
            </p:cNvPr>
            <p:cNvGrpSpPr>
              <a:grpSpLocks/>
            </p:cNvGrpSpPr>
            <p:nvPr/>
          </p:nvGrpSpPr>
          <p:grpSpPr bwMode="auto">
            <a:xfrm>
              <a:off x="2770770" y="0"/>
              <a:ext cx="2666726" cy="914400"/>
              <a:chOff x="0" y="0"/>
              <a:chExt cx="2666725" cy="914400"/>
            </a:xfrm>
          </p:grpSpPr>
          <p:pic>
            <p:nvPicPr>
              <p:cNvPr id="16413" name="Picture 6" descr="7.2.jpg">
                <a:extLst>
                  <a:ext uri="{FF2B5EF4-FFF2-40B4-BE49-F238E27FC236}">
                    <a16:creationId xmlns:a16="http://schemas.microsoft.com/office/drawing/2014/main" id="{E319B9AD-F33B-E14A-96AB-A9C61008CBE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53334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4" name="Picture 7" descr="7.2.jpg">
                <a:extLst>
                  <a:ext uri="{FF2B5EF4-FFF2-40B4-BE49-F238E27FC236}">
                    <a16:creationId xmlns:a16="http://schemas.microsoft.com/office/drawing/2014/main" id="{D7628A3D-B917-B74C-94C6-1331DDF0D9EB}"/>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00035" y="0"/>
                <a:ext cx="53334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5" name="Picture 8" descr="7.2.jpg">
                <a:extLst>
                  <a:ext uri="{FF2B5EF4-FFF2-40B4-BE49-F238E27FC236}">
                    <a16:creationId xmlns:a16="http://schemas.microsoft.com/office/drawing/2014/main" id="{D554CD99-1C32-AF4B-96F0-848255FCCEC4}"/>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33379" y="0"/>
                <a:ext cx="53334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6" name="Picture 9" descr="7.2.jpg">
                <a:extLst>
                  <a:ext uri="{FF2B5EF4-FFF2-40B4-BE49-F238E27FC236}">
                    <a16:creationId xmlns:a16="http://schemas.microsoft.com/office/drawing/2014/main" id="{8D27DB4D-B142-944D-ADC4-79D0A5B256B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66689" y="0"/>
                <a:ext cx="53334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7" name="Picture 10" descr="7.2.jpg">
                <a:extLst>
                  <a:ext uri="{FF2B5EF4-FFF2-40B4-BE49-F238E27FC236}">
                    <a16:creationId xmlns:a16="http://schemas.microsoft.com/office/drawing/2014/main" id="{5F455F4F-900D-924B-A622-95E26B3D176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4303" y="0"/>
                <a:ext cx="53334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6388" name="Group 11">
            <a:extLst>
              <a:ext uri="{FF2B5EF4-FFF2-40B4-BE49-F238E27FC236}">
                <a16:creationId xmlns:a16="http://schemas.microsoft.com/office/drawing/2014/main" id="{DC30EF82-BB58-B24A-8CE9-58A2C2F4EE7C}"/>
              </a:ext>
            </a:extLst>
          </p:cNvPr>
          <p:cNvGrpSpPr>
            <a:grpSpLocks/>
          </p:cNvGrpSpPr>
          <p:nvPr/>
        </p:nvGrpSpPr>
        <p:grpSpPr bwMode="auto">
          <a:xfrm>
            <a:off x="2962276" y="3046414"/>
            <a:ext cx="6049963" cy="1597025"/>
            <a:chOff x="0" y="-1"/>
            <a:chExt cx="8066088" cy="1598173"/>
          </a:xfrm>
        </p:grpSpPr>
        <p:grpSp>
          <p:nvGrpSpPr>
            <p:cNvPr id="16403" name="Group 12">
              <a:extLst>
                <a:ext uri="{FF2B5EF4-FFF2-40B4-BE49-F238E27FC236}">
                  <a16:creationId xmlns:a16="http://schemas.microsoft.com/office/drawing/2014/main" id="{564D418D-16DD-3441-9FCA-B8D1D2A2070D}"/>
                </a:ext>
              </a:extLst>
            </p:cNvPr>
            <p:cNvGrpSpPr>
              <a:grpSpLocks/>
            </p:cNvGrpSpPr>
            <p:nvPr/>
          </p:nvGrpSpPr>
          <p:grpSpPr bwMode="auto">
            <a:xfrm>
              <a:off x="0" y="0"/>
              <a:ext cx="7991980" cy="1598172"/>
              <a:chOff x="0" y="0"/>
              <a:chExt cx="7991980" cy="1598172"/>
            </a:xfrm>
          </p:grpSpPr>
          <p:pic>
            <p:nvPicPr>
              <p:cNvPr id="16405" name="Picture 13" descr="image.png">
                <a:extLst>
                  <a:ext uri="{FF2B5EF4-FFF2-40B4-BE49-F238E27FC236}">
                    <a16:creationId xmlns:a16="http://schemas.microsoft.com/office/drawing/2014/main" id="{AE954116-CDDA-BF42-82FC-991A7DCE0E16}"/>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1999" y="0"/>
                <a:ext cx="1943997" cy="965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6" name="Picture 14" descr="image.png">
                <a:extLst>
                  <a:ext uri="{FF2B5EF4-FFF2-40B4-BE49-F238E27FC236}">
                    <a16:creationId xmlns:a16="http://schemas.microsoft.com/office/drawing/2014/main" id="{0D913C26-2579-1248-B281-28BF6A177901}"/>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2799411" y="0"/>
                <a:ext cx="2168577" cy="103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AutoShape 15">
                <a:extLst>
                  <a:ext uri="{FF2B5EF4-FFF2-40B4-BE49-F238E27FC236}">
                    <a16:creationId xmlns:a16="http://schemas.microsoft.com/office/drawing/2014/main" id="{CA8E9B3D-6444-2A4F-A3C5-49469A73F8BB}"/>
                  </a:ext>
                </a:extLst>
              </p:cNvPr>
              <p:cNvSpPr>
                <a:spLocks/>
              </p:cNvSpPr>
              <p:nvPr/>
            </p:nvSpPr>
            <p:spPr bwMode="auto">
              <a:xfrm>
                <a:off x="0" y="1080361"/>
                <a:ext cx="2303995" cy="38404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22" tIns="65022" rIns="65022" bIns="65022"/>
              <a:lstStyle>
                <a:lvl1pPr defTabSz="912813">
                  <a:spcAft>
                    <a:spcPct val="35000"/>
                  </a:spcAft>
                  <a:defRPr sz="2400">
                    <a:solidFill>
                      <a:schemeClr val="tx1"/>
                    </a:solidFill>
                    <a:latin typeface="Arial" panose="020B0604020202020204" pitchFamily="34" charset="0"/>
                  </a:defRPr>
                </a:lvl1pPr>
                <a:lvl2pPr marL="742950" indent="-285750" defTabSz="912813">
                  <a:spcAft>
                    <a:spcPct val="35000"/>
                  </a:spcAft>
                  <a:buChar char="•"/>
                  <a:defRPr sz="2400">
                    <a:solidFill>
                      <a:schemeClr val="tx1"/>
                    </a:solidFill>
                    <a:latin typeface="Arial" panose="020B0604020202020204" pitchFamily="34" charset="0"/>
                  </a:defRPr>
                </a:lvl2pPr>
                <a:lvl3pPr marL="1143000" indent="-228600" defTabSz="912813">
                  <a:spcAft>
                    <a:spcPct val="35000"/>
                  </a:spcAft>
                  <a:buFont typeface="Arial" panose="020B0604020202020204" pitchFamily="34" charset="0"/>
                  <a:buChar char="-"/>
                  <a:defRPr sz="2400">
                    <a:solidFill>
                      <a:schemeClr val="tx1"/>
                    </a:solidFill>
                    <a:latin typeface="Arial" panose="020B0604020202020204" pitchFamily="34" charset="0"/>
                  </a:defRPr>
                </a:lvl3pPr>
                <a:lvl4pPr marL="1600200" indent="-228600" defTabSz="912813">
                  <a:spcAft>
                    <a:spcPct val="35000"/>
                  </a:spcAft>
                  <a:buChar char="•"/>
                  <a:defRPr sz="2400">
                    <a:solidFill>
                      <a:schemeClr val="tx1"/>
                    </a:solidFill>
                    <a:latin typeface="Arial" panose="020B0604020202020204" pitchFamily="34" charset="0"/>
                  </a:defRPr>
                </a:lvl4pPr>
                <a:lvl5pPr marL="2057400" indent="-228600" defTabSz="912813">
                  <a:spcAft>
                    <a:spcPct val="35000"/>
                  </a:spcAft>
                  <a:buFont typeface="Arial" panose="020B0604020202020204" pitchFamily="34" charset="0"/>
                  <a:buChar char="-"/>
                  <a:defRPr sz="2400">
                    <a:solidFill>
                      <a:schemeClr val="tx1"/>
                    </a:solidFill>
                    <a:latin typeface="Arial" panose="020B0604020202020204" pitchFamily="34" charset="0"/>
                  </a:defRPr>
                </a:lvl5pPr>
                <a:lvl6pPr marL="2514600" indent="-228600" defTabSz="912813" eaLnBrk="0" fontAlgn="base" hangingPunct="0">
                  <a:spcBef>
                    <a:spcPct val="0"/>
                  </a:spcBef>
                  <a:spcAft>
                    <a:spcPct val="35000"/>
                  </a:spcAft>
                  <a:buFont typeface="Arial" panose="020B0604020202020204" pitchFamily="34" charset="0"/>
                  <a:buChar char="-"/>
                  <a:defRPr sz="2400">
                    <a:solidFill>
                      <a:schemeClr val="tx1"/>
                    </a:solidFill>
                    <a:latin typeface="Arial" panose="020B0604020202020204" pitchFamily="34" charset="0"/>
                  </a:defRPr>
                </a:lvl6pPr>
                <a:lvl7pPr marL="2971800" indent="-228600" defTabSz="912813" eaLnBrk="0" fontAlgn="base" hangingPunct="0">
                  <a:spcBef>
                    <a:spcPct val="0"/>
                  </a:spcBef>
                  <a:spcAft>
                    <a:spcPct val="35000"/>
                  </a:spcAft>
                  <a:buFont typeface="Arial" panose="020B0604020202020204" pitchFamily="34" charset="0"/>
                  <a:buChar char="-"/>
                  <a:defRPr sz="2400">
                    <a:solidFill>
                      <a:schemeClr val="tx1"/>
                    </a:solidFill>
                    <a:latin typeface="Arial" panose="020B0604020202020204" pitchFamily="34" charset="0"/>
                  </a:defRPr>
                </a:lvl7pPr>
                <a:lvl8pPr marL="3429000" indent="-228600" defTabSz="912813" eaLnBrk="0" fontAlgn="base" hangingPunct="0">
                  <a:spcBef>
                    <a:spcPct val="0"/>
                  </a:spcBef>
                  <a:spcAft>
                    <a:spcPct val="35000"/>
                  </a:spcAft>
                  <a:buFont typeface="Arial" panose="020B0604020202020204" pitchFamily="34" charset="0"/>
                  <a:buChar char="-"/>
                  <a:defRPr sz="2400">
                    <a:solidFill>
                      <a:schemeClr val="tx1"/>
                    </a:solidFill>
                    <a:latin typeface="Arial" panose="020B0604020202020204" pitchFamily="34" charset="0"/>
                  </a:defRPr>
                </a:lvl8pPr>
                <a:lvl9pPr marL="3886200" indent="-228600" defTabSz="912813" eaLnBrk="0" fontAlgn="base" hangingPunct="0">
                  <a:spcBef>
                    <a:spcPct val="0"/>
                  </a:spcBef>
                  <a:spcAft>
                    <a:spcPct val="35000"/>
                  </a:spcAft>
                  <a:buFont typeface="Arial" panose="020B0604020202020204" pitchFamily="34" charset="0"/>
                  <a:buChar char="-"/>
                  <a:defRPr sz="2400">
                    <a:solidFill>
                      <a:schemeClr val="tx1"/>
                    </a:solidFill>
                    <a:latin typeface="Arial" panose="020B0604020202020204" pitchFamily="34" charset="0"/>
                  </a:defRPr>
                </a:lvl9pPr>
              </a:lstStyle>
              <a:p>
                <a:pPr marL="0" marR="0" lvl="0" indent="0" algn="l" defTabSz="912813" rtl="0" eaLnBrk="1" fontAlgn="auto" latinLnBrk="0" hangingPunct="1">
                  <a:lnSpc>
                    <a:spcPct val="100000"/>
                  </a:lnSpc>
                  <a:spcBef>
                    <a:spcPts val="0"/>
                  </a:spcBef>
                  <a:spcAft>
                    <a:spcPct val="0"/>
                  </a:spcAft>
                  <a:buClrTx/>
                  <a:buSzTx/>
                  <a:buFontTx/>
                  <a:buNone/>
                  <a:tabLst/>
                  <a:defRPr/>
                </a:pPr>
                <a:r>
                  <a:rPr kumimoji="0" lang="en-US" altLang="en-US" sz="1700" b="1" i="0" u="none" strike="noStrike" kern="1200" cap="none" spc="0" normalizeH="0" baseline="0" noProof="0">
                    <a:ln>
                      <a:noFill/>
                    </a:ln>
                    <a:solidFill>
                      <a:srgbClr val="005C46"/>
                    </a:solidFill>
                    <a:effectLst/>
                    <a:uLnTx/>
                    <a:uFillTx/>
                    <a:latin typeface="Calibri" panose="020F0502020204030204" pitchFamily="34" charset="0"/>
                    <a:ea typeface="+mn-ea"/>
                    <a:cs typeface="+mn-cs"/>
                    <a:sym typeface="Calibri" panose="020F0502020204030204" pitchFamily="34" charset="0"/>
                  </a:rPr>
                  <a:t>Mobility - 32%</a:t>
                </a: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sym typeface="Calibri" panose="020F0502020204030204" pitchFamily="34" charset="0"/>
                </a:endParaRPr>
              </a:p>
            </p:txBody>
          </p:sp>
          <p:sp>
            <p:nvSpPr>
              <p:cNvPr id="16408" name="AutoShape 16">
                <a:extLst>
                  <a:ext uri="{FF2B5EF4-FFF2-40B4-BE49-F238E27FC236}">
                    <a16:creationId xmlns:a16="http://schemas.microsoft.com/office/drawing/2014/main" id="{BFB9B6A3-236C-1046-A7E5-933794110A9C}"/>
                  </a:ext>
                </a:extLst>
              </p:cNvPr>
              <p:cNvSpPr>
                <a:spLocks/>
              </p:cNvSpPr>
              <p:nvPr/>
            </p:nvSpPr>
            <p:spPr bwMode="auto">
              <a:xfrm>
                <a:off x="2591993" y="960125"/>
                <a:ext cx="2663994" cy="63804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22" tIns="65022" rIns="65022" bIns="65022"/>
              <a:lstStyle>
                <a:lvl1pPr defTabSz="912813">
                  <a:spcAft>
                    <a:spcPct val="35000"/>
                  </a:spcAft>
                  <a:defRPr sz="2400">
                    <a:solidFill>
                      <a:schemeClr val="tx1"/>
                    </a:solidFill>
                    <a:latin typeface="Arial" panose="020B0604020202020204" pitchFamily="34" charset="0"/>
                  </a:defRPr>
                </a:lvl1pPr>
                <a:lvl2pPr marL="742950" indent="-285750" defTabSz="912813">
                  <a:spcAft>
                    <a:spcPct val="35000"/>
                  </a:spcAft>
                  <a:buChar char="•"/>
                  <a:defRPr sz="2400">
                    <a:solidFill>
                      <a:schemeClr val="tx1"/>
                    </a:solidFill>
                    <a:latin typeface="Arial" panose="020B0604020202020204" pitchFamily="34" charset="0"/>
                  </a:defRPr>
                </a:lvl2pPr>
                <a:lvl3pPr marL="1143000" indent="-228600" defTabSz="912813">
                  <a:spcAft>
                    <a:spcPct val="35000"/>
                  </a:spcAft>
                  <a:buFont typeface="Arial" panose="020B0604020202020204" pitchFamily="34" charset="0"/>
                  <a:buChar char="-"/>
                  <a:defRPr sz="2400">
                    <a:solidFill>
                      <a:schemeClr val="tx1"/>
                    </a:solidFill>
                    <a:latin typeface="Arial" panose="020B0604020202020204" pitchFamily="34" charset="0"/>
                  </a:defRPr>
                </a:lvl3pPr>
                <a:lvl4pPr marL="1600200" indent="-228600" defTabSz="912813">
                  <a:spcAft>
                    <a:spcPct val="35000"/>
                  </a:spcAft>
                  <a:buChar char="•"/>
                  <a:defRPr sz="2400">
                    <a:solidFill>
                      <a:schemeClr val="tx1"/>
                    </a:solidFill>
                    <a:latin typeface="Arial" panose="020B0604020202020204" pitchFamily="34" charset="0"/>
                  </a:defRPr>
                </a:lvl4pPr>
                <a:lvl5pPr marL="2057400" indent="-228600" defTabSz="912813">
                  <a:spcAft>
                    <a:spcPct val="35000"/>
                  </a:spcAft>
                  <a:buFont typeface="Arial" panose="020B0604020202020204" pitchFamily="34" charset="0"/>
                  <a:buChar char="-"/>
                  <a:defRPr sz="2400">
                    <a:solidFill>
                      <a:schemeClr val="tx1"/>
                    </a:solidFill>
                    <a:latin typeface="Arial" panose="020B0604020202020204" pitchFamily="34" charset="0"/>
                  </a:defRPr>
                </a:lvl5pPr>
                <a:lvl6pPr marL="2514600" indent="-228600" defTabSz="912813" eaLnBrk="0" fontAlgn="base" hangingPunct="0">
                  <a:spcBef>
                    <a:spcPct val="0"/>
                  </a:spcBef>
                  <a:spcAft>
                    <a:spcPct val="35000"/>
                  </a:spcAft>
                  <a:buFont typeface="Arial" panose="020B0604020202020204" pitchFamily="34" charset="0"/>
                  <a:buChar char="-"/>
                  <a:defRPr sz="2400">
                    <a:solidFill>
                      <a:schemeClr val="tx1"/>
                    </a:solidFill>
                    <a:latin typeface="Arial" panose="020B0604020202020204" pitchFamily="34" charset="0"/>
                  </a:defRPr>
                </a:lvl6pPr>
                <a:lvl7pPr marL="2971800" indent="-228600" defTabSz="912813" eaLnBrk="0" fontAlgn="base" hangingPunct="0">
                  <a:spcBef>
                    <a:spcPct val="0"/>
                  </a:spcBef>
                  <a:spcAft>
                    <a:spcPct val="35000"/>
                  </a:spcAft>
                  <a:buFont typeface="Arial" panose="020B0604020202020204" pitchFamily="34" charset="0"/>
                  <a:buChar char="-"/>
                  <a:defRPr sz="2400">
                    <a:solidFill>
                      <a:schemeClr val="tx1"/>
                    </a:solidFill>
                    <a:latin typeface="Arial" panose="020B0604020202020204" pitchFamily="34" charset="0"/>
                  </a:defRPr>
                </a:lvl7pPr>
                <a:lvl8pPr marL="3429000" indent="-228600" defTabSz="912813" eaLnBrk="0" fontAlgn="base" hangingPunct="0">
                  <a:spcBef>
                    <a:spcPct val="0"/>
                  </a:spcBef>
                  <a:spcAft>
                    <a:spcPct val="35000"/>
                  </a:spcAft>
                  <a:buFont typeface="Arial" panose="020B0604020202020204" pitchFamily="34" charset="0"/>
                  <a:buChar char="-"/>
                  <a:defRPr sz="2400">
                    <a:solidFill>
                      <a:schemeClr val="tx1"/>
                    </a:solidFill>
                    <a:latin typeface="Arial" panose="020B0604020202020204" pitchFamily="34" charset="0"/>
                  </a:defRPr>
                </a:lvl8pPr>
                <a:lvl9pPr marL="3886200" indent="-228600" defTabSz="912813" eaLnBrk="0" fontAlgn="base" hangingPunct="0">
                  <a:spcBef>
                    <a:spcPct val="0"/>
                  </a:spcBef>
                  <a:spcAft>
                    <a:spcPct val="35000"/>
                  </a:spcAft>
                  <a:buFont typeface="Arial" panose="020B0604020202020204" pitchFamily="34" charset="0"/>
                  <a:buChar char="-"/>
                  <a:defRPr sz="2400">
                    <a:solidFill>
                      <a:schemeClr val="tx1"/>
                    </a:solidFill>
                    <a:latin typeface="Arial" panose="020B0604020202020204" pitchFamily="34" charset="0"/>
                  </a:defRPr>
                </a:lvl9pPr>
              </a:lstStyle>
              <a:p>
                <a:pPr marL="0" marR="0" lvl="0" indent="0" algn="l" defTabSz="912813" rtl="0" eaLnBrk="1" fontAlgn="auto" latinLnBrk="0" hangingPunct="1">
                  <a:lnSpc>
                    <a:spcPct val="100000"/>
                  </a:lnSpc>
                  <a:spcBef>
                    <a:spcPts val="0"/>
                  </a:spcBef>
                  <a:spcAft>
                    <a:spcPct val="0"/>
                  </a:spcAft>
                  <a:buClrTx/>
                  <a:buSzTx/>
                  <a:buFontTx/>
                  <a:buNone/>
                  <a:tabLst/>
                  <a:defRPr/>
                </a:pPr>
                <a:r>
                  <a:rPr kumimoji="0" lang="en-US" altLang="en-US" sz="1700" b="1" i="0" u="none" strike="noStrike" kern="1200" cap="none" spc="0" normalizeH="0" baseline="0" noProof="0">
                    <a:ln>
                      <a:noFill/>
                    </a:ln>
                    <a:solidFill>
                      <a:srgbClr val="005C46"/>
                    </a:solidFill>
                    <a:effectLst/>
                    <a:uLnTx/>
                    <a:uFillTx/>
                    <a:latin typeface="Calibri" panose="020F0502020204030204" pitchFamily="34" charset="0"/>
                    <a:ea typeface="+mn-ea"/>
                    <a:cs typeface="+mn-cs"/>
                    <a:sym typeface="Calibri" panose="020F0502020204030204" pitchFamily="34" charset="0"/>
                  </a:rPr>
                  <a:t>Housework and cooking - 31%</a:t>
                </a: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sym typeface="Calibri" panose="020F0502020204030204" pitchFamily="34" charset="0"/>
                </a:endParaRPr>
              </a:p>
            </p:txBody>
          </p:sp>
          <p:sp>
            <p:nvSpPr>
              <p:cNvPr id="16409" name="AutoShape 17">
                <a:extLst>
                  <a:ext uri="{FF2B5EF4-FFF2-40B4-BE49-F238E27FC236}">
                    <a16:creationId xmlns:a16="http://schemas.microsoft.com/office/drawing/2014/main" id="{99A72D0F-7411-FA4C-B197-EE93F86651B6}"/>
                  </a:ext>
                </a:extLst>
              </p:cNvPr>
              <p:cNvSpPr>
                <a:spLocks/>
              </p:cNvSpPr>
              <p:nvPr/>
            </p:nvSpPr>
            <p:spPr bwMode="auto">
              <a:xfrm>
                <a:off x="5615984" y="1008337"/>
                <a:ext cx="2375996" cy="38404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22" tIns="65022" rIns="65022" bIns="65022"/>
              <a:lstStyle>
                <a:lvl1pPr defTabSz="912813">
                  <a:spcAft>
                    <a:spcPct val="35000"/>
                  </a:spcAft>
                  <a:defRPr sz="2400">
                    <a:solidFill>
                      <a:schemeClr val="tx1"/>
                    </a:solidFill>
                    <a:latin typeface="Arial" panose="020B0604020202020204" pitchFamily="34" charset="0"/>
                  </a:defRPr>
                </a:lvl1pPr>
                <a:lvl2pPr marL="742950" indent="-285750" defTabSz="912813">
                  <a:spcAft>
                    <a:spcPct val="35000"/>
                  </a:spcAft>
                  <a:buChar char="•"/>
                  <a:defRPr sz="2400">
                    <a:solidFill>
                      <a:schemeClr val="tx1"/>
                    </a:solidFill>
                    <a:latin typeface="Arial" panose="020B0604020202020204" pitchFamily="34" charset="0"/>
                  </a:defRPr>
                </a:lvl2pPr>
                <a:lvl3pPr marL="1143000" indent="-228600" defTabSz="912813">
                  <a:spcAft>
                    <a:spcPct val="35000"/>
                  </a:spcAft>
                  <a:buFont typeface="Arial" panose="020B0604020202020204" pitchFamily="34" charset="0"/>
                  <a:buChar char="-"/>
                  <a:defRPr sz="2400">
                    <a:solidFill>
                      <a:schemeClr val="tx1"/>
                    </a:solidFill>
                    <a:latin typeface="Arial" panose="020B0604020202020204" pitchFamily="34" charset="0"/>
                  </a:defRPr>
                </a:lvl3pPr>
                <a:lvl4pPr marL="1600200" indent="-228600" defTabSz="912813">
                  <a:spcAft>
                    <a:spcPct val="35000"/>
                  </a:spcAft>
                  <a:buChar char="•"/>
                  <a:defRPr sz="2400">
                    <a:solidFill>
                      <a:schemeClr val="tx1"/>
                    </a:solidFill>
                    <a:latin typeface="Arial" panose="020B0604020202020204" pitchFamily="34" charset="0"/>
                  </a:defRPr>
                </a:lvl4pPr>
                <a:lvl5pPr marL="2057400" indent="-228600" defTabSz="912813">
                  <a:spcAft>
                    <a:spcPct val="35000"/>
                  </a:spcAft>
                  <a:buFont typeface="Arial" panose="020B0604020202020204" pitchFamily="34" charset="0"/>
                  <a:buChar char="-"/>
                  <a:defRPr sz="2400">
                    <a:solidFill>
                      <a:schemeClr val="tx1"/>
                    </a:solidFill>
                    <a:latin typeface="Arial" panose="020B0604020202020204" pitchFamily="34" charset="0"/>
                  </a:defRPr>
                </a:lvl5pPr>
                <a:lvl6pPr marL="2514600" indent="-228600" defTabSz="912813" eaLnBrk="0" fontAlgn="base" hangingPunct="0">
                  <a:spcBef>
                    <a:spcPct val="0"/>
                  </a:spcBef>
                  <a:spcAft>
                    <a:spcPct val="35000"/>
                  </a:spcAft>
                  <a:buFont typeface="Arial" panose="020B0604020202020204" pitchFamily="34" charset="0"/>
                  <a:buChar char="-"/>
                  <a:defRPr sz="2400">
                    <a:solidFill>
                      <a:schemeClr val="tx1"/>
                    </a:solidFill>
                    <a:latin typeface="Arial" panose="020B0604020202020204" pitchFamily="34" charset="0"/>
                  </a:defRPr>
                </a:lvl6pPr>
                <a:lvl7pPr marL="2971800" indent="-228600" defTabSz="912813" eaLnBrk="0" fontAlgn="base" hangingPunct="0">
                  <a:spcBef>
                    <a:spcPct val="0"/>
                  </a:spcBef>
                  <a:spcAft>
                    <a:spcPct val="35000"/>
                  </a:spcAft>
                  <a:buFont typeface="Arial" panose="020B0604020202020204" pitchFamily="34" charset="0"/>
                  <a:buChar char="-"/>
                  <a:defRPr sz="2400">
                    <a:solidFill>
                      <a:schemeClr val="tx1"/>
                    </a:solidFill>
                    <a:latin typeface="Arial" panose="020B0604020202020204" pitchFamily="34" charset="0"/>
                  </a:defRPr>
                </a:lvl7pPr>
                <a:lvl8pPr marL="3429000" indent="-228600" defTabSz="912813" eaLnBrk="0" fontAlgn="base" hangingPunct="0">
                  <a:spcBef>
                    <a:spcPct val="0"/>
                  </a:spcBef>
                  <a:spcAft>
                    <a:spcPct val="35000"/>
                  </a:spcAft>
                  <a:buFont typeface="Arial" panose="020B0604020202020204" pitchFamily="34" charset="0"/>
                  <a:buChar char="-"/>
                  <a:defRPr sz="2400">
                    <a:solidFill>
                      <a:schemeClr val="tx1"/>
                    </a:solidFill>
                    <a:latin typeface="Arial" panose="020B0604020202020204" pitchFamily="34" charset="0"/>
                  </a:defRPr>
                </a:lvl8pPr>
                <a:lvl9pPr marL="3886200" indent="-228600" defTabSz="912813" eaLnBrk="0" fontAlgn="base" hangingPunct="0">
                  <a:spcBef>
                    <a:spcPct val="0"/>
                  </a:spcBef>
                  <a:spcAft>
                    <a:spcPct val="35000"/>
                  </a:spcAft>
                  <a:buFont typeface="Arial" panose="020B0604020202020204" pitchFamily="34" charset="0"/>
                  <a:buChar char="-"/>
                  <a:defRPr sz="2400">
                    <a:solidFill>
                      <a:schemeClr val="tx1"/>
                    </a:solidFill>
                    <a:latin typeface="Arial" panose="020B0604020202020204" pitchFamily="34" charset="0"/>
                  </a:defRPr>
                </a:lvl9pPr>
              </a:lstStyle>
              <a:p>
                <a:pPr marL="0" marR="0" lvl="0" indent="0" algn="l" defTabSz="912813" rtl="0" eaLnBrk="1" fontAlgn="auto" latinLnBrk="0" hangingPunct="1">
                  <a:lnSpc>
                    <a:spcPct val="100000"/>
                  </a:lnSpc>
                  <a:spcBef>
                    <a:spcPts val="0"/>
                  </a:spcBef>
                  <a:spcAft>
                    <a:spcPct val="0"/>
                  </a:spcAft>
                  <a:buClrTx/>
                  <a:buSzTx/>
                  <a:buFontTx/>
                  <a:buNone/>
                  <a:tabLst/>
                  <a:defRPr/>
                </a:pPr>
                <a:r>
                  <a:rPr kumimoji="0" lang="en-US" altLang="en-US" sz="1700" b="1" i="0" u="none" strike="noStrike" kern="1200" cap="none" spc="0" normalizeH="0" baseline="0" noProof="0">
                    <a:ln>
                      <a:noFill/>
                    </a:ln>
                    <a:solidFill>
                      <a:srgbClr val="005C46"/>
                    </a:solidFill>
                    <a:effectLst/>
                    <a:uLnTx/>
                    <a:uFillTx/>
                    <a:latin typeface="Calibri" panose="020F0502020204030204" pitchFamily="34" charset="0"/>
                    <a:ea typeface="+mn-ea"/>
                    <a:cs typeface="+mn-cs"/>
                    <a:sym typeface="Calibri" panose="020F0502020204030204" pitchFamily="34" charset="0"/>
                  </a:rPr>
                  <a:t>Personal care - 14%</a:t>
                </a: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sym typeface="Calibri" panose="020F0502020204030204" pitchFamily="34" charset="0"/>
                </a:endParaRPr>
              </a:p>
            </p:txBody>
          </p:sp>
        </p:grpSp>
        <p:pic>
          <p:nvPicPr>
            <p:cNvPr id="16404" name="Picture 18" descr="image.png">
              <a:extLst>
                <a:ext uri="{FF2B5EF4-FFF2-40B4-BE49-F238E27FC236}">
                  <a16:creationId xmlns:a16="http://schemas.microsoft.com/office/drawing/2014/main" id="{1B129F9E-07A9-384F-AA92-70F174C6F041}"/>
                </a:ext>
              </a:extLst>
            </p:cNvPr>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5471985" y="0"/>
              <a:ext cx="2594103" cy="1080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389" name="Group 19">
            <a:extLst>
              <a:ext uri="{FF2B5EF4-FFF2-40B4-BE49-F238E27FC236}">
                <a16:creationId xmlns:a16="http://schemas.microsoft.com/office/drawing/2014/main" id="{DFF08A64-36EA-9740-B471-49202753D960}"/>
              </a:ext>
            </a:extLst>
          </p:cNvPr>
          <p:cNvGrpSpPr>
            <a:grpSpLocks/>
          </p:cNvGrpSpPr>
          <p:nvPr/>
        </p:nvGrpSpPr>
        <p:grpSpPr bwMode="auto">
          <a:xfrm>
            <a:off x="3314701" y="5106988"/>
            <a:ext cx="5102225" cy="914400"/>
            <a:chOff x="0" y="0"/>
            <a:chExt cx="6804025" cy="914400"/>
          </a:xfrm>
        </p:grpSpPr>
        <p:sp>
          <p:nvSpPr>
            <p:cNvPr id="16394" name="AutoShape 20">
              <a:extLst>
                <a:ext uri="{FF2B5EF4-FFF2-40B4-BE49-F238E27FC236}">
                  <a16:creationId xmlns:a16="http://schemas.microsoft.com/office/drawing/2014/main" id="{2F257132-F93C-0F43-BC20-3B6DFA89296C}"/>
                </a:ext>
              </a:extLst>
            </p:cNvPr>
            <p:cNvSpPr>
              <a:spLocks/>
            </p:cNvSpPr>
            <p:nvPr/>
          </p:nvSpPr>
          <p:spPr bwMode="auto">
            <a:xfrm>
              <a:off x="0" y="209550"/>
              <a:ext cx="1774990" cy="67560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03" tIns="45703" rIns="45703" bIns="45703"/>
            <a:lstStyle>
              <a:lvl1pPr defTabSz="912813">
                <a:spcAft>
                  <a:spcPct val="35000"/>
                </a:spcAft>
                <a:defRPr sz="2400">
                  <a:solidFill>
                    <a:schemeClr val="tx1"/>
                  </a:solidFill>
                  <a:latin typeface="Arial" panose="020B0604020202020204" pitchFamily="34" charset="0"/>
                </a:defRPr>
              </a:lvl1pPr>
              <a:lvl2pPr marL="742950" indent="-285750" defTabSz="912813">
                <a:spcAft>
                  <a:spcPct val="35000"/>
                </a:spcAft>
                <a:buChar char="•"/>
                <a:defRPr sz="2400">
                  <a:solidFill>
                    <a:schemeClr val="tx1"/>
                  </a:solidFill>
                  <a:latin typeface="Arial" panose="020B0604020202020204" pitchFamily="34" charset="0"/>
                </a:defRPr>
              </a:lvl2pPr>
              <a:lvl3pPr marL="1143000" indent="-228600" defTabSz="912813">
                <a:spcAft>
                  <a:spcPct val="35000"/>
                </a:spcAft>
                <a:buFont typeface="Arial" panose="020B0604020202020204" pitchFamily="34" charset="0"/>
                <a:buChar char="-"/>
                <a:defRPr sz="2400">
                  <a:solidFill>
                    <a:schemeClr val="tx1"/>
                  </a:solidFill>
                  <a:latin typeface="Arial" panose="020B0604020202020204" pitchFamily="34" charset="0"/>
                </a:defRPr>
              </a:lvl3pPr>
              <a:lvl4pPr marL="1600200" indent="-228600" defTabSz="912813">
                <a:spcAft>
                  <a:spcPct val="35000"/>
                </a:spcAft>
                <a:buChar char="•"/>
                <a:defRPr sz="2400">
                  <a:solidFill>
                    <a:schemeClr val="tx1"/>
                  </a:solidFill>
                  <a:latin typeface="Arial" panose="020B0604020202020204" pitchFamily="34" charset="0"/>
                </a:defRPr>
              </a:lvl4pPr>
              <a:lvl5pPr marL="2057400" indent="-228600" defTabSz="912813">
                <a:spcAft>
                  <a:spcPct val="35000"/>
                </a:spcAft>
                <a:buFont typeface="Arial" panose="020B0604020202020204" pitchFamily="34" charset="0"/>
                <a:buChar char="-"/>
                <a:defRPr sz="2400">
                  <a:solidFill>
                    <a:schemeClr val="tx1"/>
                  </a:solidFill>
                  <a:latin typeface="Arial" panose="020B0604020202020204" pitchFamily="34" charset="0"/>
                </a:defRPr>
              </a:lvl5pPr>
              <a:lvl6pPr marL="2514600" indent="-228600" defTabSz="912813" eaLnBrk="0" fontAlgn="base" hangingPunct="0">
                <a:spcBef>
                  <a:spcPct val="0"/>
                </a:spcBef>
                <a:spcAft>
                  <a:spcPct val="35000"/>
                </a:spcAft>
                <a:buFont typeface="Arial" panose="020B0604020202020204" pitchFamily="34" charset="0"/>
                <a:buChar char="-"/>
                <a:defRPr sz="2400">
                  <a:solidFill>
                    <a:schemeClr val="tx1"/>
                  </a:solidFill>
                  <a:latin typeface="Arial" panose="020B0604020202020204" pitchFamily="34" charset="0"/>
                </a:defRPr>
              </a:lvl6pPr>
              <a:lvl7pPr marL="2971800" indent="-228600" defTabSz="912813" eaLnBrk="0" fontAlgn="base" hangingPunct="0">
                <a:spcBef>
                  <a:spcPct val="0"/>
                </a:spcBef>
                <a:spcAft>
                  <a:spcPct val="35000"/>
                </a:spcAft>
                <a:buFont typeface="Arial" panose="020B0604020202020204" pitchFamily="34" charset="0"/>
                <a:buChar char="-"/>
                <a:defRPr sz="2400">
                  <a:solidFill>
                    <a:schemeClr val="tx1"/>
                  </a:solidFill>
                  <a:latin typeface="Arial" panose="020B0604020202020204" pitchFamily="34" charset="0"/>
                </a:defRPr>
              </a:lvl7pPr>
              <a:lvl8pPr marL="3429000" indent="-228600" defTabSz="912813" eaLnBrk="0" fontAlgn="base" hangingPunct="0">
                <a:spcBef>
                  <a:spcPct val="0"/>
                </a:spcBef>
                <a:spcAft>
                  <a:spcPct val="35000"/>
                </a:spcAft>
                <a:buFont typeface="Arial" panose="020B0604020202020204" pitchFamily="34" charset="0"/>
                <a:buChar char="-"/>
                <a:defRPr sz="2400">
                  <a:solidFill>
                    <a:schemeClr val="tx1"/>
                  </a:solidFill>
                  <a:latin typeface="Arial" panose="020B0604020202020204" pitchFamily="34" charset="0"/>
                </a:defRPr>
              </a:lvl8pPr>
              <a:lvl9pPr marL="3886200" indent="-228600" defTabSz="912813" eaLnBrk="0" fontAlgn="base" hangingPunct="0">
                <a:spcBef>
                  <a:spcPct val="0"/>
                </a:spcBef>
                <a:spcAft>
                  <a:spcPct val="35000"/>
                </a:spcAft>
                <a:buFont typeface="Arial" panose="020B0604020202020204" pitchFamily="34" charset="0"/>
                <a:buChar char="-"/>
                <a:defRPr sz="2400">
                  <a:solidFill>
                    <a:schemeClr val="tx1"/>
                  </a:solidFill>
                  <a:latin typeface="Arial" panose="020B0604020202020204" pitchFamily="34" charset="0"/>
                </a:defRPr>
              </a:lvl9pPr>
            </a:lstStyle>
            <a:p>
              <a:pPr marL="0" marR="0" lvl="0" indent="0" algn="r" defTabSz="912813" rtl="0" eaLnBrk="1" fontAlgn="auto" latinLnBrk="0" hangingPunct="1">
                <a:lnSpc>
                  <a:spcPct val="100000"/>
                </a:lnSpc>
                <a:spcBef>
                  <a:spcPts val="0"/>
                </a:spcBef>
                <a:spcAft>
                  <a:spcPct val="0"/>
                </a:spcAft>
                <a:buClrTx/>
                <a:buSzTx/>
                <a:buFontTx/>
                <a:buNone/>
                <a:tabLst/>
                <a:defRPr/>
              </a:pPr>
              <a:r>
                <a:rPr kumimoji="0" lang="en-US" altLang="en-US" sz="2000" b="1" i="0" u="none" strike="noStrike" kern="1200" cap="none" spc="0" normalizeH="0" baseline="0" noProof="0">
                  <a:ln>
                    <a:noFill/>
                  </a:ln>
                  <a:solidFill>
                    <a:srgbClr val="005C46"/>
                  </a:solidFill>
                  <a:effectLst/>
                  <a:uLnTx/>
                  <a:uFillTx/>
                  <a:latin typeface="Calibri" panose="020F0502020204030204" pitchFamily="34" charset="0"/>
                  <a:ea typeface="+mn-ea"/>
                  <a:cs typeface="+mn-cs"/>
                  <a:sym typeface="Calibri" panose="020F0502020204030204" pitchFamily="34" charset="0"/>
                </a:rPr>
                <a:t>Emotional needs</a:t>
              </a: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sym typeface="Calibri" panose="020F0502020204030204" pitchFamily="34" charset="0"/>
              </a:endParaRPr>
            </a:p>
          </p:txBody>
        </p:sp>
        <p:grpSp>
          <p:nvGrpSpPr>
            <p:cNvPr id="16395" name="Group 21">
              <a:extLst>
                <a:ext uri="{FF2B5EF4-FFF2-40B4-BE49-F238E27FC236}">
                  <a16:creationId xmlns:a16="http://schemas.microsoft.com/office/drawing/2014/main" id="{42FBD9A5-409A-F24E-9D88-7873D2D5BF3D}"/>
                </a:ext>
              </a:extLst>
            </p:cNvPr>
            <p:cNvGrpSpPr>
              <a:grpSpLocks/>
            </p:cNvGrpSpPr>
            <p:nvPr/>
          </p:nvGrpSpPr>
          <p:grpSpPr bwMode="auto">
            <a:xfrm>
              <a:off x="2155977" y="0"/>
              <a:ext cx="2666914" cy="914400"/>
              <a:chOff x="0" y="0"/>
              <a:chExt cx="2666914" cy="914400"/>
            </a:xfrm>
          </p:grpSpPr>
          <p:grpSp>
            <p:nvGrpSpPr>
              <p:cNvPr id="16397" name="Group 22">
                <a:extLst>
                  <a:ext uri="{FF2B5EF4-FFF2-40B4-BE49-F238E27FC236}">
                    <a16:creationId xmlns:a16="http://schemas.microsoft.com/office/drawing/2014/main" id="{33CBC657-A77F-A64D-B087-DBC838B8C254}"/>
                  </a:ext>
                </a:extLst>
              </p:cNvPr>
              <p:cNvGrpSpPr>
                <a:grpSpLocks/>
              </p:cNvGrpSpPr>
              <p:nvPr/>
            </p:nvGrpSpPr>
            <p:grpSpPr bwMode="auto">
              <a:xfrm>
                <a:off x="0" y="0"/>
                <a:ext cx="2666914" cy="914400"/>
                <a:chOff x="-1" y="0"/>
                <a:chExt cx="2666914" cy="914400"/>
              </a:xfrm>
            </p:grpSpPr>
            <p:pic>
              <p:nvPicPr>
                <p:cNvPr id="16400" name="Picture 23" descr="7.2.jpg">
                  <a:extLst>
                    <a:ext uri="{FF2B5EF4-FFF2-40B4-BE49-F238E27FC236}">
                      <a16:creationId xmlns:a16="http://schemas.microsoft.com/office/drawing/2014/main" id="{7E3C9792-4D38-D244-9428-B3713C7445C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 y="0"/>
                  <a:ext cx="533384"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1" name="Picture 24" descr="7.2.jpg">
                  <a:extLst>
                    <a:ext uri="{FF2B5EF4-FFF2-40B4-BE49-F238E27FC236}">
                      <a16:creationId xmlns:a16="http://schemas.microsoft.com/office/drawing/2014/main" id="{1CF4C4FF-233B-6549-AFAB-0B76327EA32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00147" y="0"/>
                  <a:ext cx="53338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2" name="Picture 25" descr="7.2.jpg">
                  <a:extLst>
                    <a:ext uri="{FF2B5EF4-FFF2-40B4-BE49-F238E27FC236}">
                      <a16:creationId xmlns:a16="http://schemas.microsoft.com/office/drawing/2014/main" id="{CC7C5E6D-E7EB-7744-A23E-A6F52D7C9C24}"/>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33529" y="0"/>
                  <a:ext cx="533384"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398" name="Picture 26" descr="7.2.jpg">
                <a:extLst>
                  <a:ext uri="{FF2B5EF4-FFF2-40B4-BE49-F238E27FC236}">
                    <a16:creationId xmlns:a16="http://schemas.microsoft.com/office/drawing/2014/main" id="{9755A16E-23E6-A24D-9C05-3E1BF8447DC8}"/>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3382" y="0"/>
                <a:ext cx="533384"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27" descr="7.2.jpg">
                <a:extLst>
                  <a:ext uri="{FF2B5EF4-FFF2-40B4-BE49-F238E27FC236}">
                    <a16:creationId xmlns:a16="http://schemas.microsoft.com/office/drawing/2014/main" id="{0D03D22F-509D-0346-BC4D-5C3ADC84C457}"/>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66765" y="0"/>
                <a:ext cx="533384"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96" name="AutoShape 28">
              <a:extLst>
                <a:ext uri="{FF2B5EF4-FFF2-40B4-BE49-F238E27FC236}">
                  <a16:creationId xmlns:a16="http://schemas.microsoft.com/office/drawing/2014/main" id="{97792249-E4A6-F54A-AFB3-DA82562F8C2C}"/>
                </a:ext>
              </a:extLst>
            </p:cNvPr>
            <p:cNvSpPr>
              <a:spLocks/>
            </p:cNvSpPr>
            <p:nvPr/>
          </p:nvSpPr>
          <p:spPr bwMode="auto">
            <a:xfrm>
              <a:off x="4746691" y="228599"/>
              <a:ext cx="2057334" cy="38350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03" tIns="45703" rIns="45703" bIns="45703"/>
            <a:lstStyle>
              <a:lvl1pPr defTabSz="641350">
                <a:spcAft>
                  <a:spcPct val="35000"/>
                </a:spcAft>
                <a:defRPr sz="2400">
                  <a:solidFill>
                    <a:schemeClr val="tx1"/>
                  </a:solidFill>
                  <a:latin typeface="Arial" panose="020B0604020202020204" pitchFamily="34" charset="0"/>
                </a:defRPr>
              </a:lvl1pPr>
              <a:lvl2pPr marL="742950" indent="-285750" defTabSz="641350">
                <a:spcAft>
                  <a:spcPct val="35000"/>
                </a:spcAft>
                <a:buChar char="•"/>
                <a:defRPr sz="2400">
                  <a:solidFill>
                    <a:schemeClr val="tx1"/>
                  </a:solidFill>
                  <a:latin typeface="Arial" panose="020B0604020202020204" pitchFamily="34" charset="0"/>
                </a:defRPr>
              </a:lvl2pPr>
              <a:lvl3pPr marL="1143000" indent="-228600" defTabSz="641350">
                <a:spcAft>
                  <a:spcPct val="35000"/>
                </a:spcAft>
                <a:buFont typeface="Arial" panose="020B0604020202020204" pitchFamily="34" charset="0"/>
                <a:buChar char="-"/>
                <a:defRPr sz="2400">
                  <a:solidFill>
                    <a:schemeClr val="tx1"/>
                  </a:solidFill>
                  <a:latin typeface="Arial" panose="020B0604020202020204" pitchFamily="34" charset="0"/>
                </a:defRPr>
              </a:lvl3pPr>
              <a:lvl4pPr marL="1600200" indent="-228600" defTabSz="641350">
                <a:spcAft>
                  <a:spcPct val="35000"/>
                </a:spcAft>
                <a:buChar char="•"/>
                <a:defRPr sz="2400">
                  <a:solidFill>
                    <a:schemeClr val="tx1"/>
                  </a:solidFill>
                  <a:latin typeface="Arial" panose="020B0604020202020204" pitchFamily="34" charset="0"/>
                </a:defRPr>
              </a:lvl4pPr>
              <a:lvl5pPr marL="2057400" indent="-228600" defTabSz="641350">
                <a:spcAft>
                  <a:spcPct val="35000"/>
                </a:spcAft>
                <a:buFont typeface="Arial" panose="020B0604020202020204" pitchFamily="34" charset="0"/>
                <a:buChar char="-"/>
                <a:defRPr sz="2400">
                  <a:solidFill>
                    <a:schemeClr val="tx1"/>
                  </a:solidFill>
                  <a:latin typeface="Arial" panose="020B0604020202020204" pitchFamily="34" charset="0"/>
                </a:defRPr>
              </a:lvl5pPr>
              <a:lvl6pPr marL="2514600" indent="-228600" defTabSz="641350" eaLnBrk="0" fontAlgn="base" hangingPunct="0">
                <a:spcBef>
                  <a:spcPct val="0"/>
                </a:spcBef>
                <a:spcAft>
                  <a:spcPct val="35000"/>
                </a:spcAft>
                <a:buFont typeface="Arial" panose="020B0604020202020204" pitchFamily="34" charset="0"/>
                <a:buChar char="-"/>
                <a:defRPr sz="2400">
                  <a:solidFill>
                    <a:schemeClr val="tx1"/>
                  </a:solidFill>
                  <a:latin typeface="Arial" panose="020B0604020202020204" pitchFamily="34" charset="0"/>
                </a:defRPr>
              </a:lvl6pPr>
              <a:lvl7pPr marL="2971800" indent="-228600" defTabSz="641350" eaLnBrk="0" fontAlgn="base" hangingPunct="0">
                <a:spcBef>
                  <a:spcPct val="0"/>
                </a:spcBef>
                <a:spcAft>
                  <a:spcPct val="35000"/>
                </a:spcAft>
                <a:buFont typeface="Arial" panose="020B0604020202020204" pitchFamily="34" charset="0"/>
                <a:buChar char="-"/>
                <a:defRPr sz="2400">
                  <a:solidFill>
                    <a:schemeClr val="tx1"/>
                  </a:solidFill>
                  <a:latin typeface="Arial" panose="020B0604020202020204" pitchFamily="34" charset="0"/>
                </a:defRPr>
              </a:lvl7pPr>
              <a:lvl8pPr marL="3429000" indent="-228600" defTabSz="641350" eaLnBrk="0" fontAlgn="base" hangingPunct="0">
                <a:spcBef>
                  <a:spcPct val="0"/>
                </a:spcBef>
                <a:spcAft>
                  <a:spcPct val="35000"/>
                </a:spcAft>
                <a:buFont typeface="Arial" panose="020B0604020202020204" pitchFamily="34" charset="0"/>
                <a:buChar char="-"/>
                <a:defRPr sz="2400">
                  <a:solidFill>
                    <a:schemeClr val="tx1"/>
                  </a:solidFill>
                  <a:latin typeface="Arial" panose="020B0604020202020204" pitchFamily="34" charset="0"/>
                </a:defRPr>
              </a:lvl8pPr>
              <a:lvl9pPr marL="3886200" indent="-228600" defTabSz="641350" eaLnBrk="0" fontAlgn="base" hangingPunct="0">
                <a:spcBef>
                  <a:spcPct val="0"/>
                </a:spcBef>
                <a:spcAft>
                  <a:spcPct val="35000"/>
                </a:spcAft>
                <a:buFont typeface="Arial" panose="020B0604020202020204" pitchFamily="34" charset="0"/>
                <a:buChar char="-"/>
                <a:defRPr sz="2400">
                  <a:solidFill>
                    <a:schemeClr val="tx1"/>
                  </a:solidFill>
                  <a:latin typeface="Arial" panose="020B0604020202020204" pitchFamily="34" charset="0"/>
                </a:defRPr>
              </a:lvl9pPr>
            </a:lstStyle>
            <a:p>
              <a:pPr marL="0" marR="0" lvl="0" indent="0" algn="l" defTabSz="641350" rtl="0" eaLnBrk="1" fontAlgn="auto" latinLnBrk="0" hangingPunct="1">
                <a:lnSpc>
                  <a:spcPct val="100000"/>
                </a:lnSpc>
                <a:spcBef>
                  <a:spcPts val="0"/>
                </a:spcBef>
                <a:spcAft>
                  <a:spcPct val="0"/>
                </a:spcAft>
                <a:buClrTx/>
                <a:buSzTx/>
                <a:buFontTx/>
                <a:buNone/>
                <a:tabLst/>
                <a:defRPr/>
              </a:pPr>
              <a:r>
                <a:rPr kumimoji="0" lang="en-US" altLang="en-US" sz="2000" b="1" i="0" u="none" strike="noStrike" kern="1200" cap="none" spc="0" normalizeH="0" baseline="0" noProof="0">
                  <a:ln>
                    <a:noFill/>
                  </a:ln>
                  <a:solidFill>
                    <a:srgbClr val="005C46"/>
                  </a:solidFill>
                  <a:effectLst/>
                  <a:uLnTx/>
                  <a:uFillTx/>
                  <a:latin typeface="Calibri" panose="020F0502020204030204" pitchFamily="34" charset="0"/>
                  <a:ea typeface="+mn-ea"/>
                  <a:cs typeface="+mn-cs"/>
                  <a:sym typeface="Calibri" panose="020F0502020204030204" pitchFamily="34" charset="0"/>
                </a:rPr>
                <a:t>78%</a:t>
              </a: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sym typeface="Calibri" panose="020F0502020204030204" pitchFamily="34" charset="0"/>
              </a:endParaRPr>
            </a:p>
          </p:txBody>
        </p:sp>
      </p:grpSp>
      <p:pic>
        <p:nvPicPr>
          <p:cNvPr id="16390" name="Picture 29" descr="Arrow 5_DG.png">
            <a:extLst>
              <a:ext uri="{FF2B5EF4-FFF2-40B4-BE49-F238E27FC236}">
                <a16:creationId xmlns:a16="http://schemas.microsoft.com/office/drawing/2014/main" id="{25D91451-5769-E04F-BE70-B72B9B9A47B5}"/>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rot="2422185">
            <a:off x="4551363" y="2362201"/>
            <a:ext cx="398462"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30" descr="Arrow 5_DG.png">
            <a:extLst>
              <a:ext uri="{FF2B5EF4-FFF2-40B4-BE49-F238E27FC236}">
                <a16:creationId xmlns:a16="http://schemas.microsoft.com/office/drawing/2014/main" id="{2C456873-A09D-3A4D-80E4-D7CDB12AA50E}"/>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807076" y="2419350"/>
            <a:ext cx="3968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31" descr="Arrow 5_DG.png">
            <a:extLst>
              <a:ext uri="{FF2B5EF4-FFF2-40B4-BE49-F238E27FC236}">
                <a16:creationId xmlns:a16="http://schemas.microsoft.com/office/drawing/2014/main" id="{387B3BAE-BD25-394C-A132-F6F522B9B216}"/>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rot="-2392560">
            <a:off x="6973889" y="2362201"/>
            <a:ext cx="396875"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AutoShape 32">
            <a:extLst>
              <a:ext uri="{FF2B5EF4-FFF2-40B4-BE49-F238E27FC236}">
                <a16:creationId xmlns:a16="http://schemas.microsoft.com/office/drawing/2014/main" id="{C774EA2E-C155-D147-A71C-B7D5E8671A88}"/>
              </a:ext>
            </a:extLst>
          </p:cNvPr>
          <p:cNvSpPr>
            <a:spLocks/>
          </p:cNvSpPr>
          <p:nvPr/>
        </p:nvSpPr>
        <p:spPr bwMode="auto">
          <a:xfrm>
            <a:off x="4115554" y="6484939"/>
            <a:ext cx="3429000" cy="2301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18" tIns="45718" rIns="45718" bIns="45718"/>
          <a:lstStyle>
            <a:lvl1pPr defTabSz="641350">
              <a:spcAft>
                <a:spcPct val="35000"/>
              </a:spcAft>
              <a:defRPr sz="2400">
                <a:solidFill>
                  <a:schemeClr val="tx1"/>
                </a:solidFill>
                <a:latin typeface="Arial" panose="020B0604020202020204" pitchFamily="34" charset="0"/>
              </a:defRPr>
            </a:lvl1pPr>
            <a:lvl2pPr marL="742950" indent="-285750" defTabSz="641350">
              <a:spcAft>
                <a:spcPct val="35000"/>
              </a:spcAft>
              <a:buChar char="•"/>
              <a:defRPr sz="2400">
                <a:solidFill>
                  <a:schemeClr val="tx1"/>
                </a:solidFill>
                <a:latin typeface="Arial" panose="020B0604020202020204" pitchFamily="34" charset="0"/>
              </a:defRPr>
            </a:lvl2pPr>
            <a:lvl3pPr marL="1143000" indent="-228600" defTabSz="641350">
              <a:spcAft>
                <a:spcPct val="35000"/>
              </a:spcAft>
              <a:buFont typeface="Arial" panose="020B0604020202020204" pitchFamily="34" charset="0"/>
              <a:buChar char="-"/>
              <a:defRPr sz="2400">
                <a:solidFill>
                  <a:schemeClr val="tx1"/>
                </a:solidFill>
                <a:latin typeface="Arial" panose="020B0604020202020204" pitchFamily="34" charset="0"/>
              </a:defRPr>
            </a:lvl3pPr>
            <a:lvl4pPr marL="1600200" indent="-228600" defTabSz="641350">
              <a:spcAft>
                <a:spcPct val="35000"/>
              </a:spcAft>
              <a:buChar char="•"/>
              <a:defRPr sz="2400">
                <a:solidFill>
                  <a:schemeClr val="tx1"/>
                </a:solidFill>
                <a:latin typeface="Arial" panose="020B0604020202020204" pitchFamily="34" charset="0"/>
              </a:defRPr>
            </a:lvl4pPr>
            <a:lvl5pPr marL="2057400" indent="-228600" defTabSz="641350">
              <a:spcAft>
                <a:spcPct val="35000"/>
              </a:spcAft>
              <a:buFont typeface="Arial" panose="020B0604020202020204" pitchFamily="34" charset="0"/>
              <a:buChar char="-"/>
              <a:defRPr sz="2400">
                <a:solidFill>
                  <a:schemeClr val="tx1"/>
                </a:solidFill>
                <a:latin typeface="Arial" panose="020B0604020202020204" pitchFamily="34" charset="0"/>
              </a:defRPr>
            </a:lvl5pPr>
            <a:lvl6pPr marL="2514600" indent="-228600" defTabSz="641350" eaLnBrk="0" fontAlgn="base" hangingPunct="0">
              <a:spcBef>
                <a:spcPct val="0"/>
              </a:spcBef>
              <a:spcAft>
                <a:spcPct val="35000"/>
              </a:spcAft>
              <a:buFont typeface="Arial" panose="020B0604020202020204" pitchFamily="34" charset="0"/>
              <a:buChar char="-"/>
              <a:defRPr sz="2400">
                <a:solidFill>
                  <a:schemeClr val="tx1"/>
                </a:solidFill>
                <a:latin typeface="Arial" panose="020B0604020202020204" pitchFamily="34" charset="0"/>
              </a:defRPr>
            </a:lvl6pPr>
            <a:lvl7pPr marL="2971800" indent="-228600" defTabSz="641350" eaLnBrk="0" fontAlgn="base" hangingPunct="0">
              <a:spcBef>
                <a:spcPct val="0"/>
              </a:spcBef>
              <a:spcAft>
                <a:spcPct val="35000"/>
              </a:spcAft>
              <a:buFont typeface="Arial" panose="020B0604020202020204" pitchFamily="34" charset="0"/>
              <a:buChar char="-"/>
              <a:defRPr sz="2400">
                <a:solidFill>
                  <a:schemeClr val="tx1"/>
                </a:solidFill>
                <a:latin typeface="Arial" panose="020B0604020202020204" pitchFamily="34" charset="0"/>
              </a:defRPr>
            </a:lvl7pPr>
            <a:lvl8pPr marL="3429000" indent="-228600" defTabSz="641350" eaLnBrk="0" fontAlgn="base" hangingPunct="0">
              <a:spcBef>
                <a:spcPct val="0"/>
              </a:spcBef>
              <a:spcAft>
                <a:spcPct val="35000"/>
              </a:spcAft>
              <a:buFont typeface="Arial" panose="020B0604020202020204" pitchFamily="34" charset="0"/>
              <a:buChar char="-"/>
              <a:defRPr sz="2400">
                <a:solidFill>
                  <a:schemeClr val="tx1"/>
                </a:solidFill>
                <a:latin typeface="Arial" panose="020B0604020202020204" pitchFamily="34" charset="0"/>
              </a:defRPr>
            </a:lvl8pPr>
            <a:lvl9pPr marL="3886200" indent="-228600" defTabSz="641350" eaLnBrk="0" fontAlgn="base" hangingPunct="0">
              <a:spcBef>
                <a:spcPct val="0"/>
              </a:spcBef>
              <a:spcAft>
                <a:spcPct val="35000"/>
              </a:spcAft>
              <a:buFont typeface="Arial" panose="020B0604020202020204" pitchFamily="34" charset="0"/>
              <a:buChar char="-"/>
              <a:defRPr sz="2400">
                <a:solidFill>
                  <a:schemeClr val="tx1"/>
                </a:solidFill>
                <a:latin typeface="Arial" panose="020B0604020202020204" pitchFamily="34" charset="0"/>
              </a:defRPr>
            </a:lvl9pPr>
          </a:lstStyle>
          <a:p>
            <a:pPr marL="0" marR="0" lvl="0" indent="0" algn="l" defTabSz="641350" rtl="0" eaLnBrk="1" fontAlgn="auto" latinLnBrk="0" hangingPunct="1">
              <a:lnSpc>
                <a:spcPct val="100000"/>
              </a:lnSpc>
              <a:spcBef>
                <a:spcPts val="0"/>
              </a:spcBef>
              <a:spcAft>
                <a:spcPct val="0"/>
              </a:spcAft>
              <a:buClrTx/>
              <a:buSzTx/>
              <a:buFontTx/>
              <a:buNone/>
              <a:tabLst/>
              <a:defRPr/>
            </a:pPr>
            <a:r>
              <a:rPr kumimoji="0" lang="en-US" altLang="en-US" sz="1000" b="0" i="0" u="none" strike="noStrike" kern="1200" cap="none" spc="0" normalizeH="0" baseline="0" noProof="0" dirty="0">
                <a:ln>
                  <a:noFill/>
                </a:ln>
                <a:solidFill>
                  <a:srgbClr val="333333"/>
                </a:solidFill>
                <a:effectLst/>
                <a:uLnTx/>
                <a:uFillTx/>
                <a:latin typeface="Arial" panose="020B0604020202020204"/>
                <a:ea typeface="+mn-ea"/>
                <a:cs typeface="+mn-cs"/>
                <a:sym typeface="Calibri" panose="020F0502020204030204" pitchFamily="34" charset="0"/>
              </a:rPr>
              <a:t>Macmillan Cancer Support. Hidden at home. 2015. London</a:t>
            </a:r>
            <a:endParaRPr kumimoji="0" lang="en-US" altLang="en-US" sz="2400" b="0" i="0" u="none" strike="noStrike" kern="1200" cap="none" spc="0" normalizeH="0" baseline="0" noProof="0" dirty="0">
              <a:ln>
                <a:noFill/>
              </a:ln>
              <a:solidFill>
                <a:srgbClr val="333333"/>
              </a:solidFill>
              <a:effectLst/>
              <a:uLnTx/>
              <a:uFillTx/>
              <a:latin typeface="Arial" panose="020B0604020202020204"/>
              <a:ea typeface="+mn-ea"/>
              <a:cs typeface="+mn-cs"/>
              <a:sym typeface="Calibri" panose="020F0502020204030204" pitchFamily="34" charset="0"/>
            </a:endParaRPr>
          </a:p>
        </p:txBody>
      </p:sp>
      <p:sp>
        <p:nvSpPr>
          <p:cNvPr id="34" name="Title 1">
            <a:extLst>
              <a:ext uri="{FF2B5EF4-FFF2-40B4-BE49-F238E27FC236}">
                <a16:creationId xmlns:a16="http://schemas.microsoft.com/office/drawing/2014/main" id="{70A14111-343F-474A-88C6-3D5053A0DCE4}"/>
              </a:ext>
            </a:extLst>
          </p:cNvPr>
          <p:cNvSpPr>
            <a:spLocks noGrp="1"/>
          </p:cNvSpPr>
          <p:nvPr>
            <p:ph type="title"/>
          </p:nvPr>
        </p:nvSpPr>
        <p:spPr>
          <a:xfrm>
            <a:off x="838200" y="168176"/>
            <a:ext cx="10515600" cy="1325563"/>
          </a:xfrm>
        </p:spPr>
        <p:txBody>
          <a:bodyPr/>
          <a:lstStyle/>
          <a:p>
            <a:pPr algn="ctr"/>
            <a:r>
              <a:rPr lang="en-GB" dirty="0"/>
              <a:t>People with cancer have significant </a:t>
            </a:r>
            <a:br>
              <a:rPr lang="en-GB" dirty="0"/>
            </a:br>
            <a:r>
              <a:rPr lang="en-GB" dirty="0"/>
              <a:t>social care needs</a:t>
            </a:r>
          </a:p>
        </p:txBody>
      </p:sp>
      <p:sp>
        <p:nvSpPr>
          <p:cNvPr id="2" name="Rectangle 1">
            <a:extLst>
              <a:ext uri="{FF2B5EF4-FFF2-40B4-BE49-F238E27FC236}">
                <a16:creationId xmlns:a16="http://schemas.microsoft.com/office/drawing/2014/main" id="{9397CEA9-76F3-4A00-A7CC-CBCBB57F33B3}"/>
              </a:ext>
            </a:extLst>
          </p:cNvPr>
          <p:cNvSpPr/>
          <p:nvPr/>
        </p:nvSpPr>
        <p:spPr>
          <a:xfrm>
            <a:off x="1610686" y="6593747"/>
            <a:ext cx="872455" cy="96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3693917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6C8EC-0DA8-4FEF-8D42-7C25E523E8D2}"/>
              </a:ext>
            </a:extLst>
          </p:cNvPr>
          <p:cNvSpPr>
            <a:spLocks noGrp="1"/>
          </p:cNvSpPr>
          <p:nvPr>
            <p:ph type="title"/>
          </p:nvPr>
        </p:nvSpPr>
        <p:spPr>
          <a:xfrm>
            <a:off x="876000" y="188912"/>
            <a:ext cx="10441288" cy="1335087"/>
          </a:xfrm>
        </p:spPr>
        <p:txBody>
          <a:bodyPr/>
          <a:lstStyle/>
          <a:p>
            <a:r>
              <a:rPr lang="en-GB" dirty="0"/>
              <a:t>Many want to work…but they need more support to do so</a:t>
            </a:r>
          </a:p>
        </p:txBody>
      </p:sp>
      <p:sp>
        <p:nvSpPr>
          <p:cNvPr id="3" name="Content Placeholder 2">
            <a:extLst>
              <a:ext uri="{FF2B5EF4-FFF2-40B4-BE49-F238E27FC236}">
                <a16:creationId xmlns:a16="http://schemas.microsoft.com/office/drawing/2014/main" id="{036CC662-D363-435D-A4E6-F1DD8B7B6A38}"/>
              </a:ext>
            </a:extLst>
          </p:cNvPr>
          <p:cNvSpPr>
            <a:spLocks noGrp="1"/>
          </p:cNvSpPr>
          <p:nvPr>
            <p:ph idx="1"/>
          </p:nvPr>
        </p:nvSpPr>
        <p:spPr>
          <a:xfrm>
            <a:off x="876000" y="1809751"/>
            <a:ext cx="6544708" cy="4319588"/>
          </a:xfrm>
        </p:spPr>
        <p:txBody>
          <a:bodyPr/>
          <a:lstStyle/>
          <a:p>
            <a:r>
              <a:rPr lang="en-GB" dirty="0"/>
              <a:t>More than a quarter (27%) of people employed when diagnosed with cancer received no support to help them return to work</a:t>
            </a:r>
          </a:p>
          <a:p>
            <a:endParaRPr lang="en-GB" dirty="0"/>
          </a:p>
          <a:p>
            <a:r>
              <a:rPr lang="en-GB" dirty="0"/>
              <a:t>1 in 5 (20%) who returned to work after their diagnosis faced discrimination</a:t>
            </a:r>
          </a:p>
          <a:p>
            <a:endParaRPr lang="en-GB" dirty="0"/>
          </a:p>
        </p:txBody>
      </p:sp>
      <p:pic>
        <p:nvPicPr>
          <p:cNvPr id="5" name="Picture 4">
            <a:extLst>
              <a:ext uri="{FF2B5EF4-FFF2-40B4-BE49-F238E27FC236}">
                <a16:creationId xmlns:a16="http://schemas.microsoft.com/office/drawing/2014/main" id="{5EF13093-A9E6-45DE-9515-FBE090205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7843" y="1809751"/>
            <a:ext cx="4321420" cy="2453607"/>
          </a:xfrm>
          <a:prstGeom prst="rect">
            <a:avLst/>
          </a:prstGeom>
        </p:spPr>
      </p:pic>
      <p:pic>
        <p:nvPicPr>
          <p:cNvPr id="7" name="Picture 6">
            <a:extLst>
              <a:ext uri="{FF2B5EF4-FFF2-40B4-BE49-F238E27FC236}">
                <a16:creationId xmlns:a16="http://schemas.microsoft.com/office/drawing/2014/main" id="{D26E4387-4168-4431-B07D-91D5EF2408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4123" y="4374909"/>
            <a:ext cx="3508860" cy="1754430"/>
          </a:xfrm>
          <a:prstGeom prst="rect">
            <a:avLst/>
          </a:prstGeom>
        </p:spPr>
      </p:pic>
      <p:sp>
        <p:nvSpPr>
          <p:cNvPr id="4" name="Rectangle 3">
            <a:extLst>
              <a:ext uri="{FF2B5EF4-FFF2-40B4-BE49-F238E27FC236}">
                <a16:creationId xmlns:a16="http://schemas.microsoft.com/office/drawing/2014/main" id="{F960E080-CCE6-4C0F-A5BF-18BF21457E6A}"/>
              </a:ext>
            </a:extLst>
          </p:cNvPr>
          <p:cNvSpPr/>
          <p:nvPr/>
        </p:nvSpPr>
        <p:spPr>
          <a:xfrm>
            <a:off x="1610686" y="6585358"/>
            <a:ext cx="947956" cy="201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7580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49D576-EC8D-43C7-A3B0-BF9547B68135}"/>
              </a:ext>
            </a:extLst>
          </p:cNvPr>
          <p:cNvSpPr>
            <a:spLocks noGrp="1"/>
          </p:cNvSpPr>
          <p:nvPr>
            <p:ph type="title"/>
          </p:nvPr>
        </p:nvSpPr>
        <p:spPr>
          <a:xfrm>
            <a:off x="334434" y="188914"/>
            <a:ext cx="11523133" cy="503783"/>
          </a:xfrm>
        </p:spPr>
        <p:txBody>
          <a:bodyPr>
            <a:normAutofit/>
          </a:bodyPr>
          <a:lstStyle/>
          <a:p>
            <a:r>
              <a:rPr lang="en-GB" sz="2400" dirty="0">
                <a:solidFill>
                  <a:sysClr val="window" lastClr="FFFFFF"/>
                </a:solidFill>
                <a:latin typeface="Arial Black"/>
              </a:rPr>
              <a:t>People’s needs change over time</a:t>
            </a:r>
          </a:p>
        </p:txBody>
      </p:sp>
      <p:sp>
        <p:nvSpPr>
          <p:cNvPr id="3" name="Slide Number Placeholder 2">
            <a:extLst>
              <a:ext uri="{FF2B5EF4-FFF2-40B4-BE49-F238E27FC236}">
                <a16:creationId xmlns:a16="http://schemas.microsoft.com/office/drawing/2014/main" id="{E7B05328-646F-4DD3-9DE4-AEBB36ECADEB}"/>
              </a:ext>
            </a:extLst>
          </p:cNvPr>
          <p:cNvSpPr>
            <a:spLocks noGrp="1"/>
          </p:cNvSpPr>
          <p:nvPr>
            <p:ph type="sldNum" sz="quarter" idx="14"/>
          </p:nvPr>
        </p:nvSpPr>
        <p:spPr>
          <a:xfrm>
            <a:off x="8610600" y="6356350"/>
            <a:ext cx="2743200" cy="365125"/>
          </a:xfrm>
        </p:spPr>
        <p:txBody>
          <a:bodyPr/>
          <a:lstStyle/>
          <a:p>
            <a:fld id="{8FC524A1-7B6A-464D-B8BC-8FE2E057339E}" type="slidenum">
              <a:rPr lang="en-GB" smtClean="0"/>
              <a:pPr/>
              <a:t>8</a:t>
            </a:fld>
            <a:endParaRPr lang="en-GB" dirty="0"/>
          </a:p>
        </p:txBody>
      </p:sp>
      <p:pic>
        <p:nvPicPr>
          <p:cNvPr id="2" name="Content Placeholder 1">
            <a:extLst>
              <a:ext uri="{FF2B5EF4-FFF2-40B4-BE49-F238E27FC236}">
                <a16:creationId xmlns:a16="http://schemas.microsoft.com/office/drawing/2014/main" id="{46A3381B-BC75-4A20-9A52-7C78E52018C1}"/>
              </a:ext>
            </a:extLst>
          </p:cNvPr>
          <p:cNvPicPr>
            <a:picLocks noGrp="1" noChangeAspect="1"/>
          </p:cNvPicPr>
          <p:nvPr>
            <p:ph sz="quarter" idx="15"/>
          </p:nvPr>
        </p:nvPicPr>
        <p:blipFill>
          <a:blip r:embed="rId2"/>
          <a:stretch>
            <a:fillRect/>
          </a:stretch>
        </p:blipFill>
        <p:spPr>
          <a:xfrm>
            <a:off x="334434" y="982134"/>
            <a:ext cx="11609210" cy="5326592"/>
          </a:xfrm>
          <a:prstGeom prst="rect">
            <a:avLst/>
          </a:prstGeom>
        </p:spPr>
      </p:pic>
    </p:spTree>
    <p:extLst>
      <p:ext uri="{BB962C8B-B14F-4D97-AF65-F5344CB8AC3E}">
        <p14:creationId xmlns:p14="http://schemas.microsoft.com/office/powerpoint/2010/main" val="3661223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49D576-EC8D-43C7-A3B0-BF9547B68135}"/>
              </a:ext>
            </a:extLst>
          </p:cNvPr>
          <p:cNvSpPr>
            <a:spLocks noGrp="1"/>
          </p:cNvSpPr>
          <p:nvPr>
            <p:ph type="title"/>
          </p:nvPr>
        </p:nvSpPr>
        <p:spPr>
          <a:xfrm>
            <a:off x="334434" y="188915"/>
            <a:ext cx="11523133" cy="770642"/>
          </a:xfrm>
        </p:spPr>
        <p:txBody>
          <a:bodyPr>
            <a:normAutofit/>
          </a:bodyPr>
          <a:lstStyle/>
          <a:p>
            <a:r>
              <a:rPr lang="en-GB" sz="2400" dirty="0">
                <a:solidFill>
                  <a:sysClr val="window" lastClr="FFFFFF"/>
                </a:solidFill>
                <a:latin typeface="Arial Black"/>
              </a:rPr>
              <a:t>Frequency of “concerns” stated by clients of the Macmillan Social Prescribing Services in London (1)</a:t>
            </a:r>
          </a:p>
        </p:txBody>
      </p:sp>
      <p:sp>
        <p:nvSpPr>
          <p:cNvPr id="3" name="Slide Number Placeholder 2">
            <a:extLst>
              <a:ext uri="{FF2B5EF4-FFF2-40B4-BE49-F238E27FC236}">
                <a16:creationId xmlns:a16="http://schemas.microsoft.com/office/drawing/2014/main" id="{E7B05328-646F-4DD3-9DE4-AEBB36ECADEB}"/>
              </a:ext>
            </a:extLst>
          </p:cNvPr>
          <p:cNvSpPr>
            <a:spLocks noGrp="1"/>
          </p:cNvSpPr>
          <p:nvPr>
            <p:ph type="sldNum" sz="quarter" idx="14"/>
          </p:nvPr>
        </p:nvSpPr>
        <p:spPr>
          <a:xfrm>
            <a:off x="8610600" y="6356350"/>
            <a:ext cx="2743200" cy="365125"/>
          </a:xfrm>
        </p:spPr>
        <p:txBody>
          <a:bodyPr/>
          <a:lstStyle/>
          <a:p>
            <a:fld id="{8FC524A1-7B6A-464D-B8BC-8FE2E057339E}" type="slidenum">
              <a:rPr lang="en-GB" smtClean="0"/>
              <a:pPr/>
              <a:t>9</a:t>
            </a:fld>
            <a:endParaRPr lang="en-GB" dirty="0"/>
          </a:p>
        </p:txBody>
      </p:sp>
      <p:graphicFrame>
        <p:nvGraphicFramePr>
          <p:cNvPr id="8" name="Content Placeholder 3">
            <a:extLst>
              <a:ext uri="{FF2B5EF4-FFF2-40B4-BE49-F238E27FC236}">
                <a16:creationId xmlns:a16="http://schemas.microsoft.com/office/drawing/2014/main" id="{0C3A3A95-9F16-4BBA-AB45-CD68CBF407B3}"/>
              </a:ext>
            </a:extLst>
          </p:cNvPr>
          <p:cNvGraphicFramePr>
            <a:graphicFrameLocks noGrp="1"/>
          </p:cNvGraphicFramePr>
          <p:nvPr>
            <p:ph sz="quarter" idx="15"/>
            <p:extLst>
              <p:ext uri="{D42A27DB-BD31-4B8C-83A1-F6EECF244321}">
                <p14:modId xmlns:p14="http://schemas.microsoft.com/office/powerpoint/2010/main" val="1893583683"/>
              </p:ext>
            </p:extLst>
          </p:nvPr>
        </p:nvGraphicFramePr>
        <p:xfrm>
          <a:off x="334963" y="1341438"/>
          <a:ext cx="11522075" cy="496728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5">
            <a:extLst>
              <a:ext uri="{FF2B5EF4-FFF2-40B4-BE49-F238E27FC236}">
                <a16:creationId xmlns:a16="http://schemas.microsoft.com/office/drawing/2014/main" id="{20BA8A11-8F49-4849-A715-CA3CC25ACB3D}"/>
              </a:ext>
            </a:extLst>
          </p:cNvPr>
          <p:cNvSpPr>
            <a:spLocks noGrp="1"/>
          </p:cNvSpPr>
          <p:nvPr>
            <p:ph type="body" sz="quarter" idx="12"/>
          </p:nvPr>
        </p:nvSpPr>
        <p:spPr>
          <a:xfrm>
            <a:off x="334434" y="959557"/>
            <a:ext cx="11522075" cy="432047"/>
          </a:xfrm>
        </p:spPr>
        <p:txBody>
          <a:bodyPr/>
          <a:lstStyle/>
          <a:p>
            <a:pPr>
              <a:buNone/>
            </a:pPr>
            <a:r>
              <a:rPr lang="en-GB" dirty="0">
                <a:latin typeface="Arial" panose="020B0604020202020204" pitchFamily="34" charset="0"/>
                <a:cs typeface="Arial" panose="020B0604020202020204" pitchFamily="34" charset="0"/>
              </a:rPr>
              <a:t>Tower Hamlets: July 2017- April 2019</a:t>
            </a:r>
          </a:p>
        </p:txBody>
      </p:sp>
    </p:spTree>
    <p:extLst>
      <p:ext uri="{BB962C8B-B14F-4D97-AF65-F5344CB8AC3E}">
        <p14:creationId xmlns:p14="http://schemas.microsoft.com/office/powerpoint/2010/main" val="21913156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Macmilian">
      <a:dk1>
        <a:srgbClr val="333333"/>
      </a:dk1>
      <a:lt1>
        <a:srgbClr val="FFFFFF"/>
      </a:lt1>
      <a:dk2>
        <a:srgbClr val="333333"/>
      </a:dk2>
      <a:lt2>
        <a:srgbClr val="F0F0F0"/>
      </a:lt2>
      <a:accent1>
        <a:srgbClr val="008A26"/>
      </a:accent1>
      <a:accent2>
        <a:srgbClr val="007AB8"/>
      </a:accent2>
      <a:accent3>
        <a:srgbClr val="5E4F9C"/>
      </a:accent3>
      <a:accent4>
        <a:srgbClr val="00838A"/>
      </a:accent4>
      <a:accent5>
        <a:srgbClr val="C9338B"/>
      </a:accent5>
      <a:accent6>
        <a:srgbClr val="E13019"/>
      </a:accent6>
      <a:hlink>
        <a:srgbClr val="007AB8"/>
      </a:hlink>
      <a:folHlink>
        <a:srgbClr val="007AB8"/>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defPPr>
      </a:lstStyle>
    </a:txDef>
  </a:objectDefaults>
  <a:extraClrSchemeLst/>
  <a:custClrLst>
    <a:custClr name="GREEN">
      <a:srgbClr val="008A26"/>
    </a:custClr>
    <a:custClr name="White">
      <a:srgbClr val="FFFFFF"/>
    </a:custClr>
    <a:custClr name="TEXT GREY">
      <a:srgbClr val="333333"/>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TEAL">
      <a:srgbClr val="00838A"/>
    </a:custClr>
    <a:custClr name="BLUE">
      <a:srgbClr val="007AB8"/>
    </a:custClr>
    <a:custClr name="PURPLE">
      <a:srgbClr val="5E4F9C"/>
    </a:custClr>
    <a:custClr name="PINK">
      <a:srgbClr val="C9338B"/>
    </a:custClr>
    <a:custClr name="ORANGE">
      <a:srgbClr val="E13019"/>
    </a:custClr>
    <a:custClr name="White">
      <a:srgbClr val="FFFFFF"/>
    </a:custClr>
    <a:custClr name="White">
      <a:srgbClr val="FFFFFF"/>
    </a:custClr>
    <a:custClr name="White">
      <a:srgbClr val="FFFFFF"/>
    </a:custClr>
    <a:custClr name="White">
      <a:srgbClr val="FFFFFF"/>
    </a:custClr>
    <a:custClr name="White">
      <a:srgbClr val="FFFFFF"/>
    </a:custClr>
    <a:custClr name="DARK GREEN">
      <a:srgbClr val="006645"/>
    </a:custClr>
    <a:custClr name="BRIGHT GREEN">
      <a:srgbClr val="95C23D"/>
    </a:custClr>
    <a:custClr name="SKY">
      <a:srgbClr val="83D0F5"/>
    </a:custClr>
    <a:custClr name="PEACH">
      <a:srgbClr val="F39325"/>
    </a:custClr>
    <a:custClr name="YELLOW">
      <a:srgbClr val="FFDD00"/>
    </a:custClr>
    <a:custClr name="BROWN">
      <a:srgbClr val="B16944"/>
    </a:custClr>
    <a:custClr name="RED">
      <a:srgbClr val="D4004A"/>
    </a:custClr>
    <a:custClr name="White">
      <a:srgbClr val="FFFFFF"/>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Onscreen;2057;Pos1;Date1;Widescreen Macmillain template V16.potx" id="{7422E612-24C6-4EE0-BDE3-CE86A7AF9661}" vid="{0715FC2D-E74C-46C2-BFB3-60D6A7709592}"/>
    </a:ext>
  </a:extLst>
</a:theme>
</file>

<file path=ppt/theme/theme3.xml><?xml version="1.0" encoding="utf-8"?>
<a:theme xmlns:a="http://schemas.openxmlformats.org/drawingml/2006/main" name="2017 - HLP updated branding-PPT Template">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2017-Healthy London_PPT_template" id="{22512DFE-CEA9-874E-8258-F5D08575994B}" vid="{D26D8EE4-4177-564A-8030-A1F640E50AF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1667</TotalTime>
  <Words>2857</Words>
  <Application>Microsoft Office PowerPoint</Application>
  <PresentationFormat>Widescreen</PresentationFormat>
  <Paragraphs>328</Paragraphs>
  <Slides>34</Slides>
  <Notes>17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34</vt:i4>
      </vt:variant>
    </vt:vector>
  </HeadingPairs>
  <TitlesOfParts>
    <vt:vector size="41" baseType="lpstr">
      <vt:lpstr>Arial</vt:lpstr>
      <vt:lpstr>Arial Black</vt:lpstr>
      <vt:lpstr>Calibri</vt:lpstr>
      <vt:lpstr>Calibri Light</vt:lpstr>
      <vt:lpstr>Office Theme</vt:lpstr>
      <vt:lpstr>1_Office Theme</vt:lpstr>
      <vt:lpstr>2017 - HLP updated branding-PPT Template</vt:lpstr>
      <vt:lpstr>Social needs for people affected by cancer Module 5</vt:lpstr>
      <vt:lpstr>Introduction</vt:lpstr>
      <vt:lpstr>Aims and Objectives </vt:lpstr>
      <vt:lpstr>PowerPoint Presentation</vt:lpstr>
      <vt:lpstr>Not everyone with cancer is living well</vt:lpstr>
      <vt:lpstr>People with cancer have significant  social care needs</vt:lpstr>
      <vt:lpstr>Many want to work…but they need more support to do so</vt:lpstr>
      <vt:lpstr>People’s needs change over time</vt:lpstr>
      <vt:lpstr>Frequency of “concerns” stated by clients of the Macmillan Social Prescribing Services in London (1)</vt:lpstr>
      <vt:lpstr>Frequency of “concerns” stated by clients of the Macmillan Social Prescribing Services in London (2)</vt:lpstr>
      <vt:lpstr>National Cancer Patient Experience Survey (2019)</vt:lpstr>
      <vt:lpstr>PowerPoint Presentation</vt:lpstr>
      <vt:lpstr>Group activity</vt:lpstr>
      <vt:lpstr>Video. Mind the Dash </vt:lpstr>
      <vt:lpstr>Team around someone living with cancer </vt:lpstr>
      <vt:lpstr>People face challenges in assessing support </vt:lpstr>
      <vt:lpstr>People face inconsistencies re:</vt:lpstr>
      <vt:lpstr>Group Activity</vt:lpstr>
      <vt:lpstr>Questions for discussions</vt:lpstr>
      <vt:lpstr>1. Rebecca</vt:lpstr>
      <vt:lpstr>2. Francesca</vt:lpstr>
      <vt:lpstr>3. Obasi</vt:lpstr>
      <vt:lpstr>4. Jim</vt:lpstr>
      <vt:lpstr>5. Janet</vt:lpstr>
      <vt:lpstr>How do I increase my knowledge? </vt:lpstr>
      <vt:lpstr>People do not have a seamless experience of care </vt:lpstr>
      <vt:lpstr>Identifying and supporting people’s holistic needs  </vt:lpstr>
      <vt:lpstr>How can I offer holistic support in an integrated way? </vt:lpstr>
      <vt:lpstr>The Key Message</vt:lpstr>
      <vt:lpstr>PowerPoint Presentation</vt:lpstr>
      <vt:lpstr>Useful Resource</vt:lpstr>
      <vt:lpstr>Some Useful Services</vt:lpstr>
      <vt:lpstr>Cancer Care Map</vt:lpstr>
      <vt:lpstr>More Useful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 emblems</dc:title>
  <dc:creator>tania anastasiadis</dc:creator>
  <cp:lastModifiedBy>Liz Price</cp:lastModifiedBy>
  <cp:revision>117</cp:revision>
  <cp:lastPrinted>2019-05-20T12:24:58Z</cp:lastPrinted>
  <dcterms:created xsi:type="dcterms:W3CDTF">2019-05-18T21:22:08Z</dcterms:created>
  <dcterms:modified xsi:type="dcterms:W3CDTF">2021-01-21T11:02:15Z</dcterms:modified>
</cp:coreProperties>
</file>