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5"/>
  </p:notesMasterIdLst>
  <p:sldIdLst>
    <p:sldId id="1120" r:id="rId2"/>
    <p:sldId id="1137" r:id="rId3"/>
    <p:sldId id="1107" r:id="rId4"/>
    <p:sldId id="1141" r:id="rId5"/>
    <p:sldId id="1143" r:id="rId6"/>
    <p:sldId id="1122" r:id="rId7"/>
    <p:sldId id="1123" r:id="rId8"/>
    <p:sldId id="1124" r:id="rId9"/>
    <p:sldId id="1125" r:id="rId10"/>
    <p:sldId id="1133" r:id="rId11"/>
    <p:sldId id="1142" r:id="rId12"/>
    <p:sldId id="1132" r:id="rId13"/>
    <p:sldId id="1126" r:id="rId14"/>
    <p:sldId id="1127" r:id="rId15"/>
    <p:sldId id="1128" r:id="rId16"/>
    <p:sldId id="1129" r:id="rId17"/>
    <p:sldId id="1130" r:id="rId18"/>
    <p:sldId id="1131" r:id="rId19"/>
    <p:sldId id="1134" r:id="rId20"/>
    <p:sldId id="1135" r:id="rId21"/>
    <p:sldId id="1136" r:id="rId22"/>
    <p:sldId id="1148" r:id="rId23"/>
    <p:sldId id="1104" r:id="rId24"/>
    <p:sldId id="261" r:id="rId25"/>
    <p:sldId id="1140" r:id="rId26"/>
    <p:sldId id="606" r:id="rId27"/>
    <p:sldId id="1102" r:id="rId28"/>
    <p:sldId id="1138" r:id="rId29"/>
    <p:sldId id="1147" r:id="rId30"/>
    <p:sldId id="1144" r:id="rId31"/>
    <p:sldId id="1139" r:id="rId32"/>
    <p:sldId id="260" r:id="rId33"/>
    <p:sldId id="1149" r:id="rId34"/>
    <p:sldId id="1150" r:id="rId35"/>
    <p:sldId id="1160" r:id="rId36"/>
    <p:sldId id="1161" r:id="rId37"/>
    <p:sldId id="1154" r:id="rId38"/>
    <p:sldId id="1151" r:id="rId39"/>
    <p:sldId id="1155" r:id="rId40"/>
    <p:sldId id="1156" r:id="rId41"/>
    <p:sldId id="1157" r:id="rId42"/>
    <p:sldId id="1158" r:id="rId43"/>
    <p:sldId id="115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1"/>
    <p:restoredTop sz="94663"/>
  </p:normalViewPr>
  <p:slideViewPr>
    <p:cSldViewPr snapToGrid="0" snapToObjects="1">
      <p:cViewPr varScale="1">
        <p:scale>
          <a:sx n="100" d="100"/>
          <a:sy n="100" d="100"/>
        </p:scale>
        <p:origin x="9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3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24575,'6'0'0,"-1"0"0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2.41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89535.75781"/>
      <inkml:brushProperty name="anchorY" value="-62323.77734"/>
      <inkml:brushProperty name="scaleFactor" value="0.5"/>
    </inkml:brush>
  </inkml:definitions>
  <inkml:trace contextRef="#ctx0" brushRef="#br0">309 1 24575,'-17'25'0,"9"0"0,-20 10 0,13-9 0,-7 10 0,2-8 0,-9 17 0,5-5 0,-4 1 0,5 3 0,2-11 0,4 5 0,2-7 0,5-5 0,0-6 0,1-2 0,4-8 0,1 3 0,4-5 0,-4-3 0,7-2 0,-2-3 0,7 0 0,0 0 0,-4 4 0,0 1 0,0 3 0,-4 0 0,4-4 0,-4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5.95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08837.77344"/>
      <inkml:brushProperty name="anchorY" value="-70137.54688"/>
      <inkml:brushProperty name="scaleFactor" value="0.5"/>
    </inkml:brush>
  </inkml:definitions>
  <inkml:trace contextRef="#ctx0" brushRef="#br0">1 1 24575,'0'78'0,"4"-45"0,8 66 0,6-57 0,6 20 0,-5-8 0,4-1 0,-4 8 0,-1-12 0,5 12 0,-4-8 0,5 1 0,-5 1 0,2-9 0,-8-1 0,2-12 0,-4 4 0,-1-11 0,0-1 0,-1-11 0,-4 0 0,-1-6 0,-4 1 0,0-1 0,0 1 0,0-1 0,0 0 0,4 5 0,2 12 0,5 16 0,2 22 0,13 17 0,-10-6 0,16 13-493,-11-7 493,6 2 0,-1-2 0,-6-10 0,-2-15 0,-7-9 0,-1-14 0,0-7 0,-4-11 0,2 0 493,-7-6-493,3 1 0,-4-1 0,0-7 0,0-5 0,0-4 0,0-4 0,0 4 0,0 0 0,0 1 0,-4 2 0,3-2 0,-3 6 0,4-3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8.72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17511.125"/>
      <inkml:brushProperty name="anchorY" value="-84045.625"/>
      <inkml:brushProperty name="scaleFactor" value="0.5"/>
    </inkml:brush>
  </inkml:definitions>
  <inkml:trace contextRef="#ctx0" brushRef="#br0">701 70 24575,'-7'-5'0,"-23"2"0,8 3 0,-28 0 0,16 0 0,-5 0 0,-6 0 0,6-5 0,-14 3 0,6-3 0,0 1 0,3 3 0,5-9 0,0 9 0,1-9 0,12 9 0,1-4 0,11 5 0,1-4 0,4 3 0,1-3 0,-1 4 0,5-3 0,-3 2 0,3-3 0,-1 4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14.02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21827.74219"/>
      <inkml:brushProperty name="anchorY" value="-97678.33594"/>
      <inkml:brushProperty name="scaleFactor" value="0.5"/>
    </inkml:brush>
  </inkml:definitions>
  <inkml:trace contextRef="#ctx0" brushRef="#br0">95 0 24575,'0'36'0,"0"0"0,0 19 0,0-8 0,0 40 0,0-33 0,-3 6 0,-1 3-559,2 17 559,-4-20 0,-1 0 0,5 22 0,-10 14 0,10-4 0,-4 1 0,5-39 0,2-1 0,-1 28 0,0 8 0,0-10 0,0-7 0,0-9 0,0-11 0,0-12 0,0-8 0,-5-7 0,4-11 559,-3 4-559,4 2 0,-4 0 0,3 10 0,-3-4 0,-1 12 0,3-5 0,-7 5 0,7-12 0,-7-2 0,8-5 0,-3-4 0,4-2 0,0-4 0,0-1 0,0-3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22.30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39635.90625"/>
      <inkml:brushProperty name="anchorY" value="-109593.14063"/>
      <inkml:brushProperty name="scaleFactor" value="0.5"/>
    </inkml:brush>
  </inkml:definitions>
  <inkml:trace contextRef="#ctx0" brushRef="#br0">264 4612 24575,'0'-8'0,"0"-31"0,0 13 0,0-39 0,-12 9 0,4-8 0,-2 11 0,-1 0 0,-7-18 0,10 13 0,0 0 0,-10-7 0,4-22 0,1 7-490,-1-11 490,6 1 0,-4-8 0,10 17-454,-1 23 1,0-2 453,-4-35 0,7 35 0,-1 0 0,-2 5 0,0 1 0,3-2 0,0 1 0,-6-40 0,6 38 0,-1 0 0,-11-28 0,11 31 0,0-1 0,-5 4 0,0 2-161,4-41 161,-4 1 0,1 19 0,3 1 0,-8 9 0,8-2 464,-8 8-464,9 1 921,-5 0-921,1 6 173,4-13-173,-4 13 0,5-21 0,0 11 0,0-12 0,0 8 0,0-1 0,0 2 0,0 6 0,0 2 0,0 12 0,0 3 0,0 5 0,0 6 0,0 2 0,0-1 0,0-1 0,6-19 0,0 4 0,18-27 0,-3 12 0,16-14 0,-4 0 0,4 7 0,10-17-516,-1 13 516,9-8 0,-9 11 0,4 11 0,-7 0 0,5 21 0,1-9 0,-3 17 0,9-1 0,-8 8 516,-1 6-516,-2 5 0,-11 1 0,0 5 0,-9 0 0,-5 0 0,-4 0 0,-2 0 0,-4 0 0,-1 0 0,1 4 0,4 1 0,2 4 0,9 1 0,9 1 0,6 0 0,7 0 0,6 1 0,-4 5 0,12 2 0,-13-1 0,6 4 0,-7-9 0,-1 3 0,-6 0 0,-6-5 0,-9 4 0,-5-5 0,1-5 0,-1 3 0,0-7 0,0 4 0,0-1 0,0-3 0,5 8 0,-3-8 0,9 8 0,-10-8 0,5 8 0,-6-8 0,0 4 0,0-5 0,0 4 0,-4-3 0,2 7 0,-7-7 0,4 7 0,-6-7 0,1 7 0,-1-3 0,1 0 0,0 2 0,-5-2 0,0 4 0,-4-1 0,0 1 0,0-1 0,0 1 0,0-1 0,0 0 0,0 1 0,-4-4 0,0 2 0,-5-2 0,0 4 0,1-1 0,-1 1 0,4 0 0,-2-1 0,6 1 0,-3-1 0,4 0 0,4-3 0,0-2 0,5 1 0,-1 1 0,-3 0 0,-2-2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29.33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44524.28125"/>
      <inkml:brushProperty name="anchorY" value="-113533.25781"/>
      <inkml:brushProperty name="scaleFactor" value="0.5"/>
    </inkml:brush>
  </inkml:definitions>
  <inkml:trace contextRef="#ctx0" brushRef="#br0">202 1 24575,'0'85'0,"0"-27"0,1-8 0,-2 2-972,-13 47 972,-1-20 0,6-21 0,0 1 0,-8 23 0,8-18 0,1 0 0,-7 18 0,3-19 0,1 1 0,-2 18 0,6-33 0,0 2 0,-1-2 0,1 1 0,0 0 0,0-1 0,-1 42 0,2-3 0,0-9 0,5 0 0,-5-1 0,6-7 0,0 6 319,0-14-319,0 7 0,0 18 0,0-12 0,0 22-321,0 0 321,0-21 0,0-25 0,0 0 0,0 31 0,0 8 0,0-3 0,0-8 0,6-1-39,1-7 39,6-3 479,-1-14-479,5 5 0,1-13 0,1 13 493,4-5-493,-10-1 41,10 6-41,-9 3 0,4 0 0,0 7 0,-4-8 0,4-1 0,-6 1 0,0 0 0,1 0 0,-1-1 0,0-6 0,0-2 0,0-1 0,-1-11 0,0 11 0,-5-13 0,4 0 0,-4-1 0,0-12 0,-2-1 0,0-11 0,-3-1 0,3-4 0,-4 0 0,0-1 0,0-3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33.18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59135.3125"/>
      <inkml:brushProperty name="anchorY" value="-129897.07031"/>
      <inkml:brushProperty name="scaleFactor" value="0.5"/>
    </inkml:brush>
  </inkml:definitions>
  <inkml:trace contextRef="#ctx0" brushRef="#br0">1 0 24575,'16'8'0,"-1"1"0,14 14 0,-9-3 0,5 0 0,-6-1 0,0 0 0,7 7 0,-4 6 0,5 3 0,2 10 0,1-3 0,7 7 0,-1-6 0,-6 3 0,3-11 0,-9 9 0,9-8 0,-10 2 0,10-4 0,-4-1 0,5 1 0,0 0 0,-1-5 0,-5 2 0,2-9 0,-8 9 0,9-9 0,-10 3 0,4-10 0,-11 3 0,4-3 0,-7 0 0,7 3 0,-4-8 0,1 8 0,3-3 0,-3 4 0,4-4 0,-4 3 0,3-8 0,-3 8 0,-1-8 0,-1 4 0,1-5 0,-4 4 0,3-3 0,1 8 0,-4-3 0,4 4 0,-5-5 0,5 4 0,-5-8 0,5 3 0,-10-4 0,4-1 0,-7 1 0,3 0 0,-4-1 0,4 1 0,-3 4 0,7 7 0,-2 6 0,5 12 0,0 1 0,0 7 0,1 0 0,0 6 0,-1-4 0,1 4 0,-1-12 0,0-2 0,-1-7 0,1 0 0,-5-9 0,2 1 0,-6-13 0,2 3 0,0-4 0,-3-1 0,6-3 0,-3-2 0,4-3 0,1 0 0,-5-4 0,4 0 0,-3-1 0,3-3 0,1 7 0,-1-6 0,1 2 0,0-4 0,4 0 0,1 0 0,5 0 0,6-1 0,-5 0 0,5 0 0,-6 0 0,0-3 0,0 6 0,-4-5 0,-2 11 0,-4-7 0,-1 7 0,-3-6 0,3 6 0,-4-3 0,1 1 0,2 2 0,-2-3 0,4 0 0,-1 0 0,11-6 0,-3 5 0,14-4 0,-10 3 0,11-9 0,-6 4 0,7-4 0,-6 5 0,4 0 0,-10 0 0,5 0 0,-6 0 0,0 1 0,0-1 0,-4 1 0,3 4 0,-4-3 0,5 3 0,-4-5 0,2 1 0,-2 0 0,4-1 0,0 5 0,0-3 0,5 2 0,-3-4 0,9 0 0,-10 0 0,10-5 0,-4 4 0,0-4 0,4 0 0,-9 4 0,4-3 0,-6 4 0,0 1 0,-5-1 0,4 5 0,-8-2 0,8 1 0,-8-2 0,3 2 0,-4-1 0,-1 6 0,1-7 0,-1 7 0,1-3 0,-4 1 0,-2 2 0,-3-3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37.16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73332.5625"/>
      <inkml:brushProperty name="anchorY" value="-143758.39063"/>
      <inkml:brushProperty name="scaleFactor" value="0.5"/>
    </inkml:brush>
  </inkml:definitions>
  <inkml:trace contextRef="#ctx0" brushRef="#br0">0 1 24575,'18'0'0,"-2"0"0,31 0 0,7 11 0,-4 2 0,34 21 0,-17-8 0,6 6 0,3-6 0,-19-1 0,12 0 0,-14-1 0,-9-6 0,-13-2 0,-9-6 0,-9-1 0,-2 0 0,-5-4 0,-6-2 0,-3-3 0,-7 0 0,0 0 0,0 0 0,0 0 0,3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41.09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91852.15625"/>
      <inkml:brushProperty name="anchorY" value="-158798.73438"/>
      <inkml:brushProperty name="scaleFactor" value="0.5"/>
    </inkml:brush>
  </inkml:definitions>
  <inkml:trace contextRef="#ctx0" brushRef="#br0">0 1157 24575,'4'-20'0,"2"-2"0,7-6 0,3-2 0,5-2 0,6-3 0,-3-9 0,4 3 0,1-6 0,-9 1 0,8-1 0,-12 7 0,7-4 0,-6 5 0,4 0 0,-4-5 0,0 4 0,4 1 0,-4-5 0,5 11 0,-1-5 0,-4 7 0,3-1 0,-5 6 0,6-4 0,-1 4 0,1-5 0,0-1 0,4 6 0,-2-5 0,1 10 0,-8 1 0,2 2 0,-9 8 0,5-3 0,-6 8 0,-3-2 0,2 6 0,-9-3 0,4 4 0,-5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3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3151 24575,'28'0'0,"9"0"0,2 0 0,23 0 0,-12 0 0,13 0 0,-15 0 0,5 0 0,-20 0 0,11 0 0,-19 0 0,-1 0 0,-3 0 0,-9 0 0,4 0 0,-5 0 0,-1 0 0,0 0 0,1 0 0,-1 0 0,6 0 0,-4 0 0,16 0 0,-15 0 0,16-11 0,-12 9 0,6-14 0,0 15 0,0-9 0,0 4 0,0-6 0,-5-5 0,4 5 0,-4-10 0,5 4 0,-6 0 0,5-3 0,-5 3 0,1-5 0,4 5 0,-9-3 0,3 8 0,-5-3 0,-1 6 0,6-1 0,-4 0 0,5-5 0,-6-1 0,0-1 0,0-4 0,1-2 0,-1 0 0,1-6 0,0 0 0,5 6 0,-4-6 0,5 0 0,-7 6 0,1-6 0,0 7 0,-1 0 0,1 0 0,0-7 0,0-1 0,7-14 0,-4-2 0,10-1 0,-10-4 0,4 4 0,-6 1 0,0-6 0,0 6 0,1 0 0,-7-6 0,-1 14 0,-6-7 0,0 15 0,0-6 0,0 13 0,0 0 0,0 8 0,0 5 0,0 1 0,0-1 0,0 1 0,0 0 0,0-6 0,0-2 0,0-11 0,0-3 0,0-6 0,0 0 0,0 7 0,0-5 0,-6 4 0,5-5 0,-10 5 0,4-4 0,1 5 0,-6-15 0,5 6 0,-7-13 0,1 6 0,5-8 0,-4 0 0,4 0 0,-5 7 0,0 3 0,1 13 0,5 3 0,-3 11 0,9 2 0,-8 6 0,7-1 0,-7 1 0,2-13 0,-4 4 0,-7-17 0,5 5 0,-6-7 0,2 6 0,3-4 0,-8 11 0,9-4 0,-9 6 0,9 0 0,-3 0 0,-1 5 0,-1-4 0,-5 4 0,0-5 0,-6-1 0,-3 5 0,-6-5 0,0 10 0,0-4 0,0 5 0,1 1 0,5 5 0,-4-5 0,12 11 0,-6-10 0,7 5 0,0-6 0,0 6 0,-6-5 0,-3 10 0,-5-10 0,5 9 0,-4-9 0,5 10 0,-7-5 0,6 1 0,3 4 0,11-4 0,2 5 0,6 0 0,4-5 0,-3 4 0,3-4 0,-4 5 0,0 0 0,-4 0 0,2 0 0,-8 0 0,2 0 0,1 0 0,-5 0 0,5 0 0,-6 0 0,0 5 0,-7 2 0,5 5 0,-5 0 0,1 5 0,4 2 0,-11 6 0,5-1 0,-9 8 0,2-5 0,5 5 0,-3-7 0,11-2 0,-5 1 0,13-6 0,1-2 0,5-6 0,6 0 0,0 1 0,5-1 0,0 0 0,-5 1 0,-1 5 0,-5 8 0,-1 7 0,-2 14 0,1 3 0,-1 7 0,-7 9 0,6-7 0,-5-1 0,6-3 0,7-6 0,-6 27 0,11-22 0,-5 28 0,7-22 0,0 16 0,0-9 0,0 8 0,0-17 0,0 8 0,0-17 0,0 6 0,0-13 0,0 13 0,6-6 0,1 1 0,8 34 0,-1-19 0,2 23 0,-2-14 0,1-6 0,0 8 0,-1-8 0,-6-10 0,4-10 0,-11-15 0,5-1 0,-6-7 0,5-6 0,-4-1 0,8 0 0,-7 2 0,8 11 0,-3 3 0,6 6 0,0-1 0,-6 1 0,4-6 0,-10-3 0,9-11 0,-9-2 0,8-6 0,-8 1 0,4-1 0,-1 0 0,-3 1 0,9-1 0,-9 0 0,3 1 0,-4-1 0,5-4 0,-4 3 0,8-3 0,-3 4 0,4 6 0,2 8 0,-1 0 0,2 13 0,4-13 0,1 6 0,5-7 0,-5 0 0,-2-5 0,1-2 0,-5-5 0,4 0 0,-6-6 0,0 0 0,0-5 0,0 0 0,0 0 0,-1 0 0,1 0 0,-1 0 0,1 0 0,0 0 0,0 0 0,-1 0 0,1 0 0,0 0 0,0 0 0,0 0 0,-1 0 0,1 0 0,-1 0 0,1 0 0,-5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7:35.5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480 374 16383,'17'-17'0,"0"3"0,2-4 0,0 4 0,6-2 0,-5-2 0,10 2 0,-9 1 0,9-5 0,-10 9 0,5-3 0,-10 5 0,2-1 0,-7 5 0,4-3 0,-6 7 0,1-3 0,-1 1 0,1 2 0,-1-3 0,1 4 0,-1 0 0,0 0 0,0 0 0,5-4 0,7-2 0,6-9 0,5 3 0,7-8 0,-5 8 0,5-9 0,-7 10 0,7-5 0,-10 6 0,8 4 0,-16-3 0,0 8 0,-6-3 0,-6 0 0,1 3 0,0-3 0,-1 4 0,1 0 0,-1 0 0,0 0 0,1 0 0,-1 0 0,1 0 0,4 0 0,7 0 0,6 0 0,5 0 0,1 0 0,-1 0 0,1 0 0,-1 0 0,0 0 0,-5 0 0,-1 0 0,-6 0 0,-4 0 0,2 0 0,-7 0 0,8 0 0,-3 0 0,-1 0 0,4 0 0,-4 0 0,6 0 0,4 0 0,-3 0 0,9 0 0,-10 5 0,10 0 0,-4 1 0,0 3 0,4-4 0,-9 5 0,3 0 0,-5 0 0,1-1 0,-6 0 0,4 1 0,-8-1 0,3 0 0,-4-1 0,-1 1 0,-3-1 0,3 1 0,-7 0 0,3-1 0,-4 1 0,0 0 0,0-1 0,0 5 0,0 2 0,0 4 0,0 0 0,4 6 0,-3-5 0,4 10 0,-5 3 0,0 0 0,5 4 0,-4-6 0,3 7 0,-4 1 0,5 6 0,-3 0 0,3 1 0,-5 7 0,0 1 0,0 8 0,0 8 0,0-7 0,0 7 0,0-15 0,0 4 0,0-4 0,0 0 0,0 4 0,0-4 0,0 7 0,0-1 0,0-6 0,0-2 0,5-8 0,-4-5 0,9 4 0,-9-11 0,4 4 0,0-5 0,-4-1 0,8-5 0,-8 4 0,8-4 0,-8 6 0,9-1 0,-9 1 0,3-1 0,1 0 0,-4 1 0,4-1 0,-5 1 0,0-1 0,0-5 0,0 4 0,0-4 0,0 6 0,0-1 0,0 1 0,0 5 0,0-4 0,0 11 0,0-11 0,0 11 0,0-11 0,-5 11 0,-1-16 0,-4 8 0,0-15 0,4 3 0,-2-5 0,7-4 0,-7-2 0,3-4 0,0-1 0,-3-3 0,4 3 0,-5-4 0,-4 1 0,3 2 0,-3-2 0,0 4 0,-2 0 0,-4 5 0,0 1 0,0 4 0,0 0 0,0-4 0,0 3 0,0-3 0,0 0 0,-1-1 0,1-5 0,5 0 0,-4-3 0,4 2 0,-11-3 0,4 1 0,-3 3 0,5-8 0,-6 3 0,5 0 0,-10-3 0,4 8 0,-6-3 0,1 0 0,-1 3 0,1-8 0,-1 9 0,1-9 0,5 8 0,-4-8 0,4 8 0,-5-8 0,-1 8 0,1-8 0,-1 9 0,1-4 0,-1-1 0,1 5 0,-1-4 0,1-1 0,5 0 0,2-5 0,4 0 0,1 0 0,0 0 0,0 0 0,0 0 0,0 0 0,0 0 0,0 0 0,0-9 0,-6 3 0,-1-13 0,-5 2 0,0-3 0,-7-2 0,5 1 0,-5-1 0,7 1 0,5 1 0,1 0 0,6 1 0,-1-6 0,0 0 0,-7-8 0,4-5 0,-11-4 0,3-6 0,1 0 0,-5 6 0,17 4 0,-9-1 0,15 6 0,-8-5 0,8 0 0,-3 5 0,4-4 0,0 5 0,-4 1 0,3-1 0,-3 1 0,5-1 0,-1 1 0,1 5 0,-1-10 0,1 8 0,-1-10 0,0 1 0,-6-18 0,4 12 0,-5-23 0,1 18 0,3-14 0,2 0 0,1 0 0,4 8 0,0-6 0,-3 5 0,9-6 0,-5-1 0,6 0 0,0 1 0,0 6 0,0-4 0,0 5 0,0 0 0,0 1 0,0 7 0,5 1 0,1 6 0,5 2 0,-1-1 0,1 11 0,-1-10 0,0 17 0,0-5 0,-1 11 0,1-4 0,-1 4 0,0-6 0,5 1 0,2-5 0,4-2 0,1-6 0,7-7 0,-5 6 0,5-7 0,-7 9 0,-5 5 0,-2 1 0,0 6 0,-4 5 0,4 4 0,-6 2 0,1 7 0,4-7 0,2 3 0,4-4 0,-5 3 0,4-2 0,-8 3 0,3 0 0,-4-3 0,-1 7 0,0-3 0,-3 4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24575,'33'0'0,"0"0"0,21 0 0,-18 0 0,24 0 0,-27 0 0,13 0 0,-8 0 0,-7 0 0,-1 0 0,-7 0 0,0 0 0,0 0 0,-6 0 0,5 0 0,-5 0 0,6 0 0,-5 0 0,3 0 0,-3 5 0,-1 1 0,5 0 0,-5 4 0,6-4 0,-5 1 0,3 3 0,-9-9 0,4 9 0,-5-4 0,-1-1 0,1 5 0,-6-5 0,4 6 0,-8-1 0,4 0 0,-5 0 0,0 0 0,0 0 0,4 0 0,2 1 0,5 5 0,6 8 0,9 8 0,8 8 0,1 7 0,6 3 0,-5 0 0,0 5 0,-3-13 0,-8-3 0,-5-3 0,-3-5 0,-4 7 0,5 0 0,-4 8 0,5-6 0,2 21 0,-6-11 0,5 14 0,-1-17 0,-4 6 0,4-13 0,-6 5 0,-1-13 0,-5-3 0,-2 1 0,0-5 0,-4 11 0,5-5 0,-6 7 0,0 0 0,0 0 0,0 0 0,0 0 0,0 0 0,0 8 0,0-7 0,0 15 0,0-7 0,0 8 0,0 9 0,0 1 0,0 1 0,0-2 0,0 0 0,0-15 0,-7 13 0,6-22 0,-11 5 0,5-7 0,-5-6 0,5 4 0,-3-11 0,3 11 0,0-11 0,-3 4 0,3-6 0,1 7 0,-4-5 0,4-1 0,-6 4 0,1-15 0,4 16 0,-2-12 0,2 6 0,-4 0 0,4-5 0,-3 3 0,4-4 0,-6 6 0,6-5 0,-4-2 0,9-6 0,-8 1 0,8-1 0,-9 0 0,5 1 0,-5-6 0,-1 4 0,1-3 0,0 5 0,-1-1 0,-5 1 0,4 5 0,-10 2 0,4 0 0,-5 4 0,-7-3 0,6 4 0,-13 2 0,13-2 0,-13-3 0,13-4 0,-6-4 0,13-1 0,1 0 0,5-5 0,1-1 0,-1-5 0,1 0 0,0 0 0,-1 0 0,2 0 0,-2 0 0,1 0 0,4-5 0,-3-1 0,8-4 0,-8 4 0,7-3 0,-7 3 0,8-4 0,-8 4 0,3-3 0,-4 3 0,-6-10 0,-2 4 0,-12-11 0,-1 9 0,-8-17 0,7 16 0,-6-16 0,7 12 0,-7-6 0,7 0 0,1 1 0,0 0 0,-1 0 0,0 0 0,-7-9 0,13 8 0,-14-14 0,13 7 0,-12-1 0,12 3 0,2 6 0,2 1 0,9 0 0,-3 0 0,4 0 0,0-6 0,0-2 0,-6-7 0,4 0 0,-5-7 0,7 5 0,-2-13 0,-5 5 0,4 1 0,-5-6 0,7 5 0,0 1 0,-1 1 0,7 15 0,-3 1 0,8 7 0,-8 0 0,9 6 0,-4-5 0,0 5 0,3-13 0,-8-1 0,3-7 0,-6 0 0,-5 0 0,9-8 0,-7 13 0,9-11 0,-5 20 0,5 0 0,2 2 0,5 5 0,-4 0 0,3-10 0,-4-6 0,5-7 0,0-13 0,0-3 0,-6-2 0,4-5 0,-4 15 0,6 3 0,0 14 0,0 1 0,0 12 0,0 2 0,0 6 0,0 0 0,0-6 0,0-2 0,0-5 0,0-7 0,0-1 0,0 0 0,5 1 0,2 7 0,-1-7 0,4 6 0,-3-6 0,4 7 0,1 0 0,0-7 0,0-1 0,0 0 0,1-6 0,-2 13 0,1-6 0,-5 7 0,3 0 0,-4 6 0,5 1 0,-1 6 0,0 4 0,0 2 0,0 4 0,0 0 0,0 0 0,0 0 0,0 0 0,1 0 0,-1 0 0,6 0 0,8 0 0,1 0 0,5-6 0,-7 0 0,0 0 0,-6-4 0,-1 9 0,-5-4 0,-1 5 0,0 0 0,1 0 0,-1 0 0,0 0 0,-5-4 0,0-2 0,-5-3 0,-5 4 0,4 4 0,-3 7 0,4 4 0,0 0 0,0 1 0,0-1 0,0-4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3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1328 84 24575,'-22'0'0,"-11"0"0,-1 0 0,-26 0 0,25 0 0,-35 0 0,20 0 0,-32 0 0,30 6 0,-21 15 0,25-4 0,-9 16 0,9-18 0,3 10 0,7-5 0,0 5 0,7-6 0,-6 5 0,13-6 0,-6 1 0,7 3 0,0-10 0,5 10 0,2-10 0,6 4 0,-1-6 0,0 6 0,1-4 0,3 4 0,-2 0 0,3-4 0,-6 10 0,6-5 0,-4 6 0,4 0 0,-6 0 0,6 7 0,-5 1 0,5 1 0,-7 4 0,7-5 0,-6 7 0,5 0 0,-5 0 0,-1 0 0,6 0 0,-5 7 0,5 3 0,-1 7 0,-4 0 0,4 0 0,0 0 0,-4 0 0,11 0 0,-11-7 0,5-3 0,0-7 0,1 0 0,1 0 0,3-7 0,-3-1 0,-1 0 0,5-6 0,-5 6 0,6-7 0,0 0 0,0-6 0,-6 12 0,5-10 0,-5 10 0,6-5 0,0 5 0,0-4 0,0 11 0,0-5 0,0 7 0,0 0 0,0 8 0,0-6 0,0 13 0,6-13 0,1 13 0,6-13 0,0-1 0,5-3 0,-5-12 0,11 13 0,-5-6 0,13 8 0,3 8 0,7-3 0,1 5 0,-2-8 0,0 1 0,1-1 0,7 2 0,1-8 0,18 17 0,-8-13 0,6 7 0,0-4 0,0-11 0,8 12 0,0-5 0,-8-1 0,-10-9 0,-10-3 0,-8-11 0,-7 4 0,5-6 0,-4 1 0,6 5 0,7 3 0,-5-2 0,13 7 0,-13-11 0,6 10 0,-9-11 0,-5 3 0,-3-5 0,-6 0 0,-5-1 0,4 0 0,-5-5 0,13 5 0,9-4 0,0 6 0,15 1 0,2 0 0,1 0 0,-1-1 0,-3-5 0,-20-3 0,11-5 0,-19 0 0,-1 0 0,-8 0 0,0 0 0,-4 0 0,9 0 0,-3 0 0,5 0 0,6-11 0,3-3 0,5-11 0,3-7 0,-1-2 0,4-16 0,-8 8 0,-1-5 0,-9 9 0,-6 0 0,-1 1 0,-6 6 0,-5 2 0,-2-1 0,-5 5 0,0-4 0,0-9 0,0-11 0,0-1 0,0-40 0,0 35 0,0-6 0,0-2-440,0-11 440,0 17 0,0-2 0,0-38 0,-7-2 0,3 46 0,-1 0 0,-11-43 0,1 10 0,0 10 0,0 4 0,1 15 0,0-15 0,-8-4 0,-2-1-461,8 26 0,-1-2 461,1 4 0,0-2 0,-1-8 0,0-2 0,4 11 0,0 1 0,-2-3 0,-1 0 0,4 3 0,-1 1-208,-19-42 208,7-4 0,5 36 414,12-4-414,-3 22 0,4 1 0,-6-5 933,1 11-933,-1-13 223,-1 1-223,-5-2 0,-2-9 0,-1 1 0,-4 0 0,6 8 0,0 8 0,-3 9 0,10 7 0,-3 6 0,5 1 0,1 5 0,-1 6 0,-5-5 0,4 4 0,-16 0 0,9-4 0,-17 9 0,4-10 0,-5 10 0,-1-5 0,0 6 0,0 0 0,6 0 0,3 0 0,6 0 0,5 0 0,-3 0 0,3 0 0,-5 0 0,1 0 0,-1 0 0,-7 0 0,-1 0 0,0 0 0,-5 0 0,11 5 0,-5 1 0,7 6 0,6-6 0,-5 5 0,15-5 0,-8 4 0,9-4 0,-4-1 0,4-5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1304 0 24575,'-30'0'0,"-4"0"0,-38 21 0,4-3-432,20 8 1,0 3 431,-20 4 0,21-6 0,0 0 0,-21 10 0,-14 9 0,14-1 0,4-8 284,14-3-284,5-8 143,7-1-143,6 6 0,-5-4 0,11 3 436,-4 0-436,5 2 0,1-1 0,-8 7 0,6-6 0,-7 7 0,7 6 0,6-5 0,1 6 0,1-8 0,3 7 0,2-5 0,1 22 0,10-4 0,-11 17 0,11-1 0,-4 0 0,6 10 0,-7-7 0,5 7 0,-4-9 0,6 9 0,0-8 0,0 9 0,0-1-417,7 2 417,1 0 0,15 8 0,1-17 0,6 7 0,-1-18 0,1 6 0,-3-15 0,3 15 0,5-12 0,-3 12 0,11-4 0,-5 7 0,6-1 0,1-6 0,0-2 0,-9-16 0,-3-9 0,-14-5 0,3-11 0,-9 4 0,9-11 417,-9 4-417,3-4 0,-4 5 0,-1-5 0,6 3 0,-6-9 0,5 4 0,0-5 0,-4-1 0,4 1 0,0 0 0,-4 0 0,4-1 0,0 1 0,-5 0 0,11 0 0,-4 0 0,-1 0 0,5 1 0,-11-2 0,11 2 0,-10-2 0,4 1 0,0 0 0,-4 0 0,4-5 0,-6 3 0,1-8 0,-1 8 0,0-7 0,6 7 0,2-2 0,12 5 0,-6-1 0,13 2 0,-13-1 0,12 0 0,-11 0 0,-1-1 0,-2 1 0,-10-6 0,4 3 0,-6-7 0,1 2 0,-1-4 0,6 5 0,8 2 0,7 5 0,7-5 0,0 5 0,0-5 0,-7 0 0,-1 3 0,-13-8 0,5 3 0,-10-5 0,4 4 0,-6-2 0,1 2 0,-1-4 0,0 0 0,0 5 0,0-4 0,1 4 0,-1-5 0,1 0 0,-1 0 0,0 0 0,1 0 0,-2 0 0,1 0 0,0 0 0,1-5 0,-1 4 0,6-9 0,-4 4 0,10-5 0,-10 5 0,9-10 0,-9 9 0,10-9 0,-5 5 0,6-6 0,-5 5 0,3-5 0,-3 1 0,5-2 0,0-5 0,-5 0 0,3 0 0,-3 0 0,5 0 0,-5 0 0,-1 0 0,0 0 0,-5 5 0,4-3 0,-5 3 0,0 1 0,1-5 0,-1 5 0,0-6 0,1 0 0,-1 0 0,-4 5 0,3-3 0,-9 9 0,10-10 0,-10 5 0,9-1 0,-9-3 0,9-3 0,-3-1 0,5-11 0,1-3 0,0-9 0,1-7 0,0 0 0,-1 0 0,1 0 0,0 0 0,0 0 0,-1 0 0,1 0 0,-1 7 0,-5-5 0,3 14 0,-4-14 0,1 14 0,-2-15 0,-1 15 0,-3-14 0,3 13 0,-5-6 0,0 1 0,0-3 0,0 1 0,0-6 0,0 5 0,0-7 0,0 0 0,0 0 0,0 8 0,0 1 0,0 8 0,0 7 0,0 1 0,0 7 0,0 6 0,0-5 0,0 10 0,0-4 0,0 6 0,0 0 0,0-1 0,-4 1 0,3-1 0,-4 1 0,5 0 0,-4 4 0,-2 2 0,1 8 0,1 1 0,-5 0 0,7 4 0,-7-4 0,4 0 0,4 4 0,-8-8 0,8 3 0,-3-4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7:35.5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480 374 16383,'17'-17'0,"0"3"0,2-4 0,0 4 0,6-2 0,-5-2 0,10 2 0,-9 1 0,9-5 0,-10 9 0,5-3 0,-10 5 0,2-1 0,-7 5 0,4-3 0,-6 7 0,1-3 0,-1 1 0,1 2 0,-1-3 0,1 4 0,-1 0 0,0 0 0,0 0 0,5-4 0,7-2 0,6-9 0,5 3 0,7-8 0,-5 8 0,5-9 0,-7 10 0,7-5 0,-10 6 0,8 4 0,-16-3 0,0 8 0,-6-3 0,-6 0 0,1 3 0,0-3 0,-1 4 0,1 0 0,-1 0 0,0 0 0,1 0 0,-1 0 0,1 0 0,4 0 0,7 0 0,6 0 0,5 0 0,1 0 0,-1 0 0,1 0 0,-1 0 0,0 0 0,-5 0 0,-1 0 0,-6 0 0,-4 0 0,2 0 0,-7 0 0,8 0 0,-3 0 0,-1 0 0,4 0 0,-4 0 0,6 0 0,4 0 0,-3 0 0,9 0 0,-10 5 0,10 0 0,-4 1 0,0 3 0,4-4 0,-9 5 0,3 0 0,-5 0 0,1-1 0,-6 0 0,4 1 0,-8-1 0,3 0 0,-4-1 0,-1 1 0,-3-1 0,3 1 0,-7 0 0,3-1 0,-4 1 0,0 0 0,0-1 0,0 5 0,0 2 0,0 4 0,0 0 0,4 6 0,-3-5 0,4 10 0,-5 3 0,0 0 0,5 4 0,-4-6 0,3 7 0,-4 1 0,5 6 0,-3 0 0,3 1 0,-5 7 0,0 1 0,0 8 0,0 8 0,0-7 0,0 7 0,0-15 0,0 4 0,0-4 0,0 0 0,0 4 0,0-4 0,0 7 0,0-1 0,0-6 0,0-2 0,5-8 0,-4-5 0,9 4 0,-9-11 0,4 4 0,0-5 0,-4-1 0,8-5 0,-8 4 0,8-4 0,-8 6 0,9-1 0,-9 1 0,3-1 0,1 0 0,-4 1 0,4-1 0,-5 1 0,0-1 0,0-5 0,0 4 0,0-4 0,0 6 0,0-1 0,0 1 0,0 5 0,0-4 0,0 11 0,0-11 0,0 11 0,0-11 0,-5 11 0,-1-16 0,-4 8 0,0-15 0,4 3 0,-2-5 0,7-4 0,-7-2 0,3-4 0,0-1 0,-3-3 0,4 3 0,-5-4 0,-4 1 0,3 2 0,-3-2 0,0 4 0,-2 0 0,-4 5 0,0 1 0,0 4 0,0 0 0,0-4 0,0 3 0,0-3 0,0 0 0,-1-1 0,1-5 0,5 0 0,-4-3 0,4 2 0,-11-3 0,4 1 0,-3 3 0,5-8 0,-6 3 0,5 0 0,-10-3 0,4 8 0,-6-3 0,1 0 0,-1 3 0,1-8 0,-1 9 0,1-9 0,5 8 0,-4-8 0,4 8 0,-5-8 0,-1 8 0,1-8 0,-1 9 0,1-4 0,-1-1 0,1 5 0,-1-4 0,1-1 0,5 0 0,2-5 0,4 0 0,1 0 0,0 0 0,0 0 0,0 0 0,0 0 0,0 0 0,0 0 0,0-9 0,-6 3 0,-1-13 0,-5 2 0,0-3 0,-7-2 0,5 1 0,-5-1 0,7 1 0,5 1 0,1 0 0,6 1 0,-1-6 0,0 0 0,-7-8 0,4-5 0,-11-4 0,3-6 0,1 0 0,-5 6 0,17 4 0,-9-1 0,15 6 0,-8-5 0,8 0 0,-3 5 0,4-4 0,0 5 0,-4 1 0,3-1 0,-3 1 0,5-1 0,-1 1 0,1 5 0,-1-10 0,1 8 0,-1-10 0,0 1 0,-6-18 0,4 12 0,-5-23 0,1 18 0,3-14 0,2 0 0,1 0 0,4 8 0,0-6 0,-3 5 0,9-6 0,-5-1 0,6 0 0,0 1 0,0 6 0,0-4 0,0 5 0,0 0 0,0 1 0,0 7 0,5 1 0,1 6 0,5 2 0,-1-1 0,1 11 0,-1-10 0,0 17 0,0-5 0,-1 11 0,1-4 0,-1 4 0,0-6 0,5 1 0,2-5 0,4-2 0,1-6 0,7-7 0,-5 6 0,5-7 0,-7 9 0,-5 5 0,-2 1 0,0 6 0,-4 5 0,4 4 0,-6 2 0,1 7 0,4-7 0,2 3 0,4-4 0,-5 3 0,4-2 0,-8 3 0,3 0 0,-4-3 0,-1 7 0,0-3 0,-3 4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7:4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1207 24575,'17'-84'0,"1"0"0,-1 1 0,0-1 0,1 1 0,-6 25 0,1 0 0,2-15 0,2-21 0,2-4 0,1 13 0,1 29 0,16 23 0,-17 22 0,19-23 0,-26 25 0,0 0 0,-3 0 0,3 4 0,-4 1 0,0 4 0,-1-3 0,5-3 0,1-2 0,11-2 0,1-5 0,12 3 0,-5-3 0,11-2 0,-11 5 0,5-4 0,-7 6 0,-5 0 0,-1 4 0,-6 2 0,-5 0 0,-1 3 0,-4-3 0,0 4 0,-1 0 0,1 0 0,-1 0 0,5 0 0,1 0 0,11 0 0,1 0 0,12 0 0,-5 0 0,11 0 0,-11 0 0,4 0 0,-5 0 0,-6 0 0,-6 0 0,-2 0 0,-9 0 0,5 0 0,-6 0 0,0 0 0,0 0 0,1 0 0,4 0 0,7 5 0,6 5 0,5 7 0,1 4 0,-1-5 0,0 4 0,1-4 0,-6 0 0,-2-1 0,-9-2 0,3-2 0,-8 2 0,4-4 0,-9 0 0,-2 0 0,-3-1 0,0 1 0,0-1 0,4 1 0,-3 10 0,8 2 0,-3 11 0,-1-1 0,5 7 0,-9-5 0,4 5 0,0-7 0,-4 0 0,4-5 0,-5 4 0,0-9 0,0 4 0,0-6 0,0 5 0,0-3 0,0 9 0,0-10 0,0 10 0,0-4 0,0 0 0,-4-1 0,3-6 0,-8 0 0,8 0 0,-3 0 0,0-4 0,3 3 0,-3-9 0,4 9 0,0-3 0,0 4 0,-4 0 0,3 0 0,-3 0 0,4 6 0,0-5 0,0 5 0,0-6 0,0 0 0,0-5 0,0 4 0,0-8 0,0 8 0,0-4 0,0 11 0,0-5 0,0 11 0,0-11 0,0 10 0,0-14 0,0 7 0,0-13 0,0 3 0,0-4 0,0 4 0,0-3 0,0 8 0,0 2 0,0 0 0,0 0 0,0-2 0,0-3 0,0 4 0,0-5 0,0 4 0,0-3 0,0 4 0,0 5 0,0-3 0,0 9 0,0-10 0,0 11 0,0-6 0,0 7 0,0-1 0,0 7 0,0 1 0,0 7 0,0 0 0,-6 6 0,5 3 0,-5 7 0,1-1 0,-2-6 0,-5 5 0,6-13 0,-4 0 0,8-3 0,-7-11 0,8-1 0,-8-2 0,7-9 0,-7 3 0,8-5 0,-3 6 0,0-5 0,3 5 0,-8 0 0,8-5 0,-8 5 0,8-6 0,-3 0 0,-1 0 0,4 0 0,-3 0 0,0 0 0,3-4 0,-4-2 0,1 0 0,3-3 0,-3 8 0,0-9 0,3 9 0,-3-3 0,1-1 0,-3 4 0,2-3 0,-5-1 0,8-1 0,-7 1 0,3-4 0,-4 3 0,1-5 0,-5 6 0,3-5 0,-8 5 0,3-5 0,-9 1 0,3 0 0,-3 0 0,5-1 0,-6 1 0,9-4 0,-7-2 0,13-4 0,-3 4 0,4-3 0,0 3 0,1-4 0,-1 0 0,1 0 0,-6 0 0,0 0 0,-5 0 0,-6 0 0,5 0 0,-5 0 0,6 0 0,0 0 0,0 0 0,0 0 0,4 0 0,-3 0 0,8 0 0,-13 0 0,7 0 0,-8 0 0,-1 0 0,-1 0 0,0 0 0,-4 0 0,4 0 0,-5 0 0,5 0 0,-4 0 0,9 0 0,-3 4 0,4-3 0,1 4 0,0-5 0,-5 0 0,-2 0 0,-5 0 0,-1 0 0,1 0 0,0 0 0,-1 0 0,6 0 0,-4-5 0,10 4 0,0-8 0,2 8 0,3-7 0,-4 7 0,-5-8 0,-9-2 0,0-1 0,-11-9 0,5 3 0,-7-4 0,7 0 0,1 4 0,12 0 0,2 6 0,5-6 0,4 8 0,2-3 0,4 4 0,0-4 0,4-1 0,-4-11 0,8 5 0,-3-11 0,4 11 0,0-10 0,0 4 0,0-12 0,0-8 0,0-17 0,0-8 0,0-18-442,6-1 442,1 7 0,7-3 0,-2 14 0,7 0 0,-5 3 0,3 14 0,-5 9 0,-2 8 0,0 13 0,1-5 442,4-2-442,-3-1 0,4-11 0,0 5 0,-4 0 0,5-5 0,-2 11 0,-4 0 0,4 9 0,-6 9 0,-4 2 0,3 5 0,-7-1 0,3 0 0,-4-4 0,0-1 0,4-5 0,-3-6 0,3 5 0,1-5 0,-4 1 0,3 8 0,-4-8 0,0 15 0,0-5 0,0 6 0,0-5 0,0 4 0,0-4 0,0 0 0,0 3 0,0-3 0,0-1 0,0 5 0,0-4 0,0 5 0,0-1 0,0 1 0,0 0 0,0 0 0,0-6 0,0 5 0,0-9 0,0 8 0,0-3 0,0 4 0,0 0 0,3 5 0,-2 0 0,3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8:25.0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1090 16383,'17'0'0,"1"0"0,1 0 0,6 0 0,0 0 0,7 0 0,-1 0 0,7 0 0,1 0 0,7 0 0,0 0 0,-7 0 0,5 0 0,-11 0 0,5 0 0,-7 0 0,1 0 0,-6 0 0,-2 0 0,-5 0 0,0 0 0,1-5 0,-1 4 0,0-3 0,0 4 0,-5 0 0,4-4 0,-3 3 0,-1-4 0,4 5 0,-8-3 0,3 2 0,-4-3 0,-1 4 0,-3-4 0,3 3 0,-7-6 0,6 6 0,-3-7 0,5 7 0,-1-6 0,11 1 0,2-3 0,17-2 0,1-5 0,7 3 0,-1-8 0,-5 4 0,4-1 0,-11-2 0,4 8 0,-11-7 0,-1 8 0,-6-3 0,-5 5 0,0-5 0,-5 5 0,5-9 0,0 3 0,6-9 0,0-2 0,7-7 0,-4-5 0,17 1 0,-14-7 0,13 7 0,-10-2 0,6 4 0,-1 1 0,-6 1 0,4 5 0,-10-2 0,9 2 0,-8-4 0,8 4 0,-3-3 0,-1 9 0,5-11 0,-11 13 0,5-6 0,-12 11 0,0 2 0,-6 4 0,1 5 0,-1-4 0,1 7 0,0-3 0,-1 4 0,0 0 0,0 0 0,0 0 0,0 0 0,1 0 0,-1 0 0,6 0 0,6 0 0,6-4 0,5 2 0,0-7 0,14 8 0,-4-9 0,19 9 0,-12-9 0,5 8 0,-8-3 0,-5 5 0,-3 0 0,-11-4 0,-6 3 0,-7-3 0,-4 4 0,0 0 0,-1 0 0,-3-4 0,-2 0 0,-3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22.825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9433.43164"/>
      <inkml:brushProperty name="anchorY" value="-28805.14258"/>
      <inkml:brushProperty name="scaleFactor" value="0.5"/>
    </inkml:brush>
  </inkml:definitions>
  <inkml:trace contextRef="#ctx0" brushRef="#br0">2085 992 24575,'0'98'0,"0"-26"0,0-14 0,0 1 0,0 30 0,0-1 0,0-37 0,0 0 0,0 35 0,0 7 0,0-24 0,0 20 0,0-13 0,0-6 0,0-9 0,0-6 0,0-2 0,0-8 0,5 33 0,-3-6 0,8 8 0,-9-22 0,4-23 0,-1-4 0,-3-11 0,4 4 0,-5-15 0,0 9 0,0 1 0,0 7 0,0 4 0,0 1 0,0-1 0,0 1 0,0-6 0,0 5 0,0-10 0,0 4 0,0-5 0,0 0 0,0 0 0,0-5 0,0 4 0,0-3 0,0-1 0,0-1 0,0-5 0,0 1 0,0-1 0,0 1 0,0-1 0,0 1 0,0-1 0,0 0 0,0 5 0,0 6 0,0 7 0,0-1 0,0 5 0,0-10 0,0 4 0,0-4 0,0-6 0,0-1 0,0-4 0,0-1 0,0 1 0,0-1 0,0 0 0,0 5 0,0 2 0,0 8 0,0-3 0,0 8 0,0-7 0,0 2 0,0-4 0,0-1 0,0 1 0,0 0 0,0 5 0,0-4 0,0 4 0,0-5 0,0 0 0,0 4 0,0-2 0,0 8 0,0-9 0,0 9 0,0-9 0,0 4 0,0 0 0,0-4 0,0 10 0,0-11 0,-5 11 0,0-4 0,-1-1 0,-3 0 0,3-2 0,-3-3 0,-1 4 0,5-5 0,-3 0 0,3-5 0,-4 3 0,4-7 0,-3 3 0,3-4 0,0-1 0,-2 1 0,2 0 0,-4 4 0,0-3 0,-4 7 0,3-2 0,-8 3 0,7 1 0,-6 0 0,1 6 0,-3-6 0,4 6 0,2-11 0,-1 4 0,4-8 0,1 3 0,1-4 0,7-1 0,-6-3 0,6 2 0,-3 48 0,4-30 0,0 39 0,-4-44 0,-5-6 0,-6 4 0,-9-8 0,-1 5 0,-5-6 0,-1 2 0,1-1 0,-14 1 0,-8 0 0,-11 7 0,0-5 0,-6 5 0,10-2 0,-10-2 0,18 2 0,-8-4 0,15-1 0,-16 1 0,15-1 0,-7 1 0,9-1 0,-3 0 0,9-5 0,-1-1 0,13-5 0,-5 0 0,10 4 0,-4-3 0,5 3 0,0-4 0,1 0 0,-1 0 0,1 0 0,-1 0 0,0 0 0,0 0 0,1 0 0,-1 4 0,-4-3 0,3 8 0,-9-8 0,9 8 0,-3-4 0,4 0 0,0 3 0,0-7 0,5 7 0,-3-3 0,7 3 0,-3 1 0,4-4 0,5 2 0,0-2 0,4 3 0,0 0 0,0 0 0,0 1 0,0-1 0,0 0 0,0 0 0,0 0 0,0 0 0,0 0 0,0 0 0,0 1 0,0-1 0,0 0 0,0 1 0,0-1 0,0 1 0,0-1 0,0 1 0,0 0 0,0-1 0,0 0 0,0 0 0,0 0 0,0 0 0,0 5 0,0 1 0,0 10 0,0-3 0,0 3 0,0-5 0,0 0 0,-4-1 0,3 1 0,-3-5 0,4 4 0,0-3 0,-4 3 0,3-3 0,-3-2 0,4-5 0,0 1 0,0 0 0,0-1 0,0 1 0,0-1 0,0 1 0,0-1 0,-5 6 0,4 0 0,-3 5 0,4-1 0,-4-3 0,3 3 0,-3-8 0,4 3 0,0-5 0,0 1 0,-3-1 0,2 1 0,-3-1 0,4 6 0,0 6 0,-4 0 0,3 5 0,-4-1 0,5-4 0,-4 5 0,3-11 0,-3-1 0,4-4 0,0-1 0,0 0 0,-4-3 0,3 9 0,-2 3 0,3 17 0,0-1 0,0 4 0,0-11 0,0 9 0,0-1 0,0 8 0,0 4 0,0-4 0,0 10 0,0-1 0,0 10 0,0-4 0,0-3 0,0 1 0,0-9 0,0 3 0,0-3 0,0-10 0,0 8 0,0-12 0,0 11 0,0-5 0,-5 7 0,4-2 0,-4 3 0,0-3 0,4-4 0,-4 3 0,1-15 0,2 6 0,-2-7 0,4 13 0,0-11 0,0 4 0,0-7 0,0 0 0,0 1 0,0 3 0,0-9 0,0 0 0,0-2 0,0-8 0,0 3 0,0-4 0,0-1 0,0 1 0,0-1 0,0 5 0,0-3 0,0 11 0,0-10 0,0 5 0,0 1 0,0-2 0,4 3 0,-3-6 0,11 5 0,-6-2 0,7 3 0,-4-1 0,-1-7 0,2 7 0,-1-3 0,0 1 0,0 3 0,0-4 0,5 5 0,1 0 0,4 0 0,-5 0 0,4 0 0,-8-5 0,3-1 0,-4-4 0,-1-1 0,1-3 0,-1-1 0,1-1 0,-1-2 0,0 7 0,1-4 0,4 5 0,-3-4 0,8 4 0,-8-4 0,3 0 0,-5 2 0,1-6 0,-1 3 0,1-4 0,3 4 0,1-3 0,4 7 0,0-8 0,-4 4 0,-1-4 0,-4 0 0,1 0 0,-1 0 0,1 0 0,3 0 0,-2 0 0,7 0 0,-2 0 0,-1 0 0,-1 0 0,0 0 0,-3 0 0,2 0 0,-3 0 0,-1 0 0,1 0 0,-1 0 0,0 0 0,0 0 0,1 0 0,-1 0 0,1 0 0,4 0 0,-3 0 0,3 0 0,-4-4 0,-1 4 0,1-4 0,-5 0 0,4 3 0,-3-7 0,3 4 0,5-5 0,2 0 0,9-1 0,-4 0 0,10 0 0,-10 0 0,5 0 0,-6 5 0,-5-3 0,0 7 0,-6-7 0,1 8 0,-1-4 0,1 0 0,0-1 0,9 1 0,-2-8 0,14 5 0,-10-6 0,10 2 0,-18-1 0,2-3 0,-14-8 0,4-2 0,11-6 0,1 14 0,33 3 0,-30 14 0,15-4 0,-30-5 0,-4-5 0,0-1 0,0-2 0,0-3 0,4 0 0,1 0 0,4 3 0,5 7 0,-5-3 0,5 4 0,-6 4 0,1-3 0,-1 7 0,1-6 0,-1 2 0,0-3 0,-3 0 0,2 3 0,-6-2 0,7 6 0,-7-6 0,6 6 0,-6-7 0,6 3 0,-2-3 0,4-5 0,4 3 0,2-7 0,-1 7 0,3-8 0,-3 8 0,0-3 0,0 4 0,-2 1 0,-2-1 0,3 0 0,-5 1 0,1-1 0,-1 1 0,5-1 0,-3 0 0,7-4 0,-7-1 0,7-4 0,-7 3 0,8-2 0,-4 3 0,4-1 0,1-3 0,-4 4 0,3-1 0,-8-2 0,8 6 0,-8-2 0,3 4 0,-4 1 0,0-1 0,-1 1 0,1-1 0,-1 1 0,-3-1 0,2 1 0,-2-1 0,-1 1 0,4-1 0,-3-4 0,4 4 0,-4-4 0,2 4 0,-6 1 0,7 3 0,-7-2 0,3 2 0,-1-3 0,2-5 0,0-1 0,3 0 0,-3-3 0,4 2 0,-4 1 0,4-4 0,-8 9 0,7-1 0,-7 3 0,6 2 0,-6-3 0,3 0 0,-4 0 0,0 0 0,0-1 0,0 1 0,7 3 0,-2 2 0,11-6 0,3 7 0,2-11 0,8 12 0,3-8 0,6 8 0,7-4 0,-8 5 0,7 0 0,-13 0 0,6 0 0,-12 0 0,0 0 0,-7 0 0,-4 0 0,3 0 0,-2 0 0,-1 0 0,4 0 0,-5 0 0,12 0 0,-5 0 0,4 0 0,-10 0 0,-1 0 0,-4 0 0,0 0 0,-1 0 0,1 0 0,-1 0 0,0 0 0,1 0 0,-1 0 0,5 0 0,-3 4 0,7 1 0,-7 3 0,7 2 0,-7-2 0,8 2 0,-8 3 0,3-3 0,1 8 0,-5-9 0,9 5 0,-8-1 0,4-3 0,-5 3 0,-1-4 0,1-1 0,0 6 0,0 0 0,0 5 0,1 4 0,-1-3 0,1 8 0,0-2 0,0 4 0,0 1 0,4-1 0,-3-5 0,8-1 0,-4-5 0,-1 0 0,0-4 0,-5-2 0,-1-4 0,1-1 0,0 1 0,-4-1 0,-2 1 0,1-1 0,-3 1 0,3 3 0,0 3 0,-3-1 0,3-1 0,-4-5 0,4 1 0,-3-1 0,3 1 0,-4-1 0,4 1 0,0-1 0,5 1 0,-1-1 0,1 1 0,-1-1 0,1 1 0,-1-1 0,1 1 0,-4 0 0,-1-1 0,-1 1 0,2-1 0,8-3 0,6 3 0,13-7 0,9 20 0,-9 19 0,-8 29 0,-19-20 0,-5 2-261,-5 5 1,-3 0 260,-6 38 0,-3-29 0,6-24 0,11-14 0,0 5 0,0 6 0,0-3 521,0-2-521,0 7 0,0-7 0,0 2 0,0-4 0,0 5 0,6 3 0,0 9 0,6 6 0,-1-3 0,1 8 0,-6-8 0,4 3 0,-4-5 0,1-10 0,2-4 0,-8-3 0,3-8 0,1 6 0,-4-5 0,8 6 0,-8 8 0,8-7 0,-7 2 0,2-2 0,0-12 0,-3 6 0,2-9 0,-3 0 0,0-4 0,0-1 0,0 1 0,0 1 0,0 0 0,0 4 0,5 1 0,-4 1 0,3 3 0,-4-4 0,0 0 0,0 5 0,0-4 0,0 5 0,0-2 0,0-2 0,0 7 0,0-7 0,0 7 0,0-7 0,0 7 0,0-7 0,0 7 0,0-2 0,0 4 0,0-5 0,0 4 0,0-9 0,-4 4 0,3-5 0,-3-1 0,4 1 0,0 0 0,0 0 0,0-1 0,0 1 0,0 4 0,0-7 0,0 14 0,4-13 0,1 10 0,9-1 0,-4-9 0,3 8 0,-4-10 0,0-1 0,0 4 0,0-9 0,-4 5 0,3-6 0,-8 0 0,8 1 0,-3-1 0,3 1 0,1-1 0,-1 1 0,1-1 0,-1 1 0,1-1 0,-1 1 0,-3-1 0,-1 1 0,-4-1 0,0 1 0,0-1 0,0 0 0,0 10 0,0 43 0,0-30 0,0 37 0,0-47 0,0 3 0,0 6 0,0-5 0,0 12 0,0-5 0,0 12 0,0-12 0,5 11 0,1 1 0,6 2 0,3 3 0,-2-3 0,3-3 0,-5 2 0,-1-8 0,1 1 0,-1-3 0,1-2 0,-1 2 0,1 3 0,-1-7 0,1 6 0,-1-7 0,0 1 0,0-1 0,0-4 0,-1-3 0,-3-9 0,2 3 0,-3-2 0,0 3 0,3-4 0,-3 3 0,4-2 0,0 3 0,1 1 0,-5 0 0,3 0 0,-7-5 0,3 3 0,0-7 0,-3 12 0,3-11 0,-4 16 0,5 8 0,1-2 0,6 18 0,-2-15 0,1 10 0,-5-4 0,-1 3 0,0-8 0,-4 1 0,3-14 0,-4 1 0,0-2 0,0-3 0,0 4 0,0 0 0,0 1 0,0 1 0,0 2 0,0-7 0,-4 7 0,-2-8 0,-3 4 0,0-10 0,0 4 0,4-9 0,-3 9 0,3-9 0,-4 9 0,4-8 0,-4 7 0,4-7 0,-4 3 0,5 1 0,-4-5 0,7 5 0,-3-6 0,4 0 0,-4-3 0,3 2 0,-2-10 0,3-21 0,0 34 0,0-23 0,0 44 0,0-12 0,0-1 0,0 7 0,0-1 0,0 7 0,0 5 0,-5-4 0,-1 3 0,-10 10 0,4 0 0,-11 9 0,6-5 0,-5-4 0,-6 0 0,4-5 0,-4-1 0,8-14 0,1 4 0,0-9 0,0-1 0,0-1 0,1-8 0,-1 8 0,0-7 0,0 2 0,1-4 0,-1 1 0,1-1 0,-1 1 0,0-5 0,5-1 0,1 0 0,5-3 0,-1 2 0,1 1 0,-1-3 0,-8 3 0,1 0 0,-13 1 0,4 1 0,0 2 0,-5-7 0,10 8 0,-10-4 0,10 0 0,-5 4 0,11-4 0,-4 5 0,4-2 0,-5 2 0,-4-1 0,3 1 0,-4-1 0,0 1 0,4 0 0,-10 5 0,11-5 0,-6 5 0,11-7 0,1 1 0,4 0 0,1-4 0,3 2 0,-2-6 0,2 3 0,-3-4 0,-4 0 0,-10 0 0,-2 0 0,-4-4 0,-1-2 0,3-4 0,-3 0 0,3 0 0,3 1 0,-2-1 0,10 1 0,-4 3 0,10-1 0,1 6 0,3-7 0,-2 7 0,2-6 0,-3 2 0,-1 1 0,-4-4 0,4 3 0,-9-5 0,-1 1 0,-2-5 0,-2 4 0,4-8 0,-4 7 0,3-2 0,-4-1 0,10 3 0,-4-2 0,4 4 0,0 0 0,-4 0 0,3-1 0,-4-3 0,-4 2 0,2-3 0,-2 1 0,4 2 0,0-2 0,1 3 0,-1 1 0,0 4 0,5-3 0,-3 3 0,7 0 0,-7-3 0,7 3 0,-7 0 0,2-3 0,-3 2 0,-7-3 0,5-1 0,-4 0 0,5 1 0,0-1 0,5 1 0,-3 4 0,7-2 0,-7 2 0,2-5 0,-3 1 0,-1 0 0,1-4 0,-7-3 0,1-3 0,-7-2 0,1 6 0,-1-5 0,1 5 0,4-1 0,-2 2 0,2-1 0,2 0 0,-1 0 0,6-8 0,-5 7 0,-2-9 0,1 6 0,1 0 0,0 3 0,4-1 0,-4 6 0,5-2 0,5 8 0,1-3 0,5 7 0,-1-3 0,1 0 0,-1 3 0,-4-6 0,4 6 0,-4-4 0,0 1 0,3 3 0,-8-3 0,9 0 0,-5 3 0,6-6 0,-1 6 0,1-7 0,0 7 0,3-6 0,1 10 0,4-2 0,-3 3 0,-11 0 0,-1 0 0,-14 2 0,4 8 0,-7 2 0,3 0 0,-2 3 0,1-3 0,-8 0 0,7 3 0,-13-7 0,7 8 0,-1-8 0,-3 3 0,2 1 0,2-4 0,-7 4 0,13-6 0,-13 1 0,12-1 0,-5 1 0,6-1 0,-5-4 0,9 3 0,-7-8 0,13 8 0,-8-8 0,8 3 0,-3 0 0,10-3 0,-4 7 0,4-7 0,-5 3 0,5 0 0,-4-3 0,4 3 0,0-4 0,1 4 0,4-3 0,1 2 0,3 1 0,-2-3 0,6 6 0,-2-3 0,3 4 0,0 0 0,0 0 0,0 0 0,0-1 0,0 1 0,0 0 0,0 0 0,0 0 0,0 1 0,0-1 0,0 10 0,0 3 0,0 9 0,0 2 0,0-2 0,0 7 0,0 0 0,0 2 0,0 4 0,0-10 0,0 9 0,0-9 0,4 3 0,-3 2 0,4-6 0,0 12 0,-4-7 0,10 9 0,-10 4 0,9-3 0,-9 9 0,9-9 0,-8 11 0,3-3 0,0 0 0,-4 2 0,4-3 0,0 3 0,-4 4 0,4-9 0,0 0 0,-3-18 0,3 3 0,-1-17 0,-3 4 0,3-9 0,0-2 0,-3-5 0,3 1 0,0-1 0,0 1 0,5 4 0,4 1 0,-2 5 0,6-1 0,-7 1 0,3-5 0,-4-1 0,0-4 0,-1-1 0,-3 1 0,-1-1 0,-4 36 0,0-17 0,0 24 0,0-21 0,4-6 0,2 14 0,4-7 0,2 20 0,-2-12 0,2 13 0,3-9 0,5 17 0,16 15 0,-14-8 0,21 21 0,-12 1 0,7-14 0,-2 10 0,-10-36 0,3-2 0,-6-4 0,11-1 0,-12-7 0,4-8 0,-7 1 0,1-7 0,-1 2 0,-5-9 0,3 4 0,-7-8 0,3 2 0,0 2 0,-3-5 0,8 9 0,-4-4 0,5 5 0,0 5 0,0-4 0,1 4 0,-1 0 0,0-8 0,1 8 0,-2-14 0,1 4 0,-1-5 0,-3 0 0,2 0 0,-3 0 0,4 0 0,1 1 0,0-1 0,5 1 0,-4-5 0,0 3 0,-3-7 0,-2 7 0,4-7 0,0 4 0,0-5 0,-1 0 0,1 0 0,0 0 0,0 0 0,0 0 0,5 0 0,-4 0 0,5 0 0,-2 0 0,-3 0 0,9 0 0,-4-5 0,0 0 0,5-6 0,-10 2 0,10-1 0,-5 0 0,1 0 0,2 0 0,-7 5 0,2-4 0,-4 8 0,-5-6 0,-1 6 0,-4-3 0,-1 4 0,1 0 0,-5-4 0,4 3 0,-3-3 0,3 0 0,1 0 0,-1-1 0,6-3 0,0 3 0,5-5 0,-1 1 0,6-5 0,-4 3 0,4-3 0,-5 8 0,0-2 0,-5 3 0,-1-4 0,-4 1 0,4 3 0,-3-3 0,3 3 0,-5-3 0,1-1 0,4 1 0,1-6 0,4 4 0,1-8 0,5 3 0,-4-4 0,8-1 0,-8 5 0,4-2 0,-5 6 0,-5-2 0,4 4 0,-9 0 0,5 4 0,-6-2 0,1 2 0,-1-4 0,1 1 0,-1-1 0,1-4 0,0 4 0,0-5 0,-1 10 0,1-4 0,-1 3 0,1 0 0,-1 2 0,1 3 0,-1 0 0,0 0 0,0 0 0,1 0 0,3 0 0,3-5 0,3 4 0,1-3 0,-5 4 0,9 0 0,-12 0 0,18 0 0,-13 0 0,8 0 0,-1 0 0,-2 0 0,2 0 0,1 0 0,-4 0 0,5 0 0,-7 0 0,1 0 0,-5 0 0,4 0 0,-4 0 0,10 0 0,-4 0 0,10 0 0,1 0 0,2 0 0,16 0 0,-1 0 0,2 0 0,-2 0 0,-11 0 0,-8 0 0,-2 0 0,-4 0 0,-3 0 0,8 0 0,-7 0 0,8 0 0,-9 0 0,9 0 0,-3 0 0,9 0 0,5 0 0,2 5 0,4-4 0,-3 9 0,22-4 0,-19 4 0,6-3 0,-29-3 0,-6-4 0,-8 0 0,4 4 0,5-3 0,-3 2 0,13-3 0,-2 0 0,11 0 0,1 0 0,7 0 0,0 0 0,0 5 0,1-3 0,-2 7 0,-5-7 0,-3 7 0,-4-8 0,-7 4 0,0-5 0,-7 0 0,1 0 0,4 0 0,9 0 0,14 0 0,22 0 0,-3 0 0,7 0 0,-18 0 0,-10 0 0,-7 0 0,-12 0 0,-6 0 0,-5 0 0,-6 0 0,1 0 0,-1 0 0,1 0 0,-1 0 0,0 0 0,1 0 0,-1 0 0,1 0 0,-4-4 0,2 3 0,-2-3 0,4 4 0,9 0 0,-2 0 0,13 0 0,-3 0 0,5 0 0,0 0 0,-6 0 0,0 0 0,-6 0 0,-5 0 0,4 0 0,-8-4 0,3 0 0,-4-1 0,-1-3 0,1-1 0,0-1 0,10-4 0,-3 0 0,8 4 0,1-5 0,-10 6 0,8-4 0,-13 3 0,7-8 0,-7 4 0,4-5 0,-5 1 0,-4-1 0,-1 0 0,0 1 0,-3-7 0,8 5 0,-8-10 0,8-1 0,-3-1 0,4-11 0,-4 5 0,5-8 0,-5 1 0,5-1 0,0 7 0,0 2 0,-1 6 0,-4 6 0,3 1 0,-5 9 0,6-2 0,-1 3 0,0-5 0,0 5 0,0-4 0,0 4 0,0 0 0,5-4 0,0 4 0,1-5 0,3 4 0,-8-3 0,3 8 0,-4-3 0,0 5 0,0-1 0,-1 0 0,1 5 0,-1-4 0,1-1 0,-4-1 0,-1-3 0,1 0 0,-4 3 0,7-3 0,-3-4 0,-1 2 0,4-3 0,-7 0 0,7 8 0,-8-8 0,4 8 0,0-7 0,-2 2 0,2-4 0,-4 0 0,0 1 0,0-1 0,0 4 0,0 2 0,0 0 0,0 3 0,0-3 0,0 4 0,0-4 0,0 3 0,0-3 0,0 4 0,0 1 0,0 0 0,0 0 0,0-1 0,0 1 0,0 0 0,0 0 0,0-1 0,0 1 0,0 0 0,0-1 0,4 5 0,-3-4 0,2 3 0,1-3 0,-3-1 0,3 0 0,-4 1 0,0-7 0,0-5 0,5-14 0,5 3 0,7-13 0,3 13 0,2-7 0,-6 3 0,4 3 0,-5-4 0,13-3 0,-6 2 0,7-10 0,-7 5 0,-5-11 0,11-11 0,-14 12 0,16-26 0,-11 20 0,6-11 0,0 0 0,-7 12 0,5-4 0,-5 4 0,6 3 0,-2 4 0,1 4 0,-1-3 0,7 1 0,8-16 0,-5 13 0,8-8 0,-16 14 0,8 0 0,-8-1 0,3 8 0,-6 1 0,4 6 0,-3 5 0,2 2 0,1-2 0,-5 6 0,20-13 0,-14 12 0,15-13 0,-6 12 0,0-11 0,1 11 0,-4-4 0,-2 6 0,-4 0 0,-3 5 0,-4-3 0,-5 8 0,4-4 0,-8 1 0,3 3 0,-3-8 0,-2 9 0,2-9 0,-2 8 0,1-3 0,0 0 0,0 3 0,0-8 0,0 4 0,-4 0 0,4-4 0,-8 4 0,3 0 0,-4 1 0,0 4 0,4 0 0,-3 1 0,2-1 0,-3 1 0,0 0 0,0-1 0,0-4 0,-4-1 0,-6-10 0,-5 3 0,-11-9 0,-8-4 0,0 0 0,-7-7 0,1 6 0,-3-6 0,-6 3 0,6-3 0,-4 4 0,11 2 0,-5 0 0,9 7 0,5 2 0,4 7 0,4 0 0,0 1 0,5 4 0,-4-4 0,8 4 0,-8-6 0,4 2 0,-5-1 0,0 0 0,0 0 0,-5-5 0,4 4 0,-11-10 0,4 2 0,1 3 0,-6-8 0,12 13 0,-6-6 0,-1-5 0,6 9 0,-7-11 0,14 20 0,-4-5 0,9 8 0,-5-3 0,10 4 0,-4 1 0,3-1 0,-3 1 0,0 0 0,0-1 0,-1 1 0,1 3 0,-1-2 0,1 2 0,-5-4 0,3 1 0,-3-1 0,0 0 0,3-4 0,-8 2 0,4-6 0,-11 1 0,0-3 0,-12-3 0,6 3 0,-7-3 0,9 6 0,-3 1 0,8 6 0,-1-1 0,7 1 0,-1 4 0,5 0 0,-4 1 0,4 3 0,-5-7 0,1 7 0,-1-4 0,0 5 0,0 0 0,1 0 0,-1 0 0,1 0 0,-1 0 0,1 0 0,-7 0 0,5 0 0,-5 0 0,1 0 0,3 0 0,-3 0 0,-3 5 0,5 0 0,-5 4 0,12 5 0,-2-3 0,2 3 0,0-1 0,-3 2 0,8 0 0,-4 2 0,0 3 0,-1 0 0,-10 20 0,2-5 0,-3 13 0,2 5 0,2-8 0,-1 7 0,1-8 0,5-5 0,6-3 0,2-5 0,3 8 0,0 7 0,2-3 0,4 8 0,0-12 0,-5 0 0,4 4 0,-4-4 0,0 5 0,4-5 0,-4 5 0,0-6 0,4 1 0,-8 2 0,7-2 0,-7 3 0,2 11 0,-4-8 0,0 2 0,0-3 0,0-12 0,0 5 0,2-12 0,-1 5 0,0-5 0,0 1 0,0 2 0,0-3 0,1 0 0,-6 5 0,4-5 0,-5 12 0,1 2 0,-2 0 0,-6 5 0,6-5 0,-3 0 0,8 4 0,-3-16 0,5 3 0,1-11 0,-1-1 0,1 1 0,-1 0 0,-8 14 0,1-5 0,-8 11 0,10-14 0,0-1 0,6-5 0,0-5 0,0-1 0,4-4 0,2 0 0,-1-1 0,6-3 0,-1-2 0,7-3 0,0 0 0,0 4 0,5-3 0,-3 7 0,7-3 0,-7 3 0,7-3 0,-8 3 0,9-7 0,-9 7 0,4-4 0,0 5 0,-3-4 0,8 4 0,-9-5 0,9 6 0,-8-2 0,8 2 0,-9-2 0,9-3 0,-8 3 0,3-3 0,0 4 0,-3-1 0,3-3 0,-5 3 0,1-3 0,-1-1 0,1 4 0,-1-3 0,1 3 0,4 1 0,-3 0 0,7 0 0,-3 0 0,1 0 0,2 0 0,-3 4 0,0 2 0,4-1 0,-8-1 0,4 1 0,-5-5 0,0 5 0,-1-6 0,1 1 0,-1-1 0,1 1 0,-1-1 0,1 1 0,-1 4 0,1-4 0,4 8 0,-3-2 0,12 7 0,-3 2 0,13 4 0,-4 3 0,-4-10 0,-2 5 0,-13-17 0,9 9 0,-4-8 0,1 8 0,3-8 0,-8 8 0,7-7 0,-6 7 0,6-8 0,-7 3 0,4 0 0,-1-2 0,-3 2 0,3-4 0,-4-1 0,-1 1 0,1-1 0,-1 1 0,1-1 0,-1 1 0,1-1 0,-1 1 0,5 4 0,-3-4 0,7 4 0,-7-4 0,7 4 0,-7-3 0,2 3 0,-3-5 0,-1 1 0,1-1 0,0 5 0,-1-3 0,1 3 0,0 0 0,0 1 0,0 5 0,5-1 0,-3 2 0,8 4 0,-9-4 0,10 10 0,-10-10 0,5 10 0,-1-10 0,-3 5 0,7-2 0,-7 3 0,3 4 0,-3 2 0,3-2 0,-2 2 0,7-2 0,-7 2 0,7-2 0,-8-4 0,3 2 0,-4-2 0,4 4 0,-3-5 0,4 4 0,-6-8 0,1 3 0,0-5 0,-1 0 0,0-5 0,0-1 0,0 0 0,0-3 0,0 3 0,-1 0 0,2 13 0,0 1 0,1 17 0,0-13 0,-5 2 0,-2-10 0,-4-4 0,0-5 0,0 0 0,0-13 0,5-7 0,-1-3 0,5 0 0,0 5 0,4 8 0,-3-3 0,3 3 0,-4-4 0,-1 0 0,-3 7 0,-1 9 0,-4 13 0,0 10 0,0 3 0,0 4 0,4-10 0,-3 8 0,8-13 0,-8 1 0,8-3 0,-4-9 0,5 3 0,-1-8 0,0 2 0,-1-8 0,1 9 0,0-9 0,0 4 0,-4-4 0,2-1 0,-2 1 0,0 3 0,3 3 0,-4-1 0,6 9 0,-1-8 0,1 10 0,3-7 0,-2 1 0,7 0 0,-8 0 0,7-1 0,-2 1 0,0 0 0,3 0 0,-8-1 0,8 1 0,-8 0 0,8 0 0,-8-1 0,4 1 0,-1-5 0,-2 4 0,6-3 0,-6 4 0,6-1 0,-2 7 0,0-6 0,-1 6 0,-4-7 0,-1 1 0,0-5 0,0-1 0,-1-4 0,-3-1 0,-1 1 0,0-5 0,-4 4 0,8-7 0,1 7 0,10-3 0,6 5 0,5 0 0,1 1 0,-1-1 0,1 0 0,0 0 0,0 1 0,-5-1 0,-2-1 0,-10 1 0,4-1 0,-4-4 0,5-1 0,0-4 0,-1 0 0,7 0 0,-5 0 0,10 0 0,-5 0 0,1 0 0,3 0 0,-9 0 0,4 0 0,-4-4 0,-2 3 0,1-8 0,0 4 0,5 0 0,-4-3 0,10 2 0,-6-3 0,14-2 0,-6-4 0,12 2 0,-11-7 0,4 9 0,-6-9 0,-6 9 0,-1-3 0,-5 4 0,-4 1 0,2 4 0,-7-3 0,7 3 0,-3-4 0,5 0 0,0-5 0,4-1 0,3-5 0,4 0 0,2-1 0,-2 1 0,-3-6 0,1 10 0,-7-8 0,-2 14 0,-1-8 0,-8 8 0,3-3 0,-4 4 0,-5 1 0,0-1 0,-4 1 0,0-1 0,0-4 0,0-1 0,0-5 0,0-5 0,0-1 0,0-5 0,0-1 0,0 1 0,0 4 0,0 2 0,0 5 0,0 1 0,0-1 0,0 5 0,0-4 0,-8 4 0,-2-5 0,-9 1 0,-5-2 0,4-4 0,-12-4 0,6-2 0,-2-3 0,-4-5 0,10 5 0,-5-9 0,6 3 0,0 3 0,4-8 0,2 13 0,4-7 0,2 8 0,-2-1 0,2 7 0,-2-6 0,2 10 0,-1-5 0,1-6 0,-1 9 0,1-10 0,-1 13 0,1-5 0,-1 4 0,0-4 0,1 0 0,4 4 0,-4-8 0,4 8 0,-1-9 0,2 9 0,4-8 0,-4 8 0,3-4 0,-4 0 0,5-1 0,0-6 0,0 1 0,-4-1 0,3 1 0,-4-1 0,5 1 0,-5-1 0,4-5 0,-4 3 0,5-3 0,0-1 0,0 5 0,0-6 0,0 3 0,0 2 0,0-8 0,0 9 0,0-9 0,0 8 0,0-8 0,0 9 0,0-5 0,0 12 0,0-5 0,0 5 0,0-1 0,0-4 0,0 4 0,0-4 0,0-1 0,0-5 0,0 4 0,0 1 0,0 2 0,0 4 0,0-1 0,0 3 0,0 4 0,0 5 0,0-4 0,0 4 0,0 0 0,0-4 0,0 4 0,0-9 0,0-3 0,0-9 0,0-4 0,0 2 0,0-7 0,0 7 0,0-2 0,0 4 0,0 4 0,0 1 0,-4 4 0,3-11 0,-3 15 0,4-16 0,0-2 0,0 6 0,0-12 0,0 10 0,0 3 0,-5-16 0,4 15 0,-4-5 0,5 15 0,0 6 0,0-20 0,0 4 0,-5-31 0,4 29 0,-5-11 0,6 23 0,0-7 0,0-7 0,0 1 0,0-2 0,0-2 0,0 2 0,0-5 0,0 5 0,0-5 0,5 11 0,-4-10 0,4 11 0,0-11 0,-4 6 0,4-16 0,-5-4 0,0-5 0,0-12 0,0 10 0,0-3 0,0 6 0,0 9 0,0-19 0,0 32 0,0-16 0,0 29 0,0 1 0,0-5 0,0 10 0,0-10 0,0 9 0,0 2 0,0 1 0,0 4 0,0-5 0,0-5 0,0-1 0,0-6 0,0-5 0,0-3 0,0-5 0,0-1 0,0 1 0,0 11 0,0-2 0,0 15 0,0-4 0,0 5 0,0 0 0,0-5 0,0-1 0,0-5 0,0-23 0,0 6 0,0-39 0,0 42 0,0-15 0,0 21 0,0-8 0,0-15 0,0 4 0,0-4 0,0-19 0,0 5 0,0-21 0,0 7 0,6 0 0,1-1 0,0 3 0,5 6 0,-11 2 0,11 8 0,-11 14 0,4 4 0,-5 16 0,0 0 0,0 7 0,0-1 0,0-10 0,0-7 0,-15-29 0,1 13 0,-14-16 0,10 30 0,-3 4 0,10 11 0,-5 4 0,2-8 0,3 7 0,-7-1 0,7-1 0,-8 7 0,3-9 0,-5-1 0,0 5 0,-7-12 0,5 10 0,-5-10 0,0 4 0,-1 0 0,-1-6 0,-4 5 0,3-12 0,-4 4 0,-2-6 0,2 4 0,-1 1 0,7 1 0,-6-5 0,12 14 0,-5-10 0,7 17 0,0-2 0,5 4 0,2 1 0,4 5 0,0-4 0,1 9 0,3-3 0,-2 4 0,3 1 0,-1 3 0,-2-2 0,7 7 0,-7-7 0,7 8 0,-7-4 0,4 4 0,-1 1 0,-3-1 0,4 1 0,-1-1 0,-3 4 0,7-2 0,-6 2 0,2 0 0,-3-2 0,-5 2 0,3-4 0,-13-1 0,2-3 0,-5-3 0,-2 1 0,2-4 0,-3 8 0,3-8 0,-2 4 0,2 0 0,1-3 0,-5 2 0,6-3 0,-7 2 0,0-6 0,0 5 0,-1-12 0,-7 1 0,6 2 0,-14-8 0,15 13 0,-1-5 0,4 7 0,9 1 0,1 5 0,1 0 0,4 1 0,-5-2 0,1 1 0,-1-4 0,-5 3 0,4-4 0,-3 0 0,-2-1 0,5 5 0,1 1 0,2 5 0,7 0 0,-3 1 0,4 3 0,1-2 0,0 6 0,0-3 0,-5 4 0,-1 0 0,-11 0 0,1 0 0,-8 0 0,3 0 0,-2 0 0,1 0 0,-1 0 0,1 0 0,-1 0 0,6 0 0,-5 0 0,6 0 0,-2 0 0,-8-9 0,7-3 0,-8-8 0,3-1 0,-3 1 0,1-7 0,-1 5 0,1-11 0,9 13 0,-6-7 0,11 9 0,-4-2 0,5 1 0,5 0 0,-4 1 0,3-1 0,-3 0 0,-2-5 0,1 4 0,-2-10 0,7 5 0,-5-1 0,3-2 0,-3 8 0,0-8 0,4 7 0,-3-2 0,3 4 0,-3 1 0,-7-2 0,6 1 0,-6 4 0,7 2 0,-7 3 0,6 0 0,-6 0 0,7 5 0,-7-4 0,6 8 0,-11-3 0,10 4 0,-10 0 0,11 0 0,-11 0 0,5 0 0,-6 0 0,1 0 0,-1 0 0,1 0 0,-1 0 0,6 4 0,1 1 0,1 4 0,2 1 0,-7 0 0,8 4 0,-4 0 0,5 5 0,-4 0 0,3 0 0,-4 5 0,5-4 0,-1 9 0,-1 3 0,-5 11 0,1 19 0,-3-10 0,3 23 0,-4-14 0,1 18 0,-2-6 0,12-20 0,0 2 0,-9 40-317,7-31 0,2 2 317,3-10 0,2-2 0,-9 39 0,3-4 0,0-18 0,6-3 0,0-6 0,3-13 0,9-15 0,-4-5 0,5-15 634,0-1-634,0-4 0,0 3 0,0 14 0,-5 8 0,4 16 0,-4-3 0,0-4 0,4-6 0,-3-12 0,4 0 0,0-7 0,0-4 0,0-1 0,0-4 0,-4 3 0,3 15 0,-3 4 0,4 15 0,-5-10 0,4 8 0,-3-17 0,4 15 0,0-4 0,0 9 0,0 2 0,0-4 0,-5-1 0,4 0 0,-4 1 0,5-8 0,0 1 0,0-3 0,0 4 0,0 12 0,0 8 0,0 20 0,0 4 0,0-2 0,0-3 0,0-7 0,0-12 0,0 2 0,0-24 0,0-5 0,0-8 0,5 7 0,-4 1 0,9 7 0,-4 4 0,5-3 0,0 4 0,0 1 0,0-7 0,-1-6 0,0-9 0,-5-9 0,3-1 0,-4-8 0,5-1 0,-1-4 0,1 0 0,-1 0 0,1 0 0,4 0 0,1 0 0,0 0 0,4 0 0,-4 0 0,0 0 0,-1 0 0,-4 0 0,-1 0 0,5 0 0,-3 0 0,2 0 0,2 0 0,-5 0 0,9 0 0,-8 0 0,8 0 0,-4 0 0,0 0 0,3 0 0,-7 0 0,6 0 0,-2-4 0,-1 3 0,-1-7 0,-4 7 0,1-6 0,-1 6 0,1-7 0,4 3 0,1-4 0,4 0 0,7-1 0,-5 1 0,10-2 0,-10 2 0,-1-1 0,-2 1 0,-2 4 0,-1-2 0,4 6 0,-8-3 0,7 0 0,-2 3 0,7-7 0,6 3 0,-3 0 0,-3-3 0,-4 7 0,-4-3 0,0 4 0,4-4 0,-8 3 0,8-3 0,-4-1 0,5 4 0,-5-3 0,4 0 0,2 3 0,-5-3 0,8 0 0,-8 3 0,3-3 0,-3 4 0,-2-4 0,-4 3 0,4-3 0,0 4 0,6 0 0,-1 0 0,9 0 0,-6 0 0,11 0 0,3 0 0,-7 0 0,10 0 0,-23 0 0,4 0 0,-6 0 0,-3 0 0,3 0 0,-5 0 0,1 0 0,-1 0 0,1 0 0,-1 0 0,5 0 0,1 0 0,5 4 0,-5-3 0,-1 3 0,0-4 0,-3 0 0,7 0 0,-8 0 0,-1-3 0,-4-2 0,-4-3 0,0 0 0,0-5 0,0-1 0,0-5 0,0 0 0,0 0 0,0-5 0,0-15 0,5-20 0,1-23 0,6-1 0,-6 8 0,3 23 0,-7 19 0,2 10 0,0 4 0,-3 0 0,8-5 0,-8-1 0,9-6 0,-9-4 0,8 2 0,-8-3 0,4 5 0,0 0 0,-4 7 0,3-1 0,0-2 0,-3 6 0,3-6 0,0 9 0,-3-1 0,4 1 0,-1-1 0,-3-5 0,3 4 0,0-8 0,-2 2 0,6-3 0,-7-9 0,8 1 0,-7-8 0,2 3 0,1 3 0,-4-2 0,8 8 0,-7 3 0,2 0 0,-4 10 0,5-10 0,-4 6 0,8-8 0,-3 3 0,0-9 0,-2 7 0,1-6 0,-4 12 0,8 0 0,-8 2 0,3-3 0,0-3 0,-3-16 0,4 7 0,1-30 0,-5 9 0,5-29 0,-6 6 0,0-16 0,0 0 0,0 40 0,0-4-2340,0-16 1,0-5 2339,0-10 0,0-3 0,3 3 0,1-2 0,-4 18 0,0-3 0,1 6 0,3-1 0,-1 2-550,-3 6 0,0-3 0,0 3 550,0-9 0,0 4 0,0 0 0,0 2 0,0 7 0,0 3-502,0-21 502,0 26 0,0 12 0,0 17 4041,0 2-4041,-9-8 2062,2-2-2062,-7-7 728,3 9-728,1 2 0,0 9 0,0 1 0,1 7 0,1 8 0,-1 1 0,5-13 0,0-7 0,3-26 0,2-8 0,-1-25-552,0 22 0,0-1 552,0-29 0,0 9 0,0-12 0,0 6 0,0 15 0,0-3 0,0 17 0,0-10 0,0 12 0,0-4-663,0 5 663,0-5 0,0 4 0,0-12 0,0 10 0,0-10 0,0 19 0,0-2 0,0 15 0,0-1 0,0 14 0,0 4 1066,0 7-1066,0 0 701,0-1-701,0 0 0,0-4 0,0-1 0,0 3 0,0-7 0,0 9 0,-8-5 0,5 0 0,-5 0 0,4 0 0,-2-6 0,1 5 0,-4-9 0,-3-3 0,1 1 0,-5-7 0,6 3 0,0 8 0,0-7 0,4 14 0,-2 1 0,7 5 0,-2 6 0,3-1 0,-4 1 0,3-1 0,-3 1 0,4-1 0,0 1 0,-4 0 0,-7-22 0,-1-15 0,-11-36 0,12 27 0,-1-3-1916,-2-6 1,0-3 1915,-7-17 0,0-3 0,0-2 0,-1 1-301,-2 10 1,-1 0 300,5-2 0,-1 4 0,0 17 0,0 4 0,7 2 0,0 2 0,-19-32 0,15 27 0,3 21 0,5 10 0,1 11 0,1 8 0,-1 1 3691,1 0-3691,-1 3 741,-4-7-741,-7 7 0,4-7 0,-7 3 0,8 0 0,1 1 0,1 0 0,4 3 0,1-2 0,-1 3 0,1 0 0,0 3 0,-1 7 0,0 4 0,-1 10 0,5 2 0,-5 5 0,5-2 0,-6 3 0,1 3 0,-1 4 0,0 5 0,-1 8 0,1 0 0,-1 2 0,1 3 0,-7-3 0,11-3 0,-9-4 0,11-21 0,-1-3 0,-1-9 0,6 5 0,-3-5 0,0 0 0,3-6 0,-3 1 0,0 3 0,-2 14 0,-3 0 0,-7 18 0,4-13 0,-3 1 0,5-4 0,5-8 0,-4 4 0,8-10 0,-7 3 0,7-7 0,-7 12 0,2 5 0,-5 10 0,-6 16 0,4 11 0,-11 9 0,10 14 0,4-37 0,0-1 0,-2 23 0,2-21 0,0 0 0,-4 18 0,-6 21 0,8-17 0,0-12 0,1-6 0,0-14 0,0 6 0,0-8 0,0 9 0,-1 6 0,1 3 0,-2 12 0,1-2 0,-1 12 0,1-5 0,-1-3 0,1-6 0,0-4 0,1-11 0,4 3 0,-2-11 0,3-3 0,-4-4 0,0-4 0,0-1 0,-1 1 0,2-6 0,-1-1 0,1-10 0,0 4 0,0-8 0,0 3 0,1-4 0,-1-1 0,1 1 0,-6-5 0,5 4 0,-5-7 0,6 3 0,-1-4 0,1 0 0,-1 0 0,-3 0 0,2 0 0,-12 0 0,6 4 0,-12 1 0,2 5 0,-3 4 0,-3-2 0,3 2 0,-3-3 0,3-2 0,3-3 0,-2-1 0,8-5 0,-4 0 0,0 0 0,4 0 0,-4 0 0,0 0 0,4 0 0,-8 0 0,8 0 0,-4 0 0,5 0 0,-4 0 0,3 0 0,-4 0 0,5 0 0,1 0 0,-7 0 0,5 0 0,-4-5 0,0 0 0,4-5 0,-8 1 0,8-5 0,-4 3 0,5-7 0,0 7 0,0-2 0,5 4 0,1 4 0,4-3 0,1 7 0,-1-3 0,1 0 0,-1 0 0,1-5 0,-6 0 0,5 1 0,-9-6 0,4 4 0,0-3 0,-3 4 0,2 0 0,-3-5 0,-1 4 0,5-3 0,-4 4 0,8 0 0,-3 4 0,5-3 0,-1 4 0,1-1 0,3-3 0,-2 7 0,6-6 0,-3 3 0,1-5 0,2 1 0,-3 0 0,4 0 0,0-1 0,-4-4 0,3-1 0,-8-10 0,3-8 0,-4 1 0,4-13 0,-3 12 0,2-12 0,-2 17 0,3-9 0,2 21 0,-1-9 0,4 15 0,-3-4 0,4 4 0,0 1 0,0-1 0,0 1 0,-4 3 0,-1-12 0,-5 0 0,0-12 0,0-3 0,0-3 0,-1-4 0,0-3 0,0-3 0,0-6 0,0 10 0,4-10 0,-2 19 0,8 0 0,-4 8 0,5 4 0,0 6 0,0 1 0,0 0 0,0-5 0,0-37 0,0-34-476,0 34 0,0-2 476,0 1 0,0 0 0,0-3 0,0 3 0,0-24 0,0-17-426,0 31 426,0 11 0,0 13 0,0 16 0,0 7 0,0 6 931,0 5-931,0-5 447,0-37-447,0-13 0,0 8 0,0-1 0,0-30 0,0 35 0,0 1 0,0-22 0,0-1 0,0 11 0,0 19 0,0 11 0,0 14 0,0 4 0,0 6 0,0-5 0,0-6 0,0-18 0,0 3 0,5-20 0,2 7 0,4-4 0,1-1 0,-1 14 0,-1 6 0,0 7 0,-5 11 0,3 1 0,-3 8 0,3 1 0,1 4 0,4-4 0,6 3 0,7-8 0,3 8 0,3-4 0,-3 5 0,2-4 0,0 2 0,5-2 0,-3 4 0,3 0 0,-10 0 0,3 0 0,-3 0 0,4 0 0,-4 0 0,4 0 0,-10 0 0,9 0 0,-9 0 0,4 0 0,0 0 0,2 0 0,5 0 0,0 0 0,-1 0 0,1 0 0,0 0 0,-1 0 0,2 0 0,-2 0 0,2 0 0,-2 0 0,7 0 0,-5 0 0,11 0 0,-4 0 0,-1 0 0,6 0 0,-12 0 0,6 0 0,-7 0 0,0 0 0,-7 0 0,1 0 0,-6 0 0,0 0 0,-1 0 0,1 0 0,0 0 0,0 0 0,-1 0 0,1 0 0,-1 0 0,1 0 0,0 0 0,0 0 0,-1 0 0,1 0 0,0 0 0,0 0 0,0 0 0,0 0 0,19 4 0,-3-2 0,16 7 0,-6-3 0,6 6 0,-4-1 0,11 1 0,-11-1 0,-3 0 0,-11 0 0,-13-6 0,3 4 0,-12-8 0,7 8 0,-9-8 0,-1 3 0,6 0 0,0-3 0,5 7 0,-1-3 0,1 1 0,0 2 0,0-3 0,0 1 0,-4 2 0,-2-7 0,-5 2 0,1 1 0,3-3 0,7 7 0,6-2 0,4 0 0,9 3 0,0-2 0,2 4 0,-3 0 0,-6-1 0,-5 0 0,-3-1 0,-4 1 0,0-1 0,0 1 0,4-1 0,10 7 0,3 0 0,19 20 0,-1 7 0,-19-5 0,0 2 0,1-3 0,0 1 0,3 14 0,-2-1 0,22 21 0,-27-26 0,-2 0 0,7 13 0,8 7 0,-17-17 0,-4-8 0,-5-6 0,-7-4 0,3 5 0,-5-4 0,1 22 0,-5-4 0,0 13 0,-6-2 0,5 4 0,-4-2 0,5 8 0,-6-8 0,0-5 0,0-12 0,0-5 0,0-13 0,0 0 0,0-9 0,0-5 0,0 0 0,0-6 0,0 1 0,4-1 0,-4 1 0,4 8 0,-4 5 0,0 7 0,0 2 0,0-1 0,0-4 0,0-3 0,0-8 0,4-2 0,-3-4 0,3-1 0,-4 1 0,3-4 0,2-2 0,3-3 0,5 5 0,-3 0 0,7 4 0,-7-1 0,7 2 0,-2-1 0,-1 0 0,3 0 0,-7 0 0,3 0 0,-4-1 0,-1-3 0,-3 2 0,3-6 0,-7 7 0,3-4 0,-1 4 0,2 1 0,4-1 0,-1 1 0,1 4 0,0-4 0,-4 4 0,2-4 0,-6-1 0,7 1 0,-7-1 0,3 1 0,0-1 0,0 0 0,1 1 0,3 0 0,-4-1 0,1 1 0,3-1 0,-7 1 0,3-1 0,-1-3 0,-2-5 0,3-4 0,-4-4 0,0-1 0,0 1 0,0-1 0,0-4 0,0-1 0,4 0 0,1-4 0,4 4 0,1-5 0,-5 5 0,3-4 0,-7 9 0,7-9 0,-2 4 0,3-5 0,-3 0 0,2 0 0,-3 0 0,0-4 0,4 2 0,-4-2 0,0-2 0,3 6 0,-3-6 0,1 7 0,2-6 0,-2 4 0,-1-5 0,-1 2 0,1 3 0,0-8 0,5 2 0,-4-4 0,3-7 0,-3 0 0,0-8 0,4 2 0,-9-2 0,8 3 0,-8-4 0,9 4 0,-4-3 0,0-4 0,5-5 0,-5-3 0,7-12 0,-2 3 0,3-32-1009,0 8 1009,-3 30 0,0 1 0,4-25 0,-5 33 0,0 1 0,3-31 0,1-7 0,-1-5 0,0 20 0,0-3 0,-1 15 0,0 8 0,-1 1 0,0 14 0,5 0 0,-5 13 0,4-5 1009,-2 10-1009,2-4 0,-1 9 0,4-2 0,-4 7 0,0-8 0,4 8 0,-7-3 0,6 7 0,-7-1 0,8 6 0,-8-7 0,3 7 0,0-3 0,-3 4 0,7 0 0,-7 0 0,7 0 0,-2 0 0,4 0 0,-1 0 0,1 0 0,6 0 0,-5 0 0,5 0 0,-7 0 0,-3 0 0,-3 0 0,-3 4 0,-1 1 0,6 4 0,-5-1 0,9 6 0,-4 0 0,11 6 0,-5-1 0,10 1 0,-4 5 0,0-3 0,-2 2 0,-4 1 0,-5-5 0,4 4 0,-9-6 0,4 1 0,-6-5 0,3 16 0,-1-1 0,1 28 0,1-1 0,0 7 0,6 7 0,-4-1 0,10 0 0,-11 0 0,3-19 0,-4-4 0,-2-15 0,-5-12 0,3-1 0,-7-9 0,3 4 0,0-5 0,-3 1 0,6-1 0,-6 5 0,7 1 0,-3 0 0,0 3 0,2-7 0,-6 3 0,7 0 0,-3 1 0,5 10 0,0 1 0,5 6 0,1 4 0,6 4 0,0 10 0,7-1 0,-5 8 0,11-6 0,-11 5 0,12-5 0,-13 0 0,7 4 0,-8-3 0,2 3 0,-7 1 0,0-1 0,0-2 0,-4-1 0,3-6 0,-10-2 0,4 2 0,-9 3 0,4 23 0,-5-15 0,0 21 0,0-14 0,0 0 0,0 7 0,0-8 0,0-3 0,0-5 0,0-11 0,0 1 0,0-12 0,0 5 0,0-11 0,0 4 0,0-10 0,0 5 0,0-11 0,0-1 0,0-4 0,0-1 0,0 1 0,4-1 0,-3 1 0,6-4 0,-2 2 0,3-6 0,1 2 0,-1-3 0,1 4 0,-1-3 0,1 3 0,4-4 0,2 0 0,-1 0 0,4 0 0,-4 0 0,5 0 0,5 0 0,-4 0 0,17 5 0,1 1 0,2 1 0,9 3 0,-3-4 0,7 6 0,8 0 0,-2 0 0,-5-5 0,-2-2 0,-7-5 0,-7 5 0,-6-4 0,-2 4 0,-4-5 0,0 0 0,-2 0 0,0 4 0,-4-3 0,4 4 0,-5-5 0,5 0 0,-4 0 0,0 3 0,-2-2 0,-8 3 0,8-4 0,-8 4 0,8-3 0,-9 3 0,5-4 0,-2 4 0,3-3 0,3 3 0,-3-4 0,7 0 0,-11 0 0,11 0 0,-2 4 0,0-2 0,5 6 0,-1-6 0,2 6 0,5-6 0,1 7 0,-2-8 0,1 8 0,0-7 0,0 7 0,0-8 0,1 8 0,-2-3 0,2 4 0,-2 0 0,-4 0 0,4 1 0,-10-2 0,10-3 0,-14 2 0,7-7 0,-9 7 0,0-7 0,-1 7 0,-4-7 0,0 3 0,-1-4 0,-3 3 0,2-2 0,-2 3 0,3-4 0,1 0 0,4 0 0,-3 0 0,3 0 0,-4 0 0,-1 0 0,1 0 0,0 0 0,-1 0 0,10 0 0,3 0 0,9 0 0,2 0 0,-1 0 0,-5 0 0,3 0 0,-8 0 0,3 0 0,-5 0 0,0 0 0,1 0 0,-1 0 0,0 0 0,0 0 0,0 0 0,6 5 0,0-4 0,6 8 0,-5-4 0,3 5 0,-9 0 0,5 0 0,-6-1 0,-5 0 0,4 1 0,-9-6 0,5 5 0,-6-9 0,-3 8 0,-1-3 0,0 0 0,-3 2 0,7 3 0,10 17 0,1 8 0,16 12 0,-11-2 0,10 2 0,-4 6 0,1-3 0,4 9 0,-10-11 0,9 4 0,-10-6 0,9 0 0,-9 0 0,4-6 0,-1-2 0,-5-7 0,3 0 0,-4 1 0,0-1 0,0 0 0,-6 0 0,5 0 0,-4 0 0,5 5 0,2 10 0,-1 0 0,3 14 0,-2-13 0,0 11 0,0-12 0,-6 5 0,-1-13 0,-5 0 0,-1-8 0,0-9 0,-5 3 0,-1-14 0,0 3 0,-3-4 0,-1-5 0,-4 0 0,-15 1 0,-1 5 0,-11 1 0,0 8 0,-7-6 0,6 6 0,-11-7 0,4 3 0,-7-3 0,-6-1 0,4 1 0,-12 0 0,6 0 0,-1 0 0,3 0 0,7-1 0,-1 0 0,8 0 0,0 0 0,8-1 0,-1 0 0,6 0 0,1 4 0,5-3 0,0 6 0,0-6 0,5 2 0,1-4 0,4 0 0,4-1 0,-2 1 0,2-1 0,-4 1 0,0 4 0,0 2 0,-1 9 0,1-4 0,-7 17 0,5-10 0,-11 17 0,10-11 0,-9 11 0,9-5 0,-10 7 0,10-7 0,-4 4 0,5-4 0,0-2 0,-4 1 0,-4 15 0,2-16 0,-1 22 0,2-20 0,4 0 0,-4 4 0,6-11 0,-1 6 0,1-12 0,0 4 0,0-5 0,4 7 0,-3-2 0,3 2 0,-10 4 0,5-3 0,-5 4 0,1-6 0,4-6 0,-4 0 0,10-11 0,-3 0 0,3-6 0,0 1 0,-2-1 0,6 1 0,-7-1 0,4 1 0,-9 4 0,3 1 0,-8 5 0,2 5 0,-2-4 0,-2 5 0,1-6 0,4 0 0,1 0 0,5-5 0,0-1 0,1-5 0,3 1 0,-2-1 0,2 1 0,-4 4 0,-4 1 0,-3 10 0,-3-3 0,-1 3 0,1 0 0,-1-4 0,6 4 0,-4-5 0,3-1 0,1-4 0,1 4 0,4-8 0,4 3 0,-3-5 0,7 1 0,-6-1 0,6 1 0,-7-1 0,3 0 0,-3 1 0,-1 0 0,1-1 0,-1 1 0,0-1 0,5 1 0,-4-1 0,7 1 0,-7-1 0,11 30 0,8 38 0,-10-20 0,-4 25 0,-23-55 0,-1 6 0,0 1 0,7-8 0,5-1 0,-3-5 0,3 0 0,-4 4 0,0-2 0,-2 8 0,2-4 0,-1 1 0,4 3 0,-2-9 0,2 10 0,-3-9 0,-2 9 0,6-4 0,-4 0 0,3 4 0,-4-10 0,5 5 0,-3-6 0,3 0 0,0-4 0,2 3 0,4-9 0,-5 5 0,4-5 0,-3 0 0,5-1 0,-1 6 0,0-5 0,4 5 0,-3-6 0,3 5 0,-4-3 0,0 3 0,-4 1 0,3-5 0,-3 9 0,4-8 0,0 3 0,4-4 0,-3 4 0,4-4 0,-6 9 0,5-8 0,-3 8 0,3-4 0,0 5 0,-4-1 0,4 2 0,0-1 0,-3-5 0,2 4 0,-3-4 0,4 1 0,-3-2 0,7 0 0,-7-3 0,8 3 0,-8 0 0,3-3 0,-1 8 0,-2-3 0,3 8 0,-5-2 0,1 2 0,3-4 0,-2 0 0,3 1 0,-5-1 0,1 0 0,-1-5 0,1 4 0,0-8 0,0 8 0,0-4 0,-5 5 0,3 1 0,-7-1 0,8 0 0,-9 0 0,9-5 0,-7 4 0,7-8 0,-7 7 0,7-7 0,-3 3 0,4-5 0,-4 1 0,3 5 0,-4-4 0,5 8 0,0-8 0,0 8 0,0-4 0,-5 5 0,4 0 0,-4-5 0,9 4 0,-3-9 0,4 4 0,-1-4 0,-3-1 0,7 1 0,-6-4 0,6 2 0,-7-2 0,3-1 0,-3 4 0,-1-3 0,0 3 0,1-3 0,-1 3 0,1-4 0,-1 1 0,-2-1 0,-3-9 0,-3 4 0,-7 6 0,0 7 0,-8 15 0,6-6 0,-6 6 0,12-8 0,-4 0 0,5 0 0,0 0 0,0 0 0,0 0 0,0 0 0,0 0 0,0 0 0,-5 1 0,3 4 0,-3-3 0,-1 0 0,4-3 0,-3-3 0,5 4 0,0-4 0,0 3 0,-1-3 0,1 4 0,0-4 0,1 3 0,-1-4 0,4 5 0,-3-4 0,7 3 0,-7-3 0,8-1 0,-3-1 0,4 1 0,0-5 0,0 9 0,-5-8 0,0 17 0,-5-15 0,4 14 0,1-11 0,5 0 0,0 2 0,0-7 0,0 3 0,5-5 0,0 1 0,0-1 0,3 1 0,-2-1 0,-1 1 0,-1 3 0,0-2 0,-2 2 0,6-4 0,-3 1 0,4 0 0,-4-5 0,3 4 0,-6-7 0,6 9 0,-2 0 0,-1 7 0,3 8 0,-8-5 0,4 10 0,-5-10 0,0 5 0,5-6 0,-4 0 0,4 0 0,-4 0 0,0-5 0,3 4 0,-1-9 0,2 9 0,-4-8 0,4 3 0,-3-4 0,3-1 0,1 1 0,0 0 0,0-1 0,3 1 0,-10-5 0,10 3 0,-7 8 0,8 6 0,-8 5 0,6 4 0,-11-10 0,8 5 0,-5 5 0,-6 4 0,3 19 0,-9-6 0,4 6 0,0 0 0,-4-6 0,5 4 0,0-12 0,1 4 0,6-16 0,0 4 0,5-12 0,-4-4 0,9-2 0,-4 0 0,-1 7 0,4 0 0,-4 11 0,1-6 0,2 1 0,-7 5 0,8-11 0,-4 4 0,5-5 0,0-5 0,0-1 0,0-4 0,0 0 0,0-1 0,0 0 0,4 0 0,5 1 0,1-1 0,8 2 0,-4-1 0,0-4 0,4 3 0,-4-2 0,5 3 0,0 0 0,0 1 0,0-1 0,6 1 0,-5 0 0,9 0 0,-3 5 0,-1-5 0,5 5 0,-10-5 0,10 0 0,-10 0 0,10 0 0,-10-1 0,4 1 0,-5 0 0,0-1 0,0 1 0,5-1 0,-4 1 0,15 0 0,-7 1 0,14 4 0,-9-3 0,3 3 0,-5-5 0,1 1 0,-7-1 0,0 0 0,-7-1 0,1 0 0,0 1 0,6 0 0,-5-1 0,5 1 0,-2-4 0,3 2 0,-1-6 0,0 7 0,-7-8 0,1 3 0,-5 0 0,-1-3 0,-4 2 0,0-3 0,-1 0 0,0 0 0,1 0 0,4 0 0,1 0 0,10 0 0,2 0 0,4 0 0,2 0 0,-7 0 0,0 0 0,-6 0 0,0 0 0,-5 0 0,-1 0 0,-4 0 0,0 0 0,-1 0 0,0 0 0,11 0 0,2 5 0,11 1 0,-2 0 0,8 4 0,-6-9 0,0 8 0,-7-8 0,-7 3 0,-3-4 0,-2 4 0,-5-3 0,1 3 0,-1-4 0,1 0 0,-1 4 0,5-3 0,7 7 0,0-7 0,10 9 0,-10-5 0,10 6 0,-10-6 0,5 4 0,-11-4 0,4 0 0,1 3 0,13-2 0,11 10 0,11 2 0,22 14 0,2 1 0,-25-12 0,1 1 0,-5-2 0,-1 1 0,5-1 0,-1 1 0,23 19 0,6-1 0,-23-7 0,6 4 0,-27-17 0,6 9 0,-31-18 0,13 5 0,-16-7 0,-1 1 0,1-1 0,-5 1 0,0-1 0,0-3 0,-3 2 0,3-2 0,-1 4 0,-2-1 0,3 1 0,-4-1 0,0 7 0,0 12 0,0 2 0,0 9 0,4-8 0,-2 1 0,6 0 0,-2-5 0,3-2 0,1-5 0,-1-1 0,0-4 0,5 3 0,-4-2 0,7 3 0,-6 1 0,6-4 0,-6 3 0,2-8 0,-4 3 0,-1-5 0,6 2 0,-5-2 0,9 1 0,-4 0 0,11 1 0,-5 0 0,10 0 0,-4-4 0,19 3 0,2-4 0,-1 1 0,-4-1 0,-23-5 0,-3 0 0,-7 0 0,4 0 0,1 0 0,5 0 0,5 0 0,2 0 0,5 0 0,0 0 0,6 0 0,-4-5 0,5 4 0,-7-9 0,1 9 0,-6-8 0,3 8 0,-4-3 0,5 0 0,1 3 0,-1-8 0,1 8 0,-1-8 0,1 8 0,-1-3 0,-5-1 0,-1 4 0,-10-3 0,-1 4 0,0-4 0,-3 3 0,8-8 0,1 8 0,1-7 0,3 2 0,2-3 0,-5 3 0,10-3 0,-10 3 0,5-4 0,-7 1 0,-3-5 0,7-8 0,-1-18 0,0-4 0,4-8 0,-3-7 0,-3 3 0,6-3 0,-6 0 0,4 6 0,3-17 0,4-5 0,-4 9 0,6-14 0,-2 16 0,2-5 0,0 0 0,2 9 0,-4 1 0,7 3 0,-1 4 0,-7 6 0,7-3 0,-6 3 0,0-1 0,4 4 0,-10 5 0,3 6 0,-6 0 0,7-7 0,-5 6 0,5-1 0,-8 14 0,-5 2 0,3 8 0,-3 1 0,3 4 0,7 5 0,0 0 0,7 0 0,-1 0 0,-5 4 0,-2 2 0,-5 3 0,-5 0 0,10-4 0,-3 4 0,15-3 0,-4 4 0,10 6 0,5-3 0,0 8 0,6-8 0,-7 4 0,-7-2 0,-1-3 0,-13 3 0,-5-5 0,-7-5 0,-5-2 0,1-3 0,0 0 0,-1 0 0,1 0 0,4 0 0,1 5 0,5-4 0,0 3 0,0-4 0,0 4 0,-5-3 0,4 8 0,-8-8 0,3 3 0,-4-4 0,-1 0 0,1 0 0,-1 0 0,11 0 0,2 0 0,17 0 0,-6 0 0,11 0 0,-11 0 0,10 0 0,-9 0 0,-1-4 0,-2-2 0,-10-3 0,10-2 0,-9 6 0,3-4 0,0 3 0,9 1 0,-1 0 0,27 5 0,-18 0 0,27 0 0,-10 0 0,5 0 0,2 0 0,-11 0 0,-11 0 0,-11 0 0,-8 0 0,-9 0 0,-2 0 0,-4 0 0,-1 0 0,1 0 0,-1-3 0,-3-2 0,3-8 0,-3-1 0,4-5 0,1 0 0,-5-5 0,3 4 0,-3-4 0,5 5 0,-1 0 0,0 0 0,1 1 0,-1-6 0,1 4 0,0-9 0,0 4 0,4-5 0,3-7 0,8-9 0,-7 1 0,2-7 0,-9 9 0,-5-9 0,-1-12 0,-5-1 0,-5-6 0,-9 2 0,-3 10 0,-9-10 0,4 13 0,3 2 0,-1 5 0,8 10 0,-4-2 0,11 14 0,-4-7 0,3 9 0,-4-11 0,-1 4 0,-4-15 0,-3 7 0,-9-9 0,-3-4 0,-6 5 0,1-1 0,-1 8 0,8 9 0,6 4 0,8 8 0,5 7 0,0 4 0,4-4 0,-2 3 0,6-8 0,-7 9 0,3-5 0,0 1 0,-7 3 0,10-8 0,-11 3 0,8 1 0,-4 0 0,1 6 0,3-1 0,-3 4 0,7-2 0,-6 2 0,2-4 0,-4-4 0,-4-1 0,-3-10 0,-8-2 0,-4-7 0,1 1 0,-5 4 0,10-2 0,-2 13 0,8-6 0,3 13 0,4-4 0,0 10 0,1-4 0,-1 7 0,0-3 0,-4 0 0,-1 3 0,-5-7 0,-6-3 0,0 0 0,-13-9 0,4-3 0,-9 0 0,1-11 0,3 11 0,-7-6 0,13 8 0,-4-1 0,5 6 0,7-3 0,-5 8 0,10-7 0,-11 6 0,11-1 0,-10 2 0,10-2 0,-10 1 0,0-7 0,-3 3 0,-8-5 0,2-1 0,-14-13 0,-10 1 0,0-9 0,-23 3 0,12-5 0,0 9 0,-2-14 0,17 11 0,-9-6 0,2-6 0,6 13 0,3-11 0,12 19 0,-2-10 0,12 11 0,-3 0 0,11 3 0,3 7 0,5 5 0,1 0 0,-2 5 0,2-1 0,-1 1 0,0 4 0,-5-4 0,-1 8 0,-1-4 0,-3 0 0,3 4 0,1-8 0,-5 8 0,10-3 0,0 0 0,2 3 0,9-2 0,-5 3 0,6 0 0,4-4 0,-3 3 0,2-3 0,-8 4 0,-7 0 0,-6 0 0,-5 0 0,0 0 0,-6 0 0,4 0 0,-9 5 0,9-4 0,7 8 0,-3-8 0,14 7 0,-5-7 0,6 7 0,2-3 0,2 3 0,-7 1 0,8 0 0,-9 0 0,-1 5 0,-7 2 0,-4 4 0,-2 1 0,2-1 0,-2 1 0,-4-5 0,2 4 0,-2-8 0,4 3 0,2-5 0,-1-4 0,6-2 0,-5-4 0,14 0 0,-7 0 0,13 0 0,-3 0 0,4 0 0,1 0 0,0-3 0,3-7 0,-7 0 0,6-8 0,-8 8 0,5-7 0,0 7 0,4-3 0,-3-1 0,3 5 0,0-5 0,1 6 0,4-1 0,-4-4 0,-6-1 0,-5-6 0,-15-5 0,-4 3 0,-11-11 0,-8 3 0,5-6 0,-13-1 0,14 7 0,-13-5 0,21 12 0,-12-6 0,18 13 0,1-3 0,2 7 0,10-1 0,-10 3 0,6 0 0,-14-1 0,7 6 0,-7-5 0,3 4 0,3-5 0,-4 1 0,11 0 0,1 1 0,5 4 0,5-3 0,5 3 0,1 0 0,8-2 0,-4 2 0,4-4 0,0 1 0,0-1 0,0 1 0,0-1 0,0 1 0,0-1 0,0 1 0,0-5 0,4-1 0,7-17 0,5-1 0,13-20 0,0 1 0,1-4 0,4-7 0,-3 6 0,3-7 0,3 7 0,-8 6 0,5 3 0,-4-6 0,-1 7 0,6-8 0,-6 5 0,7-1 0,-2-5 0,5-17 0,-2-4 0,-9 2 0,8-17 0,-16 31 0,11-26 0,-6 23 0,-6-7 0,4 7 0,-10 6 0,4 5 0,-7 15 0,1-1 0,-2 14 0,1 4 0,-1 7 0,-5 4 0,4 5 0,-7-4 0,6 3 0,-2-8 0,8-1 0,2-5 0,-1 1 0,0 3 0,-1-2 0,-4 11 0,4-5 0,-4 6 0,-1 0 0,1 1 0,-1 4 0,0 0 0,1 0 0,-1 0 0,0 0 0,1 0 0,-1 0 0,0 0 0,5 0 0,7 0 0,0 0 0,10 0 0,-10 0 0,4 0 0,-5 0 0,0 0 0,-5 0 0,4 0 0,-4 0 0,5 0 0,6-4 0,0 2 0,12-2 0,-5 4 0,11 0 0,-11 0 0,12-5 0,-13 3 0,1-3 0,-4 5 0,-8 0 0,9 0 0,-9 0 0,9 0 0,-9 0 0,10 0 0,-10 0 0,10 0 0,-6 0 0,8 0 0,3 0 0,-3 0 0,22 6 0,-5 11 0,15 8 0,-15 10 0,11 0 0,-15 0 0,11-6 0,-15 5 0,-5-12 0,-9 0 0,-8-9 0,-6-4 0,-5 0 0,1-1 0,-4 1 0,3 4 0,-3 7 0,5 5 0,1 11 0,0 3 0,5 10 0,-3 5 0,3 5 0,-4-5 0,0-1 0,-1-14 0,0-2 0,-6-11 0,4 1 0,-8-12 0,2 2 0,-3-5 0,0-2 0,4 2 0,2 20 0,16 0 0,3 32 0,21 4 0,-1 2-567,10 5 567,6-6 0,-3-11 0,2-4 0,-8-14 0,-11-15 0,-9-1 0,-8-13 0,-10 2 0,-1-8 0,-4-1 0,0-4 567,-1 0-567,1 0 0,-1 0 0,1 0 0,-1 0 0,6-9 0,0 3 0,5-12 0,5 3 0,-4-4 0,10-2 0,-5 7 0,12-7 0,-6 10 0,7-10 0,-7 10 0,5-4 0,-4 9 0,3-3 0,-3-1 0,-7-1 0,5-9 0,-5 5 0,7-12 0,-1 5 0,10-17 0,6-4 0,-1-8 0,9-12 0,-16 11 0,5-10 0,-1 11 0,-6-6 0,5 6 0,7-20 0,-14 3 0,15-18 0,-23 22 0,11-12 0,-9 22 0,3-8 0,-5 13 0,-6 10 0,0 3 0,0 10 0,-2 2 0,5 9 0,-4 1 0,4 0 0,0 4 0,1-4 0,7 3 0,-6 1 0,-2 1 0,-5 3 0,-5-2 0,-1 7 0,-4-6 0,-1 6 0,0-6 0,-3 2 0,-1-3 0,-8 4 0,-5 0 0,-11 4 0,0 0 0,-5 0 0,6 0 0,5 0 0,0 0 0,6 0 0,0 0 0,7 0 0,5 0 0,1-4 0,2 0 0,-7-4 0,0 0 0,0-7 0,0-27 0,0-12 0,0-42 0,0 40 0,0-1-925,3-8 1,2-2 924,-2-6 0,2 1 0,2 14 0,1 2-340,0-8 0,-1 1 340,7-29 0,-4 42 0,0 0 0,10-30 0,0 10 0,3 15 0,-5 3 0,-1 12 1781,12-19-1781,-14 16 0,15-33 0,-15 3 0,4-18 0,-6 16 0,1-19 0,-7 36 0,5-21 748,-11 25-748,4 7 0,-5 15 0,0 7 0,4 11 0,-3 1 0,3 4 0,-4 0 0,0 1 0,0 0 0,-4-5 0,-11 2 0,-1-3 0,-14-1 0,4-1 0,-6-5 0,-6 5 0,-1-5 0,-14 8 0,6-4 0,-12 5 0,5 6 0,-16-5 0,7 9 0,-6-4 0,8 1 0,-1 3 0,8-3 0,1 5 0,20 0 0,-3 0 0,20 0 0,-13 0 0,13 0 0,-14 0 0,5 0 0,-1 0 0,-4 4 0,4 2 0,-6 5 0,1-1 0,10-4 0,-3 3 0,14-8 0,-3 3 0,5 0 0,-1 1 0,1 3 0,-6 11 0,-8 3 0,-7 18 0,-7 3 0,-1 12 0,-6-5 0,-2 13 0,1-7 0,1-4 0,6 1 0,9-24 0,5 4 0,4-9 0,4 2 0,-7 12 0,1-5 0,-8 12 0,6-11 0,-12 13 0,5-6 0,0 7 0,-5-6 0,12-4 0,1-5 0,3-7 0,4-2 0,0-5 0,2-4 0,3 2 0,-3-2 0,3-1 0,-3 3 0,0-6 0,2 2 0,-2-4 0,0 0 0,3 0 0,-8 0 0,4 0 0,-1 0 0,-8 1 0,7 0 0,-14 0 0,4 0 0,-5 0 0,-1 1 0,1-1 0,-7-4 0,5 4 0,-5-9 0,7 3 0,5-4 0,-11 0 0,10 0 0,-11 0 0,7 0 0,-7 0 0,10-4 0,-8-2 0,16-8 0,-5 3 0,6-2 0,4 4 0,6-5 0,1 4 0,7-3 0,-3 4 0,1 1 0,2-1 0,-7-4 0,-2-2 0,-5-4 0,-5-5 0,1 3 0,-1-3 0,1 5 0,0 0 0,0 0 0,0 4 0,4-3 0,2 3 0,3-4 0,1 0 0,-1-6 0,0 0 0,4-13 0,-4-1 0,4-7 0,-1-6 0,-3 4 0,4-12 0,-1 13 0,2 0 0,5 3 0,0 5 0,0-7 0,0 1 0,0-16 0,0 4 0,0-20 0,0-4-386,0 32 0,0-2 386,0 1 0,0-2 0,0-7 0,0 0 0,0 2 0,0 0 0,-1-3 0,2-2-657,2-4 0,1-2 657,0 2 0,1-2 0,2-4 0,2 0 0,1 4 0,1-1 0,-3-1 0,2-2 0,4-3 0,1 2 0,-7 18 0,0 0 0,4-15 0,-1 4 0,8-14 0,-11 30 0,-1 1 0,12-35 0,-6 4 0,-1 11 0,1 0 0,-2 19 0,6-2 0,0 8 0,5 4 720,-5 8-720,2 3 1366,-9 13-1366,4-2 0,-6 10 0,1 3 0,-4-3 0,2 7 0,-6-6 0,7 6 0,-4-2 0,4 3 0,0 0 0,1 0 0,-1 0 0,11 0 0,-3 0 0,14 0 0,-5 0 0,6 0 0,5 0 0,3 5 0,-1-4 0,0 9 0,-7-9 0,0 8 0,-5-8 0,3 3 0,-9-4 0,9 5 0,-3-4 0,4 3 0,1-4 0,-6 0 0,5 0 0,-4 0 0,5 0 0,0 0 0,-6 0 0,5 0 0,-10 0 0,10 0 0,-14 0 0,7 0 0,-3 0 0,0 0 0,4 4 0,0-2 0,-4 2 0,8 0 0,-2 2 0,4 4 0,8 1 0,-5 0 0,4-1 0,-6 5 0,0-3 0,-5 6 0,-7-7 0,-1 3 0,-8-6 0,3 1 0,-8 0 0,3-1 0,-7 1 0,2 4 0,2 7 0,7 59 0,2-4 0,-4-12 0,0 5 0,-3-2 0,-1 0 0,2-3 0,-1 0-404,0 4 0,0-2 404,1-9 0,-1-3 0,1 42 0,3-13 0,-9-9 0,3-14 0,-5-5 0,5-3 0,-3-6 0,3 1 0,-1-8 0,-3 6 0,8-12 808,-3 12-808,5-11 0,5 11 0,2-4 0,4-1 0,0 5 0,-2-17 0,2 10 0,-3-17 0,-3 0 0,-3-7 0,-4-4 0,-1 0 0,-3-1 0,-1 1 0,-1-1 0,2 1 0,8 0 0,2 9 0,11 5 0,2 10 0,13 2 0,1 6 0,8 3 0,-2 5 0,-5-7 0,-8-2 0,-9-13 0,-6-2 0,-5-11 0,-2 4 0,-4-8 0,0 3 0,-1-5 0,6 6 0,0 0 0,12 12 0,0-5 0,9 19 0,-2-10 0,3 11 0,-2-7 0,-6-7 0,-3-1 0,-10-11 0,-2-2 0,-4-4 0,-1-1 0,1 1 0,-4-1 0,2-3 0,-2 2 0,8-1 0,2 3 0,4 0 0,0 1 0,5 4 0,9-2 0,6 4 0,6 0 0,8 2 0,1 6 0,8 1 0,-8-1 0,6 0 0,-5-6 0,-1 5 0,6-10 0,-5 10 0,-1-10 0,6 5 0,-6-6 0,0-1 0,6 2 0,-12 3 0,11-2 0,-11 2 0,5-4 0,-14-1 0,-1 0 0,-7 0 0,-5-6 0,-1 0 0,-6-5 0,-5 0 0,4 0 0,-8 0 0,8 0 0,-8-8 0,8 1 0,-3-7 0,9 5 0,-3-1 0,9-5 0,-10 4 0,10-4 0,-4 5 0,0 0 0,-1 0 0,-6 5 0,-5-3 0,0 7 0,-6-7 0,1 7 0,0-3 0,-1 4 0,1-4 0,-1 3 0,11-2 0,9 3 0,11 0 0,7 0 0,-1 0 0,8 0 0,-5 5 0,4 6 0,-12 6 0,-8 0 0,-2-2 0,-9-6 0,-2-3 0,-5-2 0,-6-4 0,1 0 0,0 0 0,-1 0 0,5 0 0,-3 0 0,8-4 0,-3 3 0,4-7 0,0 2 0,5 1 0,-3-4 0,9 8 0,2-8 0,1 3 0,11 0 0,-11-3 0,5 7 0,-6-7 0,-1 8 0,-5-8 0,10 3 0,-8 0 0,16-4 0,-5 4 0,1-10 0,4-1 0,-16-9 0,4-2 0,-24 11 0,-3 3 0,-13 14 0,0 0 0,0 0 0,3-7 0,1-22 0,16-21 0,9-21 0,14-18-1036,-10 30 0,3-4 1036,4-6 0,2-4 0,1-12 0,0-1 0,5-3 0,-2 4 0,-10 23 0,-2 2-748,2-14 1,-1 3 747,-2 25 0,-1 2-385,-1-15 0,0-1 385,6 8 0,1-1 0,-3-8 0,0 2 0,24-26 0,-26 32 0,0 1 0,23-33 0,-26 40 0,-1-3 0,2-6 0,-2-1 0,-3 6 0,-1 0 0,-2-5 0,-1 0 0,7-30-331,5-12 331,-11 24 0,4-7 0,-6 8 0,-1 1 1779,0 17-1779,-5 6 1555,-2 10-1555,-5 11 914,0 2-914,0 4 420,0 1-420,0 0 0,0 5 0,0 1 0,0-1 0,0 0 0,0-5 0,0 0 0,-15-7 0,-3 4 0,-30-19 0,12 17 0,-19-19 0,9 13 0,-11-1 0,1-10 0,-12 7 0,-1-18-731,-13 3 731,42 18 0,1-1 0,-3 0 0,0-1 0,1-6 0,1-2 0,-5 0 0,1 0 0,8 5 0,0 0 0,-3-6 0,1 0 0,-24-21 0,1-4 0,2 8-7,4 15 7,4 1 0,-9 12 0,11 1 0,-11 6 0,13 1 731,-13 4-731,12-3 7,-4 9-7,12-3 0,2 5 0,13 5 0,0 2 0,6 4 0,-6 0 0,0 0 0,-6 0 0,-6 0 0,-9 0 0,-1 10 0,-5 3 0,7 4 0,5 4 0,3-9 0,11 2 0,6 1 0,2-5 0,7 8 0,-15 10 0,9-5 0,-18 23 0,-2 6 0,-3 1 0,10-13 0,-1 1-638,-18 28 638,14-22 0,-2 1 0,3 0 0,1 0 0,6-4 0,1-1 0,-6 3 0,2 0 0,-4 26 0,-14 10 0,14-3 0,3-7 0,4 6 0,8-15 0,0 7 0,7-15 0,0 5 0,1-13 0,-1 6 638,0-8-638,6 1 0,1 0 0,0-1 0,4 1 0,-4 0 0,5-1 0,0 8 0,0-6 0,0 6 0,0-8 0,0 0 0,0 1 0,0 0 0,0-1 0,0 8 0,0-6 0,5 13 0,7-6 0,2 8 0,10 6 0,-5 3 0,-5-23 0,0 2 0,7 33 0,-1 6 0,-7-12 0,0-6 0,0 0 0,-1-9 0,0-10 0,-1-6 0,1 0 0,-1-1 0,7 16 0,0-11 0,7 10 0,-2-7 0,7 2 0,-5-1 0,-1 4 0,-3-18 0,-5 2 0,1-10 0,-2-1 0,1 7 0,-5-6 0,11 12 0,-5-6 0,0 8 0,4-7 0,-9-2 0,3-11 0,-6-2 0,0-10 0,0-1 0,0-4 0,-4-1 0,-2 1 0,1-4 0,1-1 0,3-1 0,5 7 0,2 0 0,4 8 0,0-3 0,0 0 0,-5-2 0,4-3 0,-8-2 0,3 1 0,-4 0 0,-1-4 0,1-2 0,-1-3 0,5 5 0,2 0 0,9 5 0,-3 0 0,8 0 0,-3 0 0,12 1 0,-11 3 0,10-2 0,-17 6 0,5-3 0,-6 0 0,4 3 0,-2-3 0,2 5 0,1-1 0,2 1 0,6 6 0,-6-4 0,5 5 0,-4-1 0,5-4 0,1 5 0,-7-7 0,4 1 0,-3 5 0,-1-5 0,7 12 0,-6-6 0,2 6 0,3 1 0,-10-7 0,4-2 0,-11-5 0,-2-6 0,-4 4 0,0-9 0,0 4 0,-4-4 0,-1-1 0,-1 1 0,-2 4 0,3 1 0,1 10 0,1 2 0,-1 0 0,0-2 0,-1-10 0,-3 4 0,3-9 0,-4 5 0,0-6 0,0 1 0,0-1 0,3 1 0,-2 10 0,8 2 0,-4 10 0,17 8 0,-3 1 0,16 2 0,-12-4 0,-1-11 0,-3-2 0,-9-6 0,4-5 0,-5 0 0,-1-6 0,1 1 0,-1-1 0,5 1 0,7 0 0,1 11 0,9-7 0,-3 11 0,0-3 0,3 1 0,-8 3 0,3 0 0,-6-5 0,-4 0 0,3-6 0,-9-6 0,9 2 0,-8-2 0,3-2 0,-11-2 0,-3-4 0,-7 0 0,0 0 0,3 3 0,2 12 0,23 12 0,1 14 0,18 4 0,3 4 0,-1-4 0,1-3 0,-10-5 0,-6-10 0,-7-3 0,-4-10 0,2 3 0,-8-7 0,8 3 0,-4-1 0,18 6 0,4 10 0,8-2 0,-14-3 0,-7-10 0,-14-5 0,1-3 0,-1 2 0,5-1 0,1 2 0,11 2 0,-1 4 0,14-2 0,-7 7 0,7-7 0,-14 1 0,1-3 0,-11-1 0,4-3 0,-9-3 0,5 1 0,-6-3 0,9 7 0,2-7 0,5 3 0,4-4 0,-2 0 0,5 0 0,-5 0 0,-6 0 0,-3 0 0,-7 0 0,3 0 0,-4 0 0,-1 0 0,17 0 0,19 0 0,29 0 0,20 6 0,-33-2 0,0 1 0,29 8 0,-31-6 0,-2 0 0,5 0 0,17 5 0,-26-11 0,-6 4 0,-14-5 0,-12 0 0,-7 0 0,-4 0 0,-4-14 0,-2-3 0,-3-19 0,0-18 0,7-17 0,1-20 0,-2 36 0,2-1-574,2 1 0,1-2 574,3-9 0,3-2 0,2 1 0,2 0 0,2-1 0,0 0 0,0 0 0,0 4 0,-6 15 0,1 1-184,3-6 1,0 3 183,6-23 0,-9 26 0,-1-1 0,9-45 0,-11 44 0,-1 0 0,-3-1 0,-1-1 0,1-2 0,-1-1 0,-2-1 0,-1 1 0,6-40 0,-6 40 0,0 2 0,6-22 0,1-16 0,-2 26 0,0 5 0,-5 14 0,-2 0 0,-5 7 1126,0-5-1126,0-10 389,0-2-389,0-7 0,0 4 0,-10 12 0,2-5 0,-8 13 0,1 1 0,3 7 0,-2 10 0,0-2 0,0 12 0,-11 2 0,-7 0 0,-1 3 0,-18-6 0,3 1 0,-13-2 0,-1 1 0,7 0 0,-5 0 0,19 1 0,-10-1 0,18 1 0,-5 5 0,7-3 0,-14 2 0,-3 1 0,-22-5 0,14 4 0,-20-12 0,11 5 0,-6-4 0,1 5 0,15 1 0,9 1 0,14 4 0,7-2 0,11 8 0,0-3 0,-4 4 0,2 0 0,-14 0 0,4 0 0,-6 5 0,1 1 0,-1 9 0,1 1 0,5 0 0,1-1 0,6-2 0,5-2 0,-4 6 0,3 3 0,-5 6 0,-1 6 0,-8 19 0,-1-1 0,-17 29 0,7-6 0,13-29 0,1 0 0,-8 22 0,-4 15 0,13-17 0,0 7 0,1-4 0,5-6 0,-4 10 0,3 1 0,0 11 0,-12 5 0,5-3 0,-13-10 0,3 8 0,-7-22 0,5 12 0,1-16 0,11-17 0,5 3 0,7-21 0,0 4 0,2-8 0,-3 1 0,-4 7 0,-4 0 0,2 4 0,-8-3 0,2 5 0,2-1 0,-1 2 0,8-8 0,-1-5 0,6-7 0,1-4 0,8 0 0,-2-1 0,2 5 0,-15 8 0,7 0 0,-18 12 0,13-1 0,-9 2 0,6-1 0,0-4 0,7-14 0,0 8 0,5-13 0,0 3 0,5-4 0,0-1 0,0 1 0,-6 8 0,0 4 0,-10 10 0,4 6 0,-6-4 0,1 9 0,0-9 0,5 2 0,-3-9 0,8-3 0,-2-4 0,3 0 0,1 0 0,-5 0 0,4-4 0,-8 2 0,8-2 0,-7 3 0,2 1 0,-3-5 0,3 4 0,-2-8 0,6 8 0,-6-7 0,6 7 0,-6-8 0,6 8 0,-6-4 0,2 5 0,1-4 0,0 2 0,1-7 0,3 8 0,-3-8 0,4 3 0,0-5 0,0 1 0,5-1 0,-4 1 0,7 0 0,-3-1 0,4-6 0,0-3 0,0 4 0,-4 9 0,-2 12 0,-5 7 0,-3-5 0,3 4 0,-8-4 0,1 18 0,-5 13 0,-2 6 0,-8 27 0,13-23 0,-11 22 0,10-17 0,-4 4 0,5 2 0,2-10 0,5 2 0,-4-8 0,4-9 0,-5 6 0,7-13 0,-1 6 0,6-8 0,-4-5 0,5-4 0,-6-4 0,1-1 0,0 1 0,-4-1 0,2 1 0,-3 6 0,1-5 0,1 12 0,-1-12 0,3 11 0,-4-6 0,2 8 0,-7-1 0,7 2 0,-9 0 0,10-2 0,-9 1 0,9-2 0,-9-4 0,10-8 0,-4-6 0,10-7 0,-4 1 0,-2 12 0,-4-9 0,-7 14 0,2-10 0,0 5 0,-1 0 0,1-6 0,-1 5 0,7-10 0,-1 0 0,7-7 0,-1-5 0,0 5 0,-4-3 0,-1 8 0,-5-4 0,0 5 0,0 0 0,1-1 0,-1 1 0,0 4 0,-5-2 0,3 3 0,-3-4 0,5 3 0,0-3 0,4 3 0,1-8 0,5 2 0,1-7 0,-1 2 0,4-3 0,-2-4 0,20-1 0,5 31 0,1-30 0,-1 33 0,-28-26 0,-14 16 0,-13 14 0,-12 7 0,0-5 0,0-2 0,2-7 0,5 1 0,0-8 0,13-2 0,-5-6 0,14-5 0,-3-1 0,4-5 0,0 0 0,0 1 0,1-1 0,-1 1 0,0-1 0,0-4 0,-4 3 0,3-6 0,-3 6 0,-2-7 0,6 3 0,-11 1 0,-4-4 0,1 8 0,-6-8 0,5 4 0,7-5 0,5 0 0,5 0 0,7 0 0,-2 0 0,4 0 0,-5 0 0,-2-9 0,-3 3 0,-7-13 0,5 5 0,-10-7 0,10 2 0,-5-1 0,6-3 0,0 3 0,0-4 0,4 5 0,-4-5 0,5 4 0,-8-17 0,2 11 0,-2-18 0,0-1 0,-1-2 0,-5-10 0,4 10 0,1-8 0,7 8 0,-1-4 0,5 12 0,1-5 0,1 11 0,9-10 0,-3 4 0,4-17 0,0 0 0,0-22 0,0-4 0,0 11 0,0-22 0,0 26 0,5-21 0,2 16 0,6 3 0,-1 9 0,5 6 0,-4-3 0,3 10 0,1-6 0,-4 0 0,4-2 0,1-6 0,-4 6 0,3 2 0,-6 8 0,0 5 0,0 3 0,0 5 0,-1 1 0,1-5 0,0-3 0,5-13 0,-2-2 0,9-8 0,-9 1 0,8 6 0,-9 2 0,4 8 0,-7 11 0,1-3 0,-2 22 0,1-9 0,-5 15 0,-1-5 0,0 10 0,-3-4 0,3 4 0,-4-5 0,0 1 0,0-5 0,0-6 0,-9-7 0,-3-6 0,-10-6 0,-4 5 0,-2-6 0,1 13 0,-4-1 0,5 7 0,-6-1 0,7 6 0,-5-5 0,-2 8 0,-1-3 0,-5 0 0,1 3 0,-3-4 0,-5 5 0,-1 4 0,-7 2 0,6 5 0,-6 0 0,7 0 0,1 0 0,5 0 0,-4 0 0,5 0 0,-7 0 0,7 0 0,-5 0 0,5 10 0,0 2 0,-5 16 0,3 1 0,0 12 0,-7-3 0,10 15 0,-4-8 0,5 10 0,1-3 0,0 4 0,0 3 0,-1-3 0,1 9 0,-1-8 0,-10 29 0,14-27 0,-14 29 0,21-32 0,-11 14 0,6-8 0,0-3 0,2-5 0,6-4 0,6-11 0,-3-1 0,8-6 0,-3-1 0,4 1 0,1-1 0,-1 7 0,-1 8 0,1 9 0,-2 6 0,1-6 0,0 5 0,6-19 0,-5 10 0,10-18 0,-4 4 0,5-11 0,0 3 0,0-3 0,0 5 0,-5 1 0,4-1 0,-4 1 0,5-1 0,0 1 0,0-7 0,0 5 0,0-10 0,0 0 0,0-2 0,0-8 0,0 3 0,0-5 0,0 6 0,0-5 0,0 9 0,0-8 0,0 7 0,0-3 0,0 5 0,0 0 0,4 0 0,-2 0 0,6 0 0,-2 6 0,3-5 0,2 15 0,-1-8 0,1 16 0,-1-10 0,1 9 0,0-9 0,-1 3 0,1-5 0,3-5 0,-3 4 0,3-10 0,-4 5 0,-5-6 0,4 0 0,-4 0 0,4 0 0,1 5 0,-5-4 0,5 9 0,-5-4 0,1 6 0,3 0 0,-4-1 0,1 2 0,-2-3 0,1 2 0,-4-6 0,4 0 0,0 0 0,-4-5 0,3 10 0,1-9 0,-4 9 0,3-10 0,0 5 0,-3-6 0,3 0 0,1-1 0,-4 7 0,8 0 0,-4 7 0,6-2 0,-1 8 0,1 0 0,0 8 0,0-7 0,0-3 0,0 2 0,-2-12 0,2 11 0,-1-17 0,-4 9 0,3-3 0,-8 5 0,8 6 0,-7-5 0,7 6 0,-7-8 0,2 1 0,0-6 0,-3-1 0,4-5 0,-1 0 0,-3 0 0,3 0 0,-4-5 0,0 3 0,4-7 0,-3 3 0,3-5 0,-4 1 0,0-1 0,0 1 0,0 13 0,0 13 0,0 8 0,0 9 0,0 16 0,0 8 0,-6 6 0,0 1 0,-1-3 0,1-2-462,0 19 462,5-15-469,-3-24 1,1 1 468,3 37 0,0-37 0,0 1 0,0-7 0,0-3 0,0 26 0,0 21-212,0-30 212,0 13 0,0-13 0,0-13 0,5-4 0,1-10 436,5 2-436,0-9 948,-1 3-948,1 1 227,-1-5-227,6 12 0,-4-7 0,4 2 0,-1 1 0,-3-7 0,3 2 0,-5-3 0,0-2 0,0-4 0,0-2 0,0 0 0,-1-4 0,1 8 0,0-2 0,0 4 0,1 7 0,-1-5 0,1 11 0,0-5 0,-1 1 0,1 3 0,0-9 0,-1 2 0,0-3 0,1-2 0,-1 2 0,0-6 0,1 4 0,-2-5 0,2 6 0,-1 0 0,0-5 0,0-2 0,-1-5 0,-3 0 0,2-1 0,-3 1 0,4-5 0,0 4 0,0-4 0,1 5 0,-1-1 0,0 1 0,0 0 0,1 5 0,-1-4 0,1 4 0,0 0 0,-1-4 0,5 3 0,-4-4 0,8-1 0,2-2 0,0 1 0,4-6 0,-6 2 0,1-3 0,0-1 0,-5-4 0,-1 3 0,-5-7 0,1 2 0,0-3 0,-1 0 0,0 0 0,1 0 0,9 0 0,16 0 0,11 0 0,9 0 0,1 0 0,-1 0 0,-3-4 0,-5 2 0,-15-2 0,-7 4 0,0 0 0,-8 0 0,2 0 0,-9 0 0,-1-4 0,0 3 0,1-2 0,-1-1 0,1 3 0,-1-7 0,1 7 0,0-6 0,-1 6 0,1-3 0,-1 1 0,0 2 0,5-7 0,1 3 0,17-6 0,-4 6 0,17-5 0,-11 4 0,-1 0 0,-8-3 0,-5 8 0,-5-7 0,-1 7 0,-5-3 0,1 4 0,-4-4 0,2 3 0,-2-7 0,8 7 0,1-7 0,5 3 0,0 0 0,-1-3 0,1 7 0,-5-3 0,-1 0 0,-4 3 0,-1-3 0,5 0 0,-4 0 0,20-6 0,13-10 0,6 7 0,4-12 0,-16 13 0,-4-3 0,-8 5 0,1 0 0,-7 1 0,-4 4 0,-2-2 0,-3 2 0,-1-4 0,5-3 0,1-3 0,12-10 0,1-3 0,8-6 0,-2-5 0,8 3 0,4-17 0,-5 13 0,-9-5 0,-13 16 0,-3-13 0,0-5 0,6-27 0,-4 6 0,-1 3 0,-5 10 0,-4 1 0,-2 4 0,-5-9 0,5 8 0,-4-10 0,4 5 0,-5-5 0,0 2 0,0 4 0,0 4 0,0-1 0,0 1 0,0-27 0,0 0 0,0-21 0,1 49 0,-2-2 0,-5-3 0,-2 0 0,-5-33 0,3 36 0,-2 0 0,-19-28 0,15-3 0,-15 5 0,18 30 0,-4 4 0,11 18 0,-2 3 0,7 8 0,-3-2 0,4-9 0,0-6 0,-5-20 0,3 6 0,-9-22 0,4 14 0,-6-23 0,2 23 0,4-7 0,-3 22 0,9 7 0,-8 7 0,8 11 0,-3 0 0,-1-3 0,-1-9 0,-4-19 0,-3-26 0,-10-21 0,6-1 0,-11 5 0,15 26 0,-3 12 0,9 11 0,-1 12 0,7 4 0,-3 13 0,4-6 0,0 2 0,0-9 0,5-9 0,1-1 0,11-18 0,5-9 0,3 2 0,2-6 0,-10 25 0,4-4 0,-5 11 0,12-12 0,-4 4 0,11-9 0,1-3 0,-5 9 0,9-9 0,-11 11 0,7-2 0,-7 4 0,4 6 0,-12 7 0,10 0 0,-10 6 0,9 0 0,-4-1 0,5 5 0,0-4 0,1 9 0,-2-9 0,-4 9 0,-2-3 0,-5 9 0,-5-3 0,0 7 0,-6-3 0,1 0 0,-1 3 0,1-2 0,4 3 0,13 0 0,1 0 0,24 0 0,-2 0 0,5 0 0,6 0 0,-12 0 0,4 0 0,-12 0 0,-8 0 0,-8 0 0,-5 0 0,-5 0 0,-1 3 0,-4-2 0,0 7 0,4-3 0,7 4 0,5 1 0,7 1 0,6 0 0,1 5 0,7 2 0,-7-1 0,5 4 0,-16-9 0,2 3 0,-10-5 0,-1-5 0,0 4 0,5-8 0,2 3 0,6-4 0,-1 0 0,7 0 0,-6 0 0,12 0 0,-11 0 0,5 0 0,-6 0 0,-1 0 0,-5 0 0,-2 0 0,-4 0 0,4 0 0,-8 0 0,7-9 0,-8-1 0,0-9 0,3 0 0,-8 0 0,9-6 0,-8-1 0,4-5 0,0-1 0,-3 1 0,8-1 0,-9 7 0,4-6 0,-5 11 0,0-5 0,-1 6 0,1-5 0,5-7 0,-3-2 0,15-11 0,-8 5 0,10-9 0,-6 3 0,-1 5 0,-1 3 0,0 5 0,-4 1 0,-3 5 0,1 5 0,-5 4 0,3 7 0,-3-8 0,3 8 0,6 0 0,2 2 0,8 7 0,-9-3 0,5 4 0,-6 0 0,0 0 0,0 0 0,0-5 0,0 4 0,-4-3 0,3 0 0,-9 3 0,9-8 0,-3 4 0,9-5 0,-3 5 0,9 0 0,-5 5 0,13 0 0,-5 0 0,4 0 0,-6 0 0,-5 0 0,-2 0 0,-5 0 0,-12 0 0,-4 0 0,-11 0 0,0 0 0,-1 0 0,1 0 0,0 0 0,4-3 0,0-25 0,10-18 0,20-26 0,-4 8 0,29-15 0,-9 12 0,4-5 0,0 5 0,-16 15 0,-3 17 0,-10 0 0,1 19 0,-7-7 0,2 8 0,-3-8 0,4 2 0,2-8 0,-1 3 0,4-4 0,-2-2 0,-2 7 0,-1 6 0,-5 1 0,0 8 0,0-3 0,0 8 0,-5-3 0,4 4 0,-3-5 0,4-9 0,0 2 0,6-14 0,0 10 0,0-5 0,3 11 0,-8 0 0,4 1 0,-6 7 0,1-6 0,0 11 0,-5-7 0,3 7 0,8-3 0,6 4 0,17 10 0,1 3 0,14 11 0,12 14 0,-6 1 0,-1 7 0,-10 2 0,-4 2 0,6 1 0,1 6 0,-7-8 0,-9-7 0,-7-3 0,-8-13 0,-4-6 0,-3-7 0,-4-4 0,-1 0 0,2 9 0,5 10 0,1 5 0,7 11 0,-1-5 0,7 14 0,-5-5 0,1 11 0,-9-12 0,-4 0 0,-1-10 0,-1-11 0,0-2 0,-5-9 0,-1 8 0,-4-2 0,0 11 0,0 6 0,0 7 0,0 3 0,0 11 0,0-5 0,0 8 0,0-8 0,0-1 0,0-8 0,-5-5 0,-1 3 0,0-10 0,-4 5 0,4 0 0,-5 1 0,-1 14 0,-6 9 0,-3 19-770,-6 9 770,10-41 0,-1 2 0,0 3 0,-2 1 0,-1 0 0,-2 1 0,0 4 0,1 1 0,-1 1 0,0-3 0,5-11 0,0-1 0,-3 6 0,0-1 0,-6 21 0,9-24 0,1 0 0,-9 32 0,11-23 0,0 2 0,-13 35 0,10-39 0,1-1 0,-12 37 0,-4-3 0,9-18 0,-4 22 0,2-17 0,-1 14 0,-7-1 0,0 2 0,3-30 0,-7 25 0,-9-16 0,21-26 0,0 0 0,-2-1 0,0-1 0,-16 19 0,14-16 0,-1-12 0,-5 7 0,-12-1 0,-3-4 0,4-10 0,14-11 770,9-4-770,9-1 0,-2-4 0,3-1 0,-10-4 0,4 0 0,-8 0 0,7 0 0,-14 0 0,13 0 0,-21-11 0,2-19 0,-8-9 0,-9-24 0,14 12 0,12 10 0,-2-2 0,-23-33 0,27 35 0,1 1 0,-10-22 0,15 17 0,12 12 0,0-9 0,3 3 0,2-12 0,-5 3 0,1-4 0,4 8 0,-2 5 0,7 4 0,-2 9 0,0 3 0,3 8 0,-3 3 0,0 7 0,0 1 0,-4 4 0,0 0 0,-10-4 0,-3-2 0,-9-4 0,-15-1 0,7 5 0,-15-4 0,11 4 0,-3 0 0,8 1 0,-1 5 0,13 0 0,1 0 0,10 0 0,1 0 0,-6 0 0,4 0 0,-15 0 0,-2 5 0,-15 10 0,-7 11 0,6-3 0,4 5 0,18-12 0,1 3 0,1-3 0,4 6 0,-11-5 0,6 7 0,-6-3 0,6-2 0,-5 2 0,11-7 0,-6 5 0,7-9 0,3 4 0,3-5 0,7-1 0,-3 1 0,3-1 0,-3 1 0,-1 4 0,-14 15 0,-3 8 0,-5 6 0,2-2 0,0 4 0,6-10 0,-7 11 0,2-6 0,6-6 0,-7 13 0,3-13 0,2 11 0,-6-11 0,-1 13 0,5-14 0,-8 9 0,12-6 0,-11 0 0,11 1 0,-5-3 0,2-2 0,2 6 0,-3-4 0,-3 13 0,2-13 0,-10 14 0,4-11 0,3 3 0,4-12 0,6-2 0,6-11 0,0 0 0,6-6 0,-1 1 0,1-1 0,-1 1 0,-8 4 0,5 2 0,-15 4 0,4 7 0,-7-5 0,-3 12 0,3-12 0,-3 6 0,4-7 0,3 0 0,2-1 0,5-4 0,0-2 0,5-4 0,1 0 0,5 0 0,-1-5 0,1 0 0,0-4 0,3 4 0,-5 50 0,-14-15 0,2 41 0,-16-39 0,9-2 0,-9-7 0,3 3 0,-6 5 0,0-3 0,-3 11 0,-15 6 0,-1 12 0,20-26 0,0 1 0,6-1 0,0 1 0,-10 4 0,0-1 0,-14 20 0,19-26 0,1 1 0,-18 22 0,18-29 0,0 1 0,-21 34 0,-14-12 0,18-1 0,-3-3 0,4-3 0,12-5 0,-6 5 0,12-13 0,-4 0 0,6-2 0,3-6 0,-10 8 0,8-3 0,-13-1 0,12 5 0,-12-4 0,5 12 0,-8-6 0,4 6 0,-4-6 0,4 1 0,3-4 0,4-2 0,5-5 0,2 2 0,-1-8 0,1 9 0,4-5 0,-2 1 0,2-2 0,-3 0 0,-2-3 0,2 3 0,-2-4 0,-3 0 0,2 0 0,-2-1 0,4 1 0,6-6 0,1-1 0,6-4 0,3-1 0,2-1 0,9 1 0,-4-1 0,7 1 0,-6-1 0,2 1 0,-3 0 0,-1-1 0,4 1 0,-2-1 0,2 1 0,0-1 0,1 1 0,4-1 0,-3-3 0,2 2 0,-10-6 0,1 3 0,-7-8 0,-2 3 0,1-7 0,-1 7 0,0-7 0,0 7 0,1-8 0,3 8 0,-2-7 0,2 7 0,1-7 0,-4 3 0,4-4 0,-5 4 0,0-4 0,1 4 0,-7-5 0,6 1 0,-6-1 0,7 1 0,-2-1 0,1 0 0,5 5 0,1-3 0,4 3 0,1 1 0,-1-4 0,4 3 0,-2 0 0,6-2 0,-7 2 0,7-3 0,-6 3 0,2-2 0,-3 3 0,-1-5 0,-4-4 0,-1 3 0,-5-8 0,0 3 0,0-4 0,0 1 0,1 3 0,-1-3 0,5 8 0,-4-8 0,8 8 0,-8-8 0,8 9 0,-3-9 0,-1 3 0,4-4 0,-8 1 0,8-1 0,-4 0 0,0 0 0,4 0 0,-4 0 0,1 1 0,3-1 0,-8 0 0,7 0 0,-6 1 0,6-7 0,-8 0 0,8-7 0,-9 1 0,5 5 0,-2-4 0,-2 4 0,3-6 0,0 6 0,-3-4 0,4 10 0,-6-10 0,1 4 0,-1-5 0,0-1 0,0 1 0,5 0 0,-3 5 0,3-4 0,-3 9 0,3-4 0,2 6 0,5 5 0,0 1 0,1 4 0,-1 1 0,1 3 0,-1-3 0,1 7 0,-6-7 0,0 3 0,-5-5 0,0-3 0,-5-3 0,-2 1 0,-5-5 0,0 4 0,0-5 0,1 2 0,-1-2 0,2 1 0,3 4 0,-3-3 0,8 9 0,-3-5 0,5 6 0,0-1 0,1 1 0,-1-1 0,-5 1 0,-1 4 0,0-4 0,-5 4 0,5-5 0,0 0 0,1 0 0,0 1 0,4-1 0,-5 4 0,11-2 0,1 7 0,4-6 0,-3 2 0,2-3 0,-2 3 0,7-3 0,-2 4 0,6-9 0,-3-13 0,-10 12 0,-3-6 0,-14 20 0,0 0 0,1 0 0,-1 0 0,1 0 0,-7 0 0,6 0 0,-7 0 0,-11 0 0,5 0 0,-15 0 0,15 0 0,7 0 0,5 0 0,13 0 0,2 0 0,9 0 0,-1 0 0,-4 4 0,-7 2 0,-6 4 0,-4 5 0,-2 1 0,-5 5 0,-4 7 0,-4-4 0,-4 12 0,-11 3 0,15-2 0,-8 1 0,26-7 0,1-4 0,5 4 0,5 0 0,-3 0 0,7 1 0,-3 6 0,-3 20 0,5-1 0,-6 34 0,7-33 0,-2 36 0,2-31 0,-2 33 0,1-18 0,6 7 0,-5-6 0,5-14 0,0 4 0,-4-2 0,10-3 0,-10 10 0,9 15 0,-8-25 0,9 30 0,-9-31 0,8 17 0,-4-11 0,1 0 0,4-13 0,-10-2 0,10 4 0,-9-11 0,3 6 0,1 0 0,-4-6 0,3 6 0,-4-9 0,5 1 0,-3-2 0,3-4 0,-4-4 0,0-10 0,0-1 0,1-5 0,0-5 0,4-1 0,-3-5 0,4-3 0,-5-1 0,-3-4 0,2 0 0,-7 4 0,3-3 0,-4 3 0,-7-4 0,0 0 0,-1 0 0,-4 0 0,4 0 0,1 0 0,-4 0 0,8 0 0,-3 0 0,0 0 0,3-4 0,-3-1 0,0-5 0,4-4 0,-10 3 0,10-3 0,-10 4 0,10 1 0,-4-1 0,5-3 0,-5 2 0,4-3 0,-4 5 0,5-1 0,0 1 0,1 0 0,4 0 0,-3 4 0,7-3 0,-3 3 0,5 1 0,3-4 0,-2 4 0,2-1 0,-8-7 0,4 6 0,-9-8 0,4 5 0,-1 0 0,-2 0 0,7 0 0,-3 0 0,4 1 0,8 3 0,2 1 0,7 4 0,1 0 0,-1 4 0,1 1 0,-1 0 0,1 2 0,-1-6 0,1 7 0,-1-7 0,1 2 0,-1-3 0,1 0 0,-1 0 0,1 0 0,-1 0 0,0 0 0,0 4 0,0-3 0,1 2 0,-1 1 0,1-3 0,4 3 0,1-4 0,0 0 0,4 0 0,-4 0 0,5 0 0,0 0 0,0 0 0,0 0 0,4 0 0,3 0 0,10 0 0,3 0 0,4 0 0,2 0 0,-1 5 0,1-4 0,0 4 0,-2 0 0,2-4 0,-3 4 0,4-5 0,-9 0 0,0 0 0,-2 0 0,-2 0 0,8 0 0,-2 0 0,3 0 0,3 0 0,7 0 0,-7 0 0,8 0 0,-11 0 0,3 0 0,-1 0 0,-4 4 0,4-2 0,-12 7 0,5-8 0,-7 7 0,8-1 0,-2 3 0,17-4 0,-9 3 0,16-2 0,-16 4 0,15 1 0,-8-1 0,3 1 0,-11-1 0,1-5 0,-5 3 0,5-3 0,2 6 0,-4-2 0,-2 1 0,1 0 0,-2 0 0,4 0 0,3 0 0,-9-1 0,7 2 0,-7-2 0,8 1 0,-2-5 0,9-1 0,0 1 0,9-5 0,-1 4 0,24-5 0,-24 0 0,27 0 0,-23 0 0,3 0 0,2 0 0,-19 0 0,10-6 0,-16-4 0,2-3 0,-5-2 0,-9 0 0,3 4 0,-3-4 0,-3 0 0,3 4 0,-8-3 0,1 4 0,-7-3 0,1-2 0,-1 1 0,-3-4 0,2 8 0,-2-8 0,-1 3 0,0-4 0,-1 1 0,-2-7 0,7 6 0,-7-11 0,7 5 0,-7-6 0,4-4 0,0 2 0,-3-8 0,3 2 0,0 2 0,-3 0 0,2 2 0,2 2 0,-5 2 0,8 1 0,-7 5 0,6-1 0,-7-2 0,8 2 0,-4 1 0,6-5 0,-6 5 0,5-6 0,-6 6 0,7-5 0,-6 10 0,3-4 0,-3 5 0,0 0 0,2 1 0,-2-1 0,-1 5 0,3-4 0,-3 8 0,1-8 0,2 8 0,-7-3 0,8 4 0,-9 4 0,4 1 0,-4 0 0,-1 3 0,0-3 0,0 4 0,0 0 0,17 0 0,-3 0 0,22 0 0,-13 0 0,13 0 0,-13 0 0,6 0 0,-12 0 0,-5 0 0,-6 0 0,-1 0 0,-4 0 0,5 0 0,-1 0 0,6 5 0,13 1 0,5-1 0,8 6 0,-7-6 0,-1 1 0,-7 3 0,-4-8 0,-3 4 0,-8-1 0,-2-4 0,-5 4 0,1-4 0,-1 4 0,5 1 0,6 4 0,6-4 0,12 5 0,-6-4 0,13 5 0,-13-1 0,7 1 0,-8-1 0,1 0 0,-2 0 0,3 0 0,-3 0 0,9 1 0,-2 4 0,10-3 0,-4 8 0,11-1 0,-15 2 0,13 2 0,-20-3 0,7-3 0,-13 1 0,5-7 0,-11 2 0,6-3 0,-7 4 0,13 2 0,1 4 0,20 9 0,-13-7 0,14 13 0,-16-12 0,3 5 0,-4-8 0,-10-4 0,-3-2 0,-9-5 0,-1 0 0,1 0 0,0 0 0,10 0 0,15 6 0,9 1 0,18 4 0,2 1 0,-6-1 0,-11-4 0,-18-2 0,-14-5 0,-1-4 0,-9 2 0,9-6 0,-4 3 0,10 1 0,1-4 0,6 8 0,-1-3 0,1 4 0,-2 0 0,-3 0 0,-3-1 0,-8-3 0,-2 2 0,0-8 0,-4 4 0,9 0 0,1 2 0,13 4 0,1 1 0,26 12 0,-23-9 0,22 14 0,-19-16 0,-7 3 0,4-4 0,-21-2 0,9 1 0,-15-6 0,5 1 0,-6-5 0,1 3 0,3-2 0,22 9 0,-6-4 0,24 0 0,-7 4 0,16-4 0,-5 1 0,-8 1 0,-21-7 0,-14 3 0,-4-4 0,3 0 0,-2 0 0,2-8 0,-3 2 0,0-12 0,0 4 0,1-11 0,0 5 0,4-5 0,-4 7 0,5-6 0,-6 4 0,5-5 0,-4 6 0,4 1 0,-1-1 0,-2 0 0,2-5 0,-2-2 0,6-27 0,-4 5 0,11-21 0,-6-23 0,8 14 0,-16 23 0,0-3 0,4 5 0,1 0 0,-4 0 0,-2 1 0,10-37 0,-9 19 0,-10 33 0,4-1 0,2 9 0,4-2 0,0-4 0,1-4 0,9 1 0,14-24 0,10 9 0,-4-5 0,7 4 0,-3 11 0,5 1 0,8-2 0,-6 9 0,-2 4 0,0 4 0,-10 10 0,3-3 0,-9 8 0,4-4 0,-12 6 0,0-4 0,-6 4 0,0-8 0,-5 8 0,-1 1 0,-4 1 0,-1 7 0,0-3 0,-3 1 0,-1-6 0,-4-5 0,0-5 0,0 0 0,0-5 0,0 9 0,0-18 0,-6-10 0,-1-12 0,-12-22 0,-1 6 0,5 17 0,1 0 0,-7-25 0,9 26 0,2-1 0,3-25 0,2-2 0,5-6 0,0 18 0,0 0 0,0 12 0,0-4 0,0-10 0,0-2 0,0-14 0,0-12-445,0 46 1,0-1 444,0 3 0,0 0 0,0-1 0,0 2 0,0-31 0,0 6 0,0 12 0,0 10 0,0 20 0,0-17 0,4 21 889,7-15-889,4 18 0,1-4 0,2 4 0,-2 1 0,10-7 0,-5 11 0,11-5 0,-6 10 0,10 1 0,-4 5 0,11 4 0,-4 1 0,7 5 0,-2 0 0,-5 0 0,3 0 0,-3 0 0,7 0 0,11 0 0,-15 0 0,21 0 0,-24 5 0,14 1 0,-2 5 0,-4 1 0,-1-1 0,-9 0 0,-6-1 0,-10-4 0,2-1 0,-13-5 0,4 0 0,-6 0 0,1 0 0,4 0 0,-3 0 0,8 0 0,-9 0 0,5 0 0,-6 0 0,1 0 0,-1 0 0,1 0 0,-1 0 0,0 0 0,1 0 0,-1 0 0,0 0 0,1-4 0,-1 3 0,0-3 0,-3 0 0,2 3 0,-2-2 0,4 3 0,-1 0 0,1 0 0,16 0 0,4 0 0,10 9 0,7 10 0,1 11 0,2 5 0,11-4 0,-20 1 0,12-7 0,-19 0 0,-2-8 0,7 10 0,-4-4 0,15 19 0,-4-2 0,-2 9 0,1-4 0,0 4 0,1-3 0,4 2 0,-10-8 0,-5-6 0,-9-5 0,-5-3 0,1 10 0,-4-3 0,6 27 0,-11-19 0,6 27 0,-6-15 0,1 16 0,-1-8 0,0 8 0,0-9 0,0-7 0,-6-1 0,4-2 0,-8-3 0,3 28 0,-5-24 0,0 4 0,0 3 0,0 23 0,0-22 0,0 0 0,0 21 0,0 13 0,0-13 0,0 6 0,0-8 0,-5-20 0,-1-6 0,-5-8 0,-4-5 0,-2 4 0,-16 2 0,8-4 0,-26 22 0,25-26 0,-25 26 0,13-13 0,-11 11 0,-1-3 0,3-6 0,9-17 0,-1-1 0,-6 6 0,-36 16 0,27-17 0,5-12 0,-13 19 0,14-17 0,-4 5 0,0-3 0,13 0 0,-5-7 0,10 6 0,-3-7 0,6 2 0,-1 2 0,-4-5 0,2 0 0,-1-3 0,-2-2 0,5-1 0,-12 5 0,13-9 0,-6 8 0,7-9 0,-1 4 0,1-1 0,-7-2 0,-2 3 0,-18-3 0,-7 0 0,11-1 0,-21 2 0,26-7 0,-21 0 0,17-1 0,0-4 0,8 4 0,11-5 0,-3 5 0,11-4 0,-1 7 0,2-2 0,0-1 0,-2 4 0,0-8 0,2 3 0,1-4 0,3 0 0,-4 0 0,5 0 0,0 0 0,1 0 0,-7 5 0,5-4 0,-5 4 0,7-5 0,-1 0 0,1 0 0,-7 0 0,5 0 0,-4 0 0,9 0 0,-3 0 0,4 0 0,-5 0 0,4 0 0,-2 0 0,7 0 0,-7 0 0,3 0 0,-5 0 0,5 0 0,-4 0 0,4 0 0,-5 0 0,0 0 0,0 0 0,1 0 0,3 0 0,-3 0 0,4 0 0,0 0 0,-3 0 0,7 0 0,-3 0 0,4 0 0,0 0 0,1 0 0,-1 0 0,1 0 0,-1 0 0,0 0 0,1 0 0,-1 0 0,1 0 0,-1 0 0,1 4 0,-1-3 0,0 3 0,1-1 0,-1-2 0,1 3 0,3 0 0,-3-3 0,4 3 0,-5-1 0,1-2 0,3 6 0,-5-6 0,-8 3 0,-1-4 0,-7 0 0,7 0 0,-5 0 0,-2 5 0,-4-4 0,-8 3 0,7-4 0,-13 0 0,6 0 0,-7 0 0,1 0 0,-1 0 0,8 0 0,-7 0 0,7 0 0,-8 0 0,2 0 0,-9 0 0,8 0 0,-16 0 0,7 0 0,-1 0 0,1 0 0,15 0 0,-6 0 0,7-4 0,-2 3 0,-8-9 0,-9 3 0,-2 0 0,-19-10 0,4 8 0,7-9 0,-17 0 0,17 4 0,-14-4 0,10 5 0,-1 1 0,16 0 0,-7 6 0,8 1 0,4 0 0,-10 4 0,10-4 0,-11 5 0,4 0 0,-4 0 0,4 0 0,-12 0 0,10 0 0,-10 0 0,12 0 0,-4 0 0,2 0 0,5 0 0,4 0 0,11 0 0,-3 0 0,10 0 0,-4 0 0,10 0 0,-3 0 0,9 0 0,-3 0 0,-2 0 0,1 0 0,-2 0 0,-2 0 0,2 0 0,-4 0 0,5 0 0,-4 0 0,4 0 0,0 0 0,-5 0 0,5 0 0,0 0 0,-4 0 0,4 0 0,-5 0 0,-1 0 0,1 0 0,4 0 0,-2 0 0,2 0 0,1 0 0,1 0 0,5-4 0,0 3 0,1-3 0,-1 4 0,0 0 0,0 0 0,5 0 0,-4 0 0,4 0 0,-5 0 0,1 0 0,-1 0 0,0 0 0,0 0 0,1 0 0,-1 0 0,0 0 0,0 0 0,1 4 0,-1 2 0,0 3 0,5 0 0,1 0 0,0 0 0,-1 0 0,-1 0 0,-2 0 0,2 0 0,1 0 0,-4 0 0,4 1 0,-4-1 0,-1 0 0,-5 1 0,4-1 0,-3 1 0,4-1 0,1 0 0,-1 1 0,0-1 0,5 0 0,-3 0 0,3 4 0,-5-2 0,0 7 0,1-8 0,-1 8 0,1-8 0,-1 4 0,0-1 0,0-2 0,1 2 0,-1-4 0,-4 1 0,2-1 0,-2 1 0,4 0 0,-6-1 0,5 1 0,-4-4 0,0 2 0,4-3 0,-8 5 0,8 0 0,-4-5 0,5 4 0,1-4 0,4 4 0,-4 0 0,4 0 0,0 0 0,-4 0 0,4 0 0,-5 1 0,-11-5 0,7-1 0,-34-4 0,2 0 0,-33 0 0,7 0 0,-7 0 0,13 0 0,-4 0 0,14 0 0,1-4 0,-2 0 0,-28 2 0,23-5 0,-1 0 0,-26 0 0,44 0 0,0-1 0,-38-10-804,8 3 804,30 2 0,0-1 0,-27-7 0,30 10 0,0-1 0,-36-14 0,7 5 0,-2 1-326,-6-6 326,8 11 0,11-3 0,-1 5 0,20 2 0,-10-1 0,16 1 0,-8-1 0,14 2 0,0-6 0,7 4 0,-1-7 791,1 7-791,5-7 339,-4 8-339,10-2 0,-10-2 0,10 4 0,-10-8 0,10 4 0,-9-10 0,8-1 0,-11-7 0,4 0 0,-15-20 0,-8 0 0,11-2 0,-1 9 0,21 14 0,-1 1 0,-5-20 0,5 16 0,0-22 0,2 26 0,7-13 0,-3 13 0,0-7 0,4 8 0,-5-8 0,6 7 0,-1-13 0,0 6 0,-1-15 0,-6-15 0,4-5 0,-6-21 0,13 27 0,1 14 0,-1 1 0,0-10 0,1 12 0,-1-2 0,-6-30 0,6-12 0,0 44 0,1 0 0,-1-44 0,-1 4 0,-3 10 0,10-7 0,-4 12 0,5-13 0,0-9 0,0 4 0,0 40 0,0 0 0,0-46 0,0 10 0,0 35 0,0 0 0,0 4 0,0-1 0,0-13 0,0-2 0,0 6 0,0 0-206,0-11 0,0-1 206,0 7 0,0 2 0,0 7 0,0-2 0,0-19 0,0-2 0,0 9 0,0-2 0,0-16 0,0 0 0,0 15 0,0 2 0,0 2 0,0 3 0,0-33 0,0 46 0,0 1 0,0-35 0,0 6 0,3 30 0,0-2 0,-3 3 0,1-3-1188,5-26 0,2-5 1188,1 3 0,0-4 0,-2 10 0,0-4 0,0 2 0,5-13 0,1 0 0,-4 14 0,0-4 0,-1 8 0,0 9 0,1 3 0,1-23 0,2 4 0,7-5 0,-16 19 0,-7 20 0,-22 28 0,-1-10 0,-5-6 0,10 2 2788,-5-8-2788,0 0 0,3-6 0,-4 0 0,5-1 0,3 9 0,3 0 0,-3 1 0,8 3 0,-8-8 0,4 8 0,0-8 0,-4 9 0,4-9 0,-5 8 0,5-2 0,-4 4 0,9 0 0,-4 1 0,5 4 0,0 3 0,5 4 0,-3-4 0,3 4 0,-4-4 0,4 0 0,-3 2 0,-2-7 0,-2-4 0,-2 1 0,-2-7 0,5 9 0,-9-9 0,9 7 0,-5-7 0,6 3 0,-1 2 0,1-7 0,-1 1 0,5 2 0,-4-7 0,4 13 0,-5-7 0,6 9 0,-5-3 0,5 8 0,-1-6 0,-2 10 0,3-10 0,0 11 0,-5-11 0,9 5 0,-4-7 0,1 2 0,3-7 0,-4-1 0,1-1 0,3-2 0,-4 2 0,5 2 0,0-1 0,0 9 0,-4 3 0,3-2 0,-4 12 0,5-6 0,0 12 0,0-7 0,0 3 0,0 0 0,0-4 0,0 8 0,0-3 0,0-4 0,0 7 0,0-7 0,0 9 0,0-1 0,0 1 0,0-1 0,0 1 0,-3 0 0,-2-4 0,1-1 0,-4-10 0,1-9 0,-3-5 0,-2-16 0,1 2 0,-1-10 0,1 4 0,4-12 0,-4 0 0,9-3 0,-9 4 0,10 7 0,-10-19 0,10 6 0,-11-14 0,11-9 0,-4 4 0,4 34 0,2-1 0,-1 1 0,0 1 0,0-8 0,0-1 0,0 2 0,0 2 0,0 9 0,0 2 0,0 0 0,0 2 0,0-23 0,0-6 0,0 15 0,0 14 0,0-9 0,0 12 0,0 2 0,0 1 0,-10 22 0,4-14 0,-9 5 0,0 2 0,-1-9 0,-5 1 0,3-15 0,-3 1 0,8-10 0,-3 5 0,4 2 0,1-1 0,4 1 0,-2 3 0,7-1 0,-2 10 0,4 3 0,0-2 0,0 8 0,0-7 0,-5 1 0,3 2 0,-3-1 0,5 9 0,0-3 0,0 8 0,0-6 0,0 10 0,0-4 0,0 5 0,0 0 0,0 1 0,5-1 0,4 1 0,1-1 0,12 0 0,-6 4 0,8-3 0,-5 7 0,-5-1 0,4 2 0,-4 5 0,0-3 0,9 7 0,-8-2 0,9 3 0,0 0 0,-4 0 0,5 0 0,-2 0 0,-2 0 0,-3 0 0,0 0 0,-8 0 0,3 0 0,-4 0 0,-1 0 0,1 0 0,-1 0 0,1 0 0,4 0 0,6 0 0,7 0 0,3 0 0,3 0 0,-3-5 0,2 4 0,-6-3 0,5-1 0,-10 4 0,10-4 0,-6 5 0,2 0 0,2 0 0,4 0 0,0 0 0,11 0 0,-6 0 0,8 0 0,-2-4 0,-4 2 0,2-2 0,-9 4 0,-2 0 0,0 0 0,-10 0 0,5 0 0,-7 0 0,6 0 0,-4 0 0,10 0 0,-5 0 0,6 4 0,-1 2 0,1 4 0,-6 0 0,-1 0 0,-5-1 0,-5 0 0,-1 0 0,-4 0 0,-1-5 0,-3 4 0,-1-3 0,0 12 0,2 4 0,-1 15 0,5 3 0,-4 3 0,0 10 0,-1-13 0,-5 12 0,0-20 0,0 7 0,0-9 0,0-3 0,0 2 0,0-7 0,0 2 0,0-4 0,0 4 0,0 3 0,0 3 0,0 3 0,0-3 0,0 3 0,0 3 0,5 4 0,1 3 0,0 3 0,3-2 0,-2 2 0,-2-3 0,6 4 0,-5-4 0,4-3 0,1 2 0,0-2 0,4 3 0,3 3 0,-2-2 0,6 9 0,-9-8 0,10 16 0,-11-14 0,5 7 0,-6-15 0,0 0 0,0-1 0,-1-4 0,1 5 0,4-7 0,-3 7 0,9 1 0,-9 5 0,10 1 0,-6-2 0,7 2 0,-6-1 0,5 2 0,-10-1 0,9-5 0,-4 2 0,4-9 0,0 9 0,1-9 0,7 13 0,-7-13 0,7 13 0,0-5 0,-6-1 0,6 6 0,2 6 0,-6-9 0,6 8 0,-12-25 0,2 4 0,-1-5 0,0 1 0,6 5 0,-5-10 0,4 9 0,-5-10 0,-6 3 0,4-4 0,-7-1 0,2-3 0,-4-2 0,-1-5 0,-3 1 0,-1-1 0,0 1 0,-3-1 0,2 0 0,1 1 0,-3 8 0,7-1 0,-7 3 0,8-1 0,-8-9 0,3 9 0,-4-8 0,0 3 0,0-4 0,0-1 0,0 1 0,0-1 0,0 0 0,0 5 0,0 9 0,0 8 0,0 7 0,0-5 0,0-4 0,0-11 0,0-5 0,0-4 0,0 1 0,0-2 0,0 1 0,-4-3 0,3 2 0,-3-3 0,4-3 0,0-1 0,0-8 0,0-1 0,0 1 0,0 0 0,0 0 0,0-1 0,0 1 0,0 0 0,0 0 0,0 0 0,0 0 0,4 3 0,-3-2 0,7 6 0,-7-6 0,6 2 0,-2 0 0,0-3 0,2 8 0,-6-8 0,6 7 0,-3-3 0,1 1 0,2 2 0,-2-3 0,3 0 0,0 0 0,1-1 0,4-3 0,-4 3 0,15-9 0,-9 4 0,9-5 0,0 1 0,1-1 0,11-6 0,-2-6 0,2 5 0,5-12 0,-8 11 0,7-10 0,-1 4 0,0-4 0,18-11 0,-3 2 0,-4 4 0,15-21 0,-13 17 0,18-20 0,-12 11 0,-6 4 0,6-11 0,-10 10 0,5-11 0,-14 9 0,-2 0 0,-9 1 0,1 2 0,-13 5 0,6-4 0,-10 4 0,4 3 0,-5-8 0,5 7 0,-4-9 0,5-3 0,-1 1 0,-3-3 0,8-1 0,-9 8 0,5-2 0,-6 4 0,0 1 0,0 5 0,-1 3 0,0 5 0,1 1 0,-6 4 0,4-3 0,-8 3 0,4-5 0,-5-7 0,0 6 0,0-6 0,0 7 0,0 6 0,0 1 0,0 5 0,0 1 0,0-20 0,0 4 0,0-18 0,0 3 0,0-5 0,0 2 0,0 0 0,-5 12 0,4 3 0,-7 11 0,7 6 0,-4 7 0,5 5 0,0-1 0,0 1 0,-3 3 0,2-2 0,-7-8 0,2 0 0,-9-15 0,5 10 0,-10-16 0,5 15 0,-7-16 0,3 13 0,-1-2 0,1 7 0,5 1 0,1 8 0,4 0 0,0 3 0,-4-7 0,-7-3 0,-6-7 0,-13-10 0,-6 5 0,2-12 0,-7 1 0,0-4 0,2 2 0,-2 0 0,6 8 0,15 6 0,-2 7 0,12 7 0,6 5 0,-1 0 0,6 4 0,-11-8 0,-2 6 0,-15-13 0,3 9 0,-16-11 0,0 9 0,-12-5 0,-1 6 0,7 5 0,3-3 0,12 8 0,3-7 0,-1 8 0,6-8 0,0 7 0,3-6 0,4-3 0,-5 0 0,4-8 0,-2 4 0,2-5 0,-3 0 0,3 0 0,-5-6 0,5 5 0,-2-11 0,-3 0 0,3-3 0,0-7 0,0 2 0,7 2 0,3-6 0,-3 5 0,9 0 0,-3 2 0,5 11 0,4 3 0,2 4 0,0-5 0,2-8 0,-2-5 0,4-16 0,0 2 0,0-19 0,0 10 0,0-9 0,0 9 0,0-1 0,0 8 0,0 1 0,0 8 0,0-2 0,5 2 0,1 5 0,4-3 0,6 3 0,-4-3 0,4 3 0,-5-2 0,-1 14 0,1-14 0,-2 19 0,2-19 0,-5 14 0,3-10 0,-3 0 0,5-1 0,0-7 0,0 2 0,0-2 0,0 3 0,0-4 0,-1 10 0,-4-2 0,3 13 0,-4 1 0,1 9 0,-2 2 0,-4 4 0,0 1 0,0 0 0,0 0 0,0-23 0,0-12 0,0-28 0,0-3 0,0-14 0,0 9 0,0-1 0,0 19 0,0 9 0,0 20 0,0-5 0,-4 22 0,-1-8 0,-4 9 0,-1-11 0,-4 5 0,-1-9 0,-5 3 0,-1-4 0,-4-2 0,8 11 0,-2-3 0,6 14 0,3-3 0,-3 4 0,5 4 0,-1-2 0,-4 6 0,3-3 0,-8 0 0,9 3 0,-9-4 0,4 5 0,-10 0 0,3 0 0,-4 0 0,6 0 0,-5-4 0,-1 3 0,-6-4 0,0 5 0,0 0 0,-6 0 0,5 0 0,-6 0 0,7 0 0,5 0 0,-2 0 0,12 0 0,0 0 0,7 0 0,0 0 0,-12 0 0,0 0 0,-8 0 0,0 0 0,4 4 0,-7 2 0,-5 0 0,5 3 0,-6-3 0,8 4 0,-1 0 0,0 0 0,0 1 0,0-1 0,1 0 0,-1 0 0,-4 1 0,2-1 0,-22 15 0,-5 9 0,5 0 0,-8 15 0,18-13 0,-5 13 0,-2-3 0,3 3 0,3-3 0,-3-3 0,4 1 0,2-1 0,-1-2 0,6 6 0,0-12 0,2 6 0,10-15 0,-5 0 0,10-1 0,-9-8 0,9 6 0,-3-8 0,10 0 0,-4-2 0,4 0 0,0-3 0,2-2 0,7-1 0,2-2 0,-1-1 0,3 4 0,-3-3 0,4 3 0,0 0 0,0 0 0,0 0 0,0 0 0,-3-3 0,-2-2 0,-6-3 0,2 0 0,-2 4 0,2 5 0,-4 6 0,-2 3 0,-5 7 0,2-6 0,-9 13 0,7-7 0,-13 8 0,12-3 0,-12 4 0,6 3 0,-7-2 0,0 9 0,-7-2 0,6 3 0,-13 4 0,8-3 0,-4 8 0,0-7 0,6 7 0,-7-2 0,1-2 0,3 7 0,-16 9 0,13-5 0,-17 13 0,12-7 0,-6 9 0,3 9 0,24-42 0,-1 0 0,3 3 0,-1 0 0,-2 2 0,0 0 0,1 1 0,2 2 0,-1 5 0,1 1 0,-1-5 0,1-2 0,-11 42 0,-6-5 0,16-14 0,-10 14 0,10-6 0,-9-1 0,9-10 0,-7 1 0,8-8 0,-3 1 0,4-3 0,3-9 0,-3 7 0,4-14 0,-3 7 0,3-9 0,-1-4 0,1 2 0,5-9 0,-3 3 0,3-3 0,-4-3 0,-1 3 0,6-3 0,-4-3 0,8 2 0,-7-8 0,7 4 0,-2-5 0,3-1 0,1 1 0,-4-1 0,2 1 0,-2-5 0,1 3 0,2-7 0,-2-2 0,3-4 0,1-4 0,0 0 0,-1-8 0,4 2 0,-6-4 0,-9 7 0,-6 3 0,-23 11 0,8-4 0,-10 10 0,12-1 0,-4-4 0,11 3 0,-5-4 0,11-2 0,2 1 0,5 0 0,5-1 0,1-4 0,4 2 0,1-2 0,-5 0 0,3-1 0,-3-1 0,0-2 0,-2 8 0,1-8 0,-4 7 0,4-7 0,0 3 0,-4-4 0,4 4 0,-5-3 0,5 4 0,-4-5 0,4 4 0,-5-3 0,0 3 0,0-4 0,-6 0 0,6 0 0,-6 0 0,7 0 0,4 0 0,-4 0 0,8 0 0,-8 0 0,4 0 0,-5 0 0,0 0 0,0-4 0,1-1 0,-6-5 0,4 1 0,-10-2 0,5 2 0,-1-1 0,-2 0 0,2 0 0,1 0 0,1 0 0,5 1 0,0 4 0,0-4 0,0 4 0,5 0 0,-4-4 0,4 4 0,0-4 0,-3 0 0,2 0 0,1 0 0,-4 0 0,9 4 0,-5-3 0,6 3 0,-1 0 0,1-2 0,-1 6 0,1-7 0,-1 7 0,0-6 0,-4 2 0,-1 0 0,0-3 0,-4 3 0,9-4 0,-9 0 0,4 4 0,-1-3 0,-2 3 0,3-4 0,0 0 0,-4-1 0,4-3 0,-5 3 0,1-3 0,-1 3 0,0-3 0,0 2 0,1-2 0,-1-1 0,1 4 0,-1-3 0,5 4 0,-4-5 0,8 4 0,-8-3 0,4 0 0,0 3 0,-3-7 0,3 7 0,-5-8 0,0 3 0,1 1 0,-1 0 0,5 6 0,-4-2 0,4 1 0,0 0 0,-3 0 0,2 0 0,1 4 0,-4-3 0,4 2 0,0-3 0,-4 0 0,4 4 0,-5-3 0,5 3 0,-4 0 0,4-3 0,0 7 0,-3-7 0,7 7 0,-3-7 0,0 7 0,3-3 0,-3 0 0,0 3 0,3-6 0,-3 6 0,0-3 0,3 0 0,-7 3 0,7-3 0,-8 4 0,8 0 0,-3 0 0,0 0 0,4-3 0,-4 2 0,4-3 0,1 4 0,-1 0 0,1 0 0,0 0 0,-1 0 0,0-4 0,1 3 0,-1-3 0,1 4 0,-1 0 0,1 0 0,-1 0 0,-4 0 0,4-4 0,-8 3 0,7-2 0,-7 3 0,2 0 0,-3 0 0,-1 0 0,4 0 0,-3 0 0,4 0 0,-5 0 0,5 0 0,1 0 0,5 0 0,-1 0 0,1 0 0,-1 0 0,1 0 0,-5 0 0,4 0 0,-4 3 0,0 3 0,3 2 0,-7 2 0,7-6 0,-8 5 0,8-4 0,-3 0 0,0 3 0,3-7 0,-7 3 0,7-4 0,-3 4 0,4-3 0,1 6 0,-1-2 0,-3 4 0,-2 3 0,-3 2 0,4 2 0,1-2 0,7-2 0,-3-7 0,8 2 0,-4-2 0,4 3 0,-4 1 0,-1 4 0,0-4 0,-3 9 0,7-9 0,-7 5 0,7-6 0,-7 1 0,7-1 0,-6-3 0,2-1 0,-3-4 0,1 0 0,-1 0 0,3 3 0,2 2 0,3 3 0,0 0 0,0 0 0,0 0 0,0 0 0,0 0 0,0 0 0,0 0 0,0 1 0,0 4 0,0 1 0,0 1 0,0 2 0,0-2 0,0 4 0,0-1 0,0 1 0,0-5 0,0 4 0,0-9 0,0 5 0,0-1 0,0-3 0,0 3 0,0-5 0,0 6 0,0 0 0,0 0 0,0 3 0,0-7 0,0 7 0,0-7 0,0 2 0,0-3 0,0 4 0,-4-4 0,3 8 0,-3 3 0,4 0 0,0 4 0,0-5 0,0 0 0,0-1 0,0 1 0,0-1 0,0 1 0,0 0 0,0 0 0,-4-1 0,3 1 0,-3-1 0,4 7 0,0-6 0,0 6 0,0-2 0,0 3 0,0-1 0,0 11 0,0-10 0,0 18 0,0-7 0,0 2 0,0 3 0,0-10 0,0 5 0,0-6 0,0-1 0,0 8 0,0-7 0,0 7 0,0-8 0,0 7 0,0-5 0,0 5 0,0-12 0,0 5 0,0-5 0,0 7 0,0-1 0,0 1 0,-4-2 0,3-4 0,-8 2 0,8-2 0,-3-1 0,4 5 0,0-11 0,-5 6 0,4-7 0,-3 1 0,4-1 0,0 1 0,0 6 0,0-5 0,0 5 0,0-2 0,0 3 0,0 4 0,0-5 0,0 5 0,0-4 0,4 0 0,-3-2 0,8-5 0,-8-5 0,7-1 0,-7-5 0,3 1 0,-4-1 0,0 1 0,3-1 0,-2 0 0,3 1 0,-4 0 0,0-1 0,0 1 0,0-1 0,0 1 0,0-1 0,4 5 0,1 1 0,1 4 0,2 6 0,-2 1 0,4 6 0,-4-6 0,3-1 0,-4-5 0,4 0 0,-3-5 0,1-1 0,-6-4 0,3-1 0,-7-3 0,5-2 0,-1-3 0,4 0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2.192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4377.74414"/>
      <inkml:brushProperty name="anchorY" value="-38739.39063"/>
      <inkml:brushProperty name="scaleFactor" value="0.5"/>
    </inkml:brush>
  </inkml:definitions>
  <inkml:trace contextRef="#ctx0" brushRef="#br0">0 1 24575,'50'0'0,"-12"0"0,44 0 0,-26 0 0,30 0 0,-4 0-923,8 0 923,-35 0 0,-3 0 0,11 5 0,-13-3 0,1 3 0,19 14 0,20 8 0,-2 2 0,-8 9 0,0-4 0,-1 0 0,-7-2 0,6 0 127,-15-6-127,7 6 0,-8-8 0,-8 0 0,6 1 0,-19-8 692,4 0-692,-14-2 104,1-3-104,-6 7 0,-2-4 0,-4 0 0,-1 3 0,0-3 0,-4 4 0,-2-5 0,-4 0 0,0-6 0,-1 1 0,-3 0 0,-1-1 0,-4 1 0,0-1 0,0 1 0,0-1 0,0 0 0,0 0 0,0 0 0,0 0 0,0 0 0,4-3 0,-3 2 0,7 8 0,3 12 0,13 20 0,6 7 0,7 2 0,2 12 0,-2-10 0,-6 4 0,-3-16 0,-6-9 0,-6-11 0,-2-6 0,-5-7 0,-4-4 0,-1-8 0,-4-1 0,0-8 0,-4 3 0,3 2 0,-2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4.104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29482.61133"/>
      <inkml:brushProperty name="anchorY" value="-43535.20313"/>
      <inkml:brushProperty name="scaleFactor" value="0.5"/>
    </inkml:brush>
  </inkml:definitions>
  <inkml:trace contextRef="#ctx0" brushRef="#br0">1 566 24575,'29'0'0,"-3"0"0,11-5 0,25-15 0,-2 5 0,7-10 0,0 7 0,18-11 0,-22 12 0,-14-2 0,-1 1 0,15 2 0,8-16 0,1 12 0,-2-4 0,-9 10 0,1-3 0,-7 0 0,-3 4 0,1-4 0,-5 5 0,4 0 0,-6 1 0,0-6 0,-1 5 0,1 0 0,-1 2 0,-5 4 0,4 0 0,-11-3 0,-1 8 0,-2-4 0,-4 0 0,6 4 0,-1-8 0,7 3 0,8-6 0,9 0 0,7 0 0,-1-1 0,1 1 0,0 0 0,-14 5 0,3 1 0,-23 2 0,2 3 0,-10-3 0,-6 4 0,-1 0 0,-4 0 0,-1 0 0,1 0 0,-8 0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7.21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48162.39453"/>
      <inkml:brushProperty name="anchorY" value="-47535.13672"/>
      <inkml:brushProperty name="scaleFactor" value="0.5"/>
    </inkml:brush>
  </inkml:definitions>
  <inkml:trace contextRef="#ctx0" brushRef="#br0">0 1 24575,'5'51'0,"8"7"0,0 5 0,12 13 0,0-19 0,-5-9 0,3 0 0,10 13-298,-5-4 0,0-2 298,-1-1 0,0-5 0,1-1 0,5 9 0,20 18 0,-15-19 0,1 7 147,-4-19-147,-16 1 0,2-18 0,-11-2 0,-1-11 0,0-1 449,-1-4-449,-3 0 0,-1-1 0,-4 0 0,0 0 0,0 0 0,0 1 0,0-1 0,0 0 0,0 0 0,0 11 0,-5 2 0,0 10 0,-6 7 0,0 1 0,0 0 0,0-7 0,1-2 0,5-14 0,-4 3 0,8-11 0,-3 1 0,4-1 0,-3-3 0,-2-1 0,1 0 0,-3-3 0,6 6 0,-2-2 0,-1-1 0,3 3 0,-3-2 0,4 3 0,0 0 0,0 0 0,0 0 0,0 1 0,0-1 0,0 0 0,0 1 0,0-1 0,0 1 0,0-1 0,0 0 0,0 1 0,-4 0 0,3-1 0,-3 1 0,1-5 0,2 4 0,-3-4 0,1 5 0,2-1 0,-3 0 0,4-4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7:4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1207 24575,'17'-84'0,"1"0"0,-1 1 0,0-1 0,1 1 0,-6 25 0,1 0 0,2-15 0,2-21 0,2-4 0,1 13 0,1 29 0,16 23 0,-17 22 0,19-23 0,-26 25 0,0 0 0,-3 0 0,3 4 0,-4 1 0,0 4 0,-1-3 0,5-3 0,1-2 0,11-2 0,1-5 0,12 3 0,-5-3 0,11-2 0,-11 5 0,5-4 0,-7 6 0,-5 0 0,-1 4 0,-6 2 0,-5 0 0,-1 3 0,-4-3 0,0 4 0,-1 0 0,1 0 0,-1 0 0,5 0 0,1 0 0,11 0 0,1 0 0,12 0 0,-5 0 0,11 0 0,-11 0 0,4 0 0,-5 0 0,-6 0 0,-6 0 0,-2 0 0,-9 0 0,5 0 0,-6 0 0,0 0 0,0 0 0,1 0 0,4 0 0,7 5 0,6 5 0,5 7 0,1 4 0,-1-5 0,0 4 0,1-4 0,-6 0 0,-2-1 0,-9-2 0,3-2 0,-8 2 0,4-4 0,-9 0 0,-2 0 0,-3-1 0,0 1 0,0-1 0,4 1 0,-3 10 0,8 2 0,-3 11 0,-1-1 0,5 7 0,-9-5 0,4 5 0,0-7 0,-4 0 0,4-5 0,-5 4 0,0-9 0,0 4 0,0-6 0,0 5 0,0-3 0,0 9 0,0-10 0,0 10 0,0-4 0,0 0 0,-4-1 0,3-6 0,-8 0 0,8 0 0,-3 0 0,0-4 0,3 3 0,-3-9 0,4 9 0,0-3 0,0 4 0,-4 0 0,3 0 0,-3 0 0,4 6 0,0-5 0,0 5 0,0-6 0,0 0 0,0-5 0,0 4 0,0-8 0,0 8 0,0-4 0,0 11 0,0-5 0,0 11 0,0-11 0,0 10 0,0-14 0,0 7 0,0-13 0,0 3 0,0-4 0,0 4 0,0-3 0,0 8 0,0 2 0,0 0 0,0 0 0,0-2 0,0-3 0,0 4 0,0-5 0,0 4 0,0-3 0,0 4 0,0 5 0,0-3 0,0 9 0,0-10 0,0 11 0,0-6 0,0 7 0,0-1 0,0 7 0,0 1 0,0 7 0,0 0 0,-6 6 0,5 3 0,-5 7 0,1-1 0,-2-6 0,-5 5 0,6-13 0,-4 0 0,8-3 0,-7-11 0,8-1 0,-8-2 0,7-9 0,-7 3 0,8-5 0,-3 6 0,0-5 0,3 5 0,-8 0 0,8-5 0,-8 5 0,8-6 0,-3 0 0,-1 0 0,4 0 0,-3 0 0,0 0 0,3-4 0,-4-2 0,1 0 0,3-3 0,-3 8 0,0-9 0,3 9 0,-3-3 0,1-1 0,-3 4 0,2-3 0,-5-1 0,8-1 0,-7 1 0,3-4 0,-4 3 0,1-5 0,-5 6 0,3-5 0,-8 5 0,3-5 0,-9 1 0,3 0 0,-3 0 0,5-1 0,-6 1 0,9-4 0,-7-2 0,13-4 0,-3 4 0,4-3 0,0 3 0,1-4 0,-1 0 0,1 0 0,-6 0 0,0 0 0,-5 0 0,-6 0 0,5 0 0,-5 0 0,6 0 0,0 0 0,0 0 0,0 0 0,4 0 0,-3 0 0,8 0 0,-13 0 0,7 0 0,-8 0 0,-1 0 0,-1 0 0,0 0 0,-4 0 0,4 0 0,-5 0 0,5 0 0,-4 0 0,9 0 0,-3 4 0,4-3 0,1 4 0,0-5 0,-5 0 0,-2 0 0,-5 0 0,-1 0 0,1 0 0,0 0 0,-1 0 0,6 0 0,-4-5 0,10 4 0,0-8 0,2 8 0,3-7 0,-4 7 0,-5-8 0,-9-2 0,0-1 0,-11-9 0,5 3 0,-7-4 0,7 0 0,1 4 0,12 0 0,2 6 0,5-6 0,4 8 0,2-3 0,4 4 0,0-4 0,4-1 0,-4-11 0,8 5 0,-3-11 0,4 11 0,0-10 0,0 4 0,0-12 0,0-8 0,0-17 0,0-8 0,0-18-442,6-1 442,1 7 0,7-3 0,-2 14 0,7 0 0,-5 3 0,3 14 0,-5 9 0,-2 8 0,0 13 0,1-5 442,4-2-442,-3-1 0,4-11 0,0 5 0,-4 0 0,5-5 0,-2 11 0,-4 0 0,4 9 0,-6 9 0,-4 2 0,3 5 0,-7-1 0,3 0 0,-4-4 0,0-1 0,4-5 0,-3-6 0,3 5 0,1-5 0,-4 1 0,3 8 0,-4-8 0,0 15 0,0-5 0,0 6 0,0-5 0,0 4 0,0-4 0,0 0 0,0 3 0,0-3 0,0-1 0,0 5 0,0-4 0,0 5 0,0-1 0,0 1 0,0 0 0,0 0 0,0-6 0,0 5 0,0-9 0,0 8 0,0-3 0,0 4 0,0 0 0,3 5 0,-2 0 0,3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0.532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70200.61719"/>
      <inkml:brushProperty name="anchorY" value="-54007.54297"/>
      <inkml:brushProperty name="scaleFactor" value="0.5"/>
    </inkml:brush>
  </inkml:definitions>
  <inkml:trace contextRef="#ctx0" brushRef="#br0">301 0 24575,'-4'4'0,"-3"1"0,6 3 0,-7 1 0,3-1 0,-3 1 0,-1 0 0,4 4 0,-2-3 0,2 7 0,-4-7 0,0 3 0,4-4 0,-3 4 0,3-3 0,0 3 0,-3-4 0,7 4 0,-6-3 0,6 8 0,-7-8 0,7 3 0,-3 0 0,4-3 0,0 3 0,-4-4 0,4 0 0,-4-1 0,4 1 0,0-1 0,0 1 0,0-1 0,0 1 0,-5 4 0,4-3 0,-7 3 0,7 1 0,-6-5 0,6 5 0,-3-6 0,4 1 0,-4-4 0,3 2 0,-3-2 0,0 4 0,3 4 0,-7 7 0,2 12 0,-10 8 0,3 5 0,-3 1 0,4-1 0,1-5 0,1-8 0,-1-2 0,6-14 0,0 3 0,1-11 0,3 1 0,-2 0 0,6-5 0,2 0 0,3-4 0,0 0 0,0 0 0,1 0 0,-1 0 0,-3 4 0,3 1 0,-4 0 0,5 2 0,0-6 0,-1 7 0,1-3 0,-1 0 0,1 2 0,0-6 0,-1 7 0,0-7 0,1 2 0,-1-3 0,0 4 0,0 1 0,1-1 0,-1 0 0,-3-7 0,-2 2 0,-3-3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2.41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89535.75781"/>
      <inkml:brushProperty name="anchorY" value="-62323.77734"/>
      <inkml:brushProperty name="scaleFactor" value="0.5"/>
    </inkml:brush>
  </inkml:definitions>
  <inkml:trace contextRef="#ctx0" brushRef="#br0">309 1 24575,'-17'25'0,"9"0"0,-20 10 0,13-9 0,-7 10 0,2-8 0,-9 17 0,5-5 0,-4 1 0,5 3 0,2-11 0,4 5 0,2-7 0,5-5 0,0-6 0,1-2 0,4-8 0,1 3 0,4-5 0,-4-3 0,7-2 0,-2-3 0,7 0 0,0 0 0,-4 4 0,0 1 0,0 3 0,-4 0 0,4-4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5.95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08837.77344"/>
      <inkml:brushProperty name="anchorY" value="-70137.54688"/>
      <inkml:brushProperty name="scaleFactor" value="0.5"/>
    </inkml:brush>
  </inkml:definitions>
  <inkml:trace contextRef="#ctx0" brushRef="#br0">1 1 24575,'0'78'0,"4"-45"0,8 66 0,6-57 0,6 20 0,-5-8 0,4-1 0,-4 8 0,-1-12 0,5 12 0,-4-8 0,5 1 0,-5 1 0,2-9 0,-8-1 0,2-12 0,-4 4 0,-1-11 0,0-1 0,-1-11 0,-4 0 0,-1-6 0,-4 1 0,0-1 0,0 1 0,0-1 0,0 0 0,4 5 0,2 12 0,5 16 0,2 22 0,13 17 0,-10-6 0,16 13-493,-11-7 493,6 2 0,-1-2 0,-6-10 0,-2-15 0,-7-9 0,-1-14 0,0-7 0,-4-11 0,2 0 493,-7-6-493,3 1 0,-4-1 0,0-7 0,0-5 0,0-4 0,0-4 0,0 4 0,0 0 0,0 1 0,-4 2 0,3-2 0,-3 6 0,4-3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8.72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17511.125"/>
      <inkml:brushProperty name="anchorY" value="-84045.625"/>
      <inkml:brushProperty name="scaleFactor" value="0.5"/>
    </inkml:brush>
  </inkml:definitions>
  <inkml:trace contextRef="#ctx0" brushRef="#br0">701 70 24575,'-7'-5'0,"-23"2"0,8 3 0,-28 0 0,16 0 0,-5 0 0,-6 0 0,6-5 0,-14 3 0,6-3 0,0 1 0,3 3 0,5-9 0,0 9 0,1-9 0,12 9 0,1-4 0,11 5 0,1-4 0,4 3 0,1-3 0,-1 4 0,5-3 0,-3 2 0,3-3 0,-1 4 0,2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14.02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21827.74219"/>
      <inkml:brushProperty name="anchorY" value="-97678.33594"/>
      <inkml:brushProperty name="scaleFactor" value="0.5"/>
    </inkml:brush>
  </inkml:definitions>
  <inkml:trace contextRef="#ctx0" brushRef="#br0">95 0 24575,'0'36'0,"0"0"0,0 19 0,0-8 0,0 40 0,0-33 0,-3 6 0,-1 3-559,2 17 559,-4-20 0,-1 0 0,5 22 0,-10 14 0,10-4 0,-4 1 0,5-39 0,2-1 0,-1 28 0,0 8 0,0-10 0,0-7 0,0-9 0,0-11 0,0-12 0,0-8 0,-5-7 0,4-11 559,-3 4-559,4 2 0,-4 0 0,3 10 0,-3-4 0,-1 12 0,3-5 0,-7 5 0,7-12 0,-7-2 0,8-5 0,-3-4 0,4-2 0,0-4 0,0-1 0,0-3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22.30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39635.90625"/>
      <inkml:brushProperty name="anchorY" value="-109593.14063"/>
      <inkml:brushProperty name="scaleFactor" value="0.5"/>
    </inkml:brush>
  </inkml:definitions>
  <inkml:trace contextRef="#ctx0" brushRef="#br0">264 4612 24575,'0'-8'0,"0"-31"0,0 13 0,0-39 0,-12 9 0,4-8 0,-2 11 0,-1 0 0,-7-18 0,10 13 0,0 0 0,-10-7 0,4-22 0,1 7-490,-1-11 490,6 1 0,-4-8 0,10 17-454,-1 23 1,0-2 453,-4-35 0,7 35 0,-1 0 0,-2 5 0,0 1 0,3-2 0,0 1 0,-6-40 0,6 38 0,-1 0 0,-11-28 0,11 31 0,0-1 0,-5 4 0,0 2-161,4-41 161,-4 1 0,1 19 0,3 1 0,-8 9 0,8-2 464,-8 8-464,9 1 921,-5 0-921,1 6 173,4-13-173,-4 13 0,5-21 0,0 11 0,0-12 0,0 8 0,0-1 0,0 2 0,0 6 0,0 2 0,0 12 0,0 3 0,0 5 0,0 6 0,0 2 0,0-1 0,0-1 0,6-19 0,0 4 0,18-27 0,-3 12 0,16-14 0,-4 0 0,4 7 0,10-17-516,-1 13 516,9-8 0,-9 11 0,4 11 0,-7 0 0,5 21 0,1-9 0,-3 17 0,9-1 0,-8 8 516,-1 6-516,-2 5 0,-11 1 0,0 5 0,-9 0 0,-5 0 0,-4 0 0,-2 0 0,-4 0 0,-1 0 0,1 4 0,4 1 0,2 4 0,9 1 0,9 1 0,6 0 0,7 0 0,6 1 0,-4 5 0,12 2 0,-13-1 0,6 4 0,-7-9 0,-1 3 0,-6 0 0,-6-5 0,-9 4 0,-5-5 0,1-5 0,-1 3 0,0-7 0,0 4 0,0-1 0,0-3 0,5 8 0,-3-8 0,9 8 0,-10-8 0,5 8 0,-6-8 0,0 4 0,0-5 0,0 4 0,-4-3 0,2 7 0,-7-7 0,4 7 0,-6-7 0,1 7 0,-1-3 0,1 0 0,0 2 0,-5-2 0,0 4 0,-4-1 0,0 1 0,0-1 0,0 1 0,0-1 0,0 0 0,0 1 0,-4-4 0,0 2 0,-5-2 0,0 4 0,1-1 0,-1 1 0,4 0 0,-2-1 0,6 1 0,-3-1 0,4 0 0,4-3 0,0-2 0,5 1 0,-1 1 0,-3 0 0,-2-2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29.33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44524.28125"/>
      <inkml:brushProperty name="anchorY" value="-113533.25781"/>
      <inkml:brushProperty name="scaleFactor" value="0.5"/>
    </inkml:brush>
  </inkml:definitions>
  <inkml:trace contextRef="#ctx0" brushRef="#br0">202 1 24575,'0'85'0,"0"-27"0,1-8 0,-2 2-972,-13 47 972,-1-20 0,6-21 0,0 1 0,-8 23 0,8-18 0,1 0 0,-7 18 0,3-19 0,1 1 0,-2 18 0,6-33 0,0 2 0,-1-2 0,1 1 0,0 0 0,0-1 0,-1 42 0,2-3 0,0-9 0,5 0 0,-5-1 0,6-7 0,0 6 319,0-14-319,0 7 0,0 18 0,0-12 0,0 22-321,0 0 321,0-21 0,0-25 0,0 0 0,0 31 0,0 8 0,0-3 0,0-8 0,6-1-39,1-7 39,6-3 479,-1-14-479,5 5 0,1-13 0,1 13 493,4-5-493,-10-1 41,10 6-41,-9 3 0,4 0 0,0 7 0,-4-8 0,4-1 0,-6 1 0,0 0 0,1 0 0,-1-1 0,0-6 0,0-2 0,0-1 0,-1-11 0,0 11 0,-5-13 0,4 0 0,-4-1 0,0-12 0,-2-1 0,0-11 0,-3-1 0,3-4 0,-4 0 0,0-1 0,0-3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33.18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59135.3125"/>
      <inkml:brushProperty name="anchorY" value="-129897.07031"/>
      <inkml:brushProperty name="scaleFactor" value="0.5"/>
    </inkml:brush>
  </inkml:definitions>
  <inkml:trace contextRef="#ctx0" brushRef="#br0">1 0 24575,'16'8'0,"-1"1"0,14 14 0,-9-3 0,5 0 0,-6-1 0,0 0 0,7 7 0,-4 6 0,5 3 0,2 10 0,1-3 0,7 7 0,-1-6 0,-6 3 0,3-11 0,-9 9 0,9-8 0,-10 2 0,10-4 0,-4-1 0,5 1 0,0 0 0,-1-5 0,-5 2 0,2-9 0,-8 9 0,9-9 0,-10 3 0,4-10 0,-11 3 0,4-3 0,-7 0 0,7 3 0,-4-8 0,1 8 0,3-3 0,-3 4 0,4-4 0,-4 3 0,3-8 0,-3 8 0,-1-8 0,-1 4 0,1-5 0,-4 4 0,3-3 0,1 8 0,-4-3 0,4 4 0,-5-5 0,5 4 0,-5-8 0,5 3 0,-10-4 0,4-1 0,-7 1 0,3 0 0,-4-1 0,4 1 0,-3 4 0,7 7 0,-2 6 0,5 12 0,0 1 0,0 7 0,1 0 0,0 6 0,-1-4 0,1 4 0,-1-12 0,0-2 0,-1-7 0,1 0 0,-5-9 0,2 1 0,-6-13 0,2 3 0,0-4 0,-3-1 0,6-3 0,-3-2 0,4-3 0,1 0 0,-5-4 0,4 0 0,-3-1 0,3-3 0,1 7 0,-1-6 0,1 2 0,0-4 0,4 0 0,1 0 0,5 0 0,6-1 0,-5 0 0,5 0 0,-6 0 0,0-3 0,0 6 0,-4-5 0,-2 11 0,-4-7 0,-1 7 0,-3-6 0,3 6 0,-4-3 0,1 1 0,2 2 0,-2-3 0,4 0 0,-1 0 0,11-6 0,-3 5 0,14-4 0,-10 3 0,11-9 0,-6 4 0,7-4 0,-6 5 0,4 0 0,-10 0 0,5 0 0,-6 0 0,0 1 0,0-1 0,-4 1 0,3 4 0,-4-3 0,5 3 0,-4-5 0,2 1 0,-2 0 0,4-1 0,0 5 0,0-3 0,5 2 0,-3-4 0,9 0 0,-10 0 0,10-5 0,-4 4 0,0-4 0,4 0 0,-9 4 0,4-3 0,-6 4 0,0 1 0,-5-1 0,4 5 0,-8-2 0,8 1 0,-8-2 0,3 2 0,-4-1 0,-1 6 0,1-7 0,-1 7 0,1-3 0,-4 1 0,-2 2 0,-3-3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37.16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73332.5625"/>
      <inkml:brushProperty name="anchorY" value="-143758.39063"/>
      <inkml:brushProperty name="scaleFactor" value="0.5"/>
    </inkml:brush>
  </inkml:definitions>
  <inkml:trace contextRef="#ctx0" brushRef="#br0">0 1 24575,'18'0'0,"-2"0"0,31 0 0,7 11 0,-4 2 0,34 21 0,-17-8 0,6 6 0,3-6 0,-19-1 0,12 0 0,-14-1 0,-9-6 0,-13-2 0,-9-6 0,-9-1 0,-2 0 0,-5-4 0,-6-2 0,-3-3 0,-7 0 0,0 0 0,0 0 0,0 0 0,3 0 0,2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41.09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91852.15625"/>
      <inkml:brushProperty name="anchorY" value="-158798.73438"/>
      <inkml:brushProperty name="scaleFactor" value="0.5"/>
    </inkml:brush>
  </inkml:definitions>
  <inkml:trace contextRef="#ctx0" brushRef="#br0">0 1157 24575,'4'-20'0,"2"-2"0,7-6 0,3-2 0,5-2 0,6-3 0,-3-9 0,4 3 0,1-6 0,-9 1 0,8-1 0,-12 7 0,7-4 0,-6 5 0,4 0 0,-4-5 0,0 4 0,4 1 0,-4-5 0,5 11 0,-1-5 0,-4 7 0,3-1 0,-5 6 0,6-4 0,-1 4 0,1-5 0,0-1 0,4 6 0,-2-5 0,1 10 0,-8 1 0,2 2 0,-9 8 0,5-3 0,-6 8 0,-3-2 0,2 6 0,-9-3 0,4 4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8:25.0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1090 16383,'17'0'0,"1"0"0,1 0 0,6 0 0,0 0 0,7 0 0,-1 0 0,7 0 0,1 0 0,7 0 0,0 0 0,-7 0 0,5 0 0,-11 0 0,5 0 0,-7 0 0,1 0 0,-6 0 0,-2 0 0,-5 0 0,0 0 0,1-5 0,-1 4 0,0-3 0,0 4 0,-5 0 0,4-4 0,-3 3 0,-1-4 0,4 5 0,-8-3 0,3 2 0,-4-3 0,-1 4 0,-3-4 0,3 3 0,-7-6 0,6 6 0,-3-7 0,5 7 0,-1-6 0,11 1 0,2-3 0,17-2 0,1-5 0,7 3 0,-1-8 0,-5 4 0,4-1 0,-11-2 0,4 8 0,-11-7 0,-1 8 0,-6-3 0,-5 5 0,0-5 0,-5 5 0,5-9 0,0 3 0,6-9 0,0-2 0,7-7 0,-4-5 0,17 1 0,-14-7 0,13 7 0,-10-2 0,6 4 0,-1 1 0,-6 1 0,4 5 0,-10-2 0,9 2 0,-8-4 0,8 4 0,-3-3 0,-1 9 0,5-11 0,-11 13 0,5-6 0,-12 11 0,0 2 0,-6 4 0,1 5 0,-1-4 0,1 7 0,0-3 0,-1 4 0,0 0 0,0 0 0,0 0 0,0 0 0,1 0 0,-1 0 0,6 0 0,6 0 0,6-4 0,5 2 0,0-7 0,14 8 0,-4-9 0,19 9 0,-12-9 0,5 8 0,-8-3 0,-5 5 0,-3 0 0,-11-4 0,-6 3 0,-7-3 0,-4 4 0,0 0 0,-1 0 0,-3-4 0,-2 0 0,-3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3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3151 24575,'28'0'0,"9"0"0,2 0 0,23 0 0,-12 0 0,13 0 0,-15 0 0,5 0 0,-20 0 0,11 0 0,-19 0 0,-1 0 0,-3 0 0,-9 0 0,4 0 0,-5 0 0,-1 0 0,0 0 0,1 0 0,-1 0 0,6 0 0,-4 0 0,16 0 0,-15 0 0,16-11 0,-12 9 0,6-14 0,0 15 0,0-9 0,0 4 0,0-6 0,-5-5 0,4 5 0,-4-10 0,5 4 0,-6 0 0,5-3 0,-5 3 0,1-5 0,4 5 0,-9-3 0,3 8 0,-5-3 0,-1 6 0,6-1 0,-4 0 0,5-5 0,-6-1 0,0-1 0,0-4 0,1-2 0,-1 0 0,1-6 0,0 0 0,5 6 0,-4-6 0,5 0 0,-7 6 0,1-6 0,0 7 0,-1 0 0,1 0 0,0-7 0,0-1 0,7-14 0,-4-2 0,10-1 0,-10-4 0,4 4 0,-6 1 0,0-6 0,0 6 0,1 0 0,-7-6 0,-1 14 0,-6-7 0,0 15 0,0-6 0,0 13 0,0 0 0,0 8 0,0 5 0,0 1 0,0-1 0,0 1 0,0 0 0,0-6 0,0-2 0,0-11 0,0-3 0,0-6 0,0 0 0,0 7 0,0-5 0,-6 4 0,5-5 0,-10 5 0,4-4 0,1 5 0,-6-15 0,5 6 0,-7-13 0,1 6 0,5-8 0,-4 0 0,4 0 0,-5 7 0,0 3 0,1 13 0,5 3 0,-3 11 0,9 2 0,-8 6 0,7-1 0,-7 1 0,2-13 0,-4 4 0,-7-17 0,5 5 0,-6-7 0,2 6 0,3-4 0,-8 11 0,9-4 0,-9 6 0,9 0 0,-3 0 0,-1 5 0,-1-4 0,-5 4 0,0-5 0,-6-1 0,-3 5 0,-6-5 0,0 10 0,0-4 0,0 5 0,1 1 0,5 5 0,-4-5 0,12 11 0,-6-10 0,7 5 0,0-6 0,0 6 0,-6-5 0,-3 10 0,-5-10 0,5 9 0,-4-9 0,5 10 0,-7-5 0,6 1 0,3 4 0,11-4 0,2 5 0,6 0 0,4-5 0,-3 4 0,3-4 0,-4 5 0,0 0 0,-4 0 0,2 0 0,-8 0 0,2 0 0,1 0 0,-5 0 0,5 0 0,-6 0 0,0 5 0,-7 2 0,5 5 0,-5 0 0,1 5 0,4 2 0,-11 6 0,5-1 0,-9 8 0,2-5 0,5 5 0,-3-7 0,11-2 0,-5 1 0,13-6 0,1-2 0,5-6 0,6 0 0,0 1 0,5-1 0,0 0 0,-5 1 0,-1 5 0,-5 8 0,-1 7 0,-2 14 0,1 3 0,-1 7 0,-7 9 0,6-7 0,-5-1 0,6-3 0,7-6 0,-6 27 0,11-22 0,-5 28 0,7-22 0,0 16 0,0-9 0,0 8 0,0-17 0,0 8 0,0-17 0,0 6 0,0-13 0,0 13 0,6-6 0,1 1 0,8 34 0,-1-19 0,2 23 0,-2-14 0,1-6 0,0 8 0,-1-8 0,-6-10 0,4-10 0,-11-15 0,5-1 0,-6-7 0,5-6 0,-4-1 0,8 0 0,-7 2 0,8 11 0,-3 3 0,6 6 0,0-1 0,-6 1 0,4-6 0,-10-3 0,9-11 0,-9-2 0,8-6 0,-8 1 0,4-1 0,-1 0 0,-3 1 0,9-1 0,-9 0 0,3 1 0,-4-1 0,5-4 0,-4 3 0,8-3 0,-3 4 0,4 6 0,2 8 0,-1 0 0,2 13 0,4-13 0,1 6 0,5-7 0,-5 0 0,-2-5 0,1-2 0,-5-5 0,4 0 0,-6-6 0,0 0 0,0-5 0,0 0 0,0 0 0,-1 0 0,1 0 0,-1 0 0,1 0 0,0 0 0,0 0 0,-1 0 0,1 0 0,0 0 0,0 0 0,0 0 0,-1 0 0,1 0 0,-1 0 0,1 0 0,-5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24575,'33'0'0,"0"0"0,21 0 0,-18 0 0,24 0 0,-27 0 0,13 0 0,-8 0 0,-7 0 0,-1 0 0,-7 0 0,0 0 0,0 0 0,-6 0 0,5 0 0,-5 0 0,6 0 0,-5 0 0,3 0 0,-3 5 0,-1 1 0,5 0 0,-5 4 0,6-4 0,-5 1 0,3 3 0,-9-9 0,4 9 0,-5-4 0,-1-1 0,1 5 0,-6-5 0,4 6 0,-8-1 0,4 0 0,-5 0 0,0 0 0,0 0 0,4 0 0,2 1 0,5 5 0,6 8 0,9 8 0,8 8 0,1 7 0,6 3 0,-5 0 0,0 5 0,-3-13 0,-8-3 0,-5-3 0,-3-5 0,-4 7 0,5 0 0,-4 8 0,5-6 0,2 21 0,-6-11 0,5 14 0,-1-17 0,-4 6 0,4-13 0,-6 5 0,-1-13 0,-5-3 0,-2 1 0,0-5 0,-4 11 0,5-5 0,-6 7 0,0 0 0,0 0 0,0 0 0,0 0 0,0 0 0,0 8 0,0-7 0,0 15 0,0-7 0,0 8 0,0 9 0,0 1 0,0 1 0,0-2 0,0 0 0,0-15 0,-7 13 0,6-22 0,-11 5 0,5-7 0,-5-6 0,5 4 0,-3-11 0,3 11 0,0-11 0,-3 4 0,3-6 0,1 7 0,-4-5 0,4-1 0,-6 4 0,1-15 0,4 16 0,-2-12 0,2 6 0,-4 0 0,4-5 0,-3 3 0,4-4 0,-6 6 0,6-5 0,-4-2 0,9-6 0,-8 1 0,8-1 0,-9 0 0,5 1 0,-5-6 0,-1 4 0,1-3 0,0 5 0,-1-1 0,-5 1 0,4 5 0,-10 2 0,4 0 0,-5 4 0,-7-3 0,6 4 0,-13 2 0,13-2 0,-13-3 0,13-4 0,-6-4 0,13-1 0,1 0 0,5-5 0,1-1 0,-1-5 0,1 0 0,0 0 0,-1 0 0,2 0 0,-2 0 0,1 0 0,4-5 0,-3-1 0,8-4 0,-8 4 0,7-3 0,-7 3 0,8-4 0,-8 4 0,3-3 0,-4 3 0,-6-10 0,-2 4 0,-12-11 0,-1 9 0,-8-17 0,7 16 0,-6-16 0,7 12 0,-7-6 0,7 0 0,1 1 0,0 0 0,-1 0 0,0 0 0,-7-9 0,13 8 0,-14-14 0,13 7 0,-12-1 0,12 3 0,2 6 0,2 1 0,9 0 0,-3 0 0,4 0 0,0-6 0,0-2 0,-6-7 0,4 0 0,-5-7 0,7 5 0,-2-13 0,-5 5 0,4 1 0,-5-6 0,7 5 0,0 1 0,-1 1 0,7 15 0,-3 1 0,8 7 0,-8 0 0,9 6 0,-4-5 0,0 5 0,3-13 0,-8-1 0,3-7 0,-6 0 0,-5 0 0,9-8 0,-7 13 0,9-11 0,-5 20 0,5 0 0,2 2 0,5 5 0,-4 0 0,3-10 0,-4-6 0,5-7 0,0-13 0,0-3 0,-6-2 0,4-5 0,-4 15 0,6 3 0,0 14 0,0 1 0,0 12 0,0 2 0,0 6 0,0 0 0,0-6 0,0-2 0,0-5 0,0-7 0,0-1 0,0 0 0,5 1 0,2 7 0,-1-7 0,4 6 0,-3-6 0,4 7 0,1 0 0,0-7 0,0-1 0,0 0 0,1-6 0,-2 13 0,1-6 0,-5 7 0,3 0 0,-4 6 0,5 1 0,-1 6 0,0 4 0,0 2 0,0 4 0,0 0 0,0 0 0,0 0 0,0 0 0,1 0 0,-1 0 0,6 0 0,8 0 0,1 0 0,5-6 0,-7 0 0,0 0 0,-6-4 0,-1 9 0,-5-4 0,-1 5 0,0 0 0,1 0 0,-1 0 0,0 0 0,-5-4 0,0-2 0,-5-3 0,-5 4 0,4 4 0,-3 7 0,4 4 0,0 0 0,0 1 0,0-1 0,0-4 0,0-2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3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1328 84 24575,'-22'0'0,"-11"0"0,-1 0 0,-26 0 0,25 0 0,-35 0 0,20 0 0,-32 0 0,30 6 0,-21 15 0,25-4 0,-9 16 0,9-18 0,3 10 0,7-5 0,0 5 0,7-6 0,-6 5 0,13-6 0,-6 1 0,7 3 0,0-10 0,5 10 0,2-10 0,6 4 0,-1-6 0,0 6 0,1-4 0,3 4 0,-2 0 0,3-4 0,-6 10 0,6-5 0,-4 6 0,4 0 0,-6 0 0,6 7 0,-5 1 0,5 1 0,-7 4 0,7-5 0,-6 7 0,5 0 0,-5 0 0,-1 0 0,6 0 0,-5 7 0,5 3 0,-1 7 0,-4 0 0,4 0 0,0 0 0,-4 0 0,11 0 0,-11-7 0,5-3 0,0-7 0,1 0 0,1 0 0,3-7 0,-3-1 0,-1 0 0,5-6 0,-5 6 0,6-7 0,0 0 0,0-6 0,-6 12 0,5-10 0,-5 10 0,6-5 0,0 5 0,0-4 0,0 11 0,0-5 0,0 7 0,0 0 0,0 8 0,0-6 0,0 13 0,6-13 0,1 13 0,6-13 0,0-1 0,5-3 0,-5-12 0,11 13 0,-5-6 0,13 8 0,3 8 0,7-3 0,1 5 0,-2-8 0,0 1 0,1-1 0,7 2 0,1-8 0,18 17 0,-8-13 0,6 7 0,0-4 0,0-11 0,8 12 0,0-5 0,-8-1 0,-10-9 0,-10-3 0,-8-11 0,-7 4 0,5-6 0,-4 1 0,6 5 0,7 3 0,-5-2 0,13 7 0,-13-11 0,6 10 0,-9-11 0,-5 3 0,-3-5 0,-6 0 0,-5-1 0,4 0 0,-5-5 0,13 5 0,9-4 0,0 6 0,15 1 0,2 0 0,1 0 0,-1-1 0,-3-5 0,-20-3 0,11-5 0,-19 0 0,-1 0 0,-8 0 0,0 0 0,-4 0 0,9 0 0,-3 0 0,5 0 0,6-11 0,3-3 0,5-11 0,3-7 0,-1-2 0,4-16 0,-8 8 0,-1-5 0,-9 9 0,-6 0 0,-1 1 0,-6 6 0,-5 2 0,-2-1 0,-5 5 0,0-4 0,0-9 0,0-11 0,0-1 0,0-40 0,0 35 0,0-6 0,0-2-440,0-11 440,0 17 0,0-2 0,0-38 0,-7-2 0,3 46 0,-1 0 0,-11-43 0,1 10 0,0 10 0,0 4 0,1 15 0,0-15 0,-8-4 0,-2-1-461,8 26 0,-1-2 461,1 4 0,0-2 0,-1-8 0,0-2 0,4 11 0,0 1 0,-2-3 0,-1 0 0,4 3 0,-1 1-208,-19-42 208,7-4 0,5 36 414,12-4-414,-3 22 0,4 1 0,-6-5 933,1 11-933,-1-13 223,-1 1-223,-5-2 0,-2-9 0,-1 1 0,-4 0 0,6 8 0,0 8 0,-3 9 0,10 7 0,-3 6 0,5 1 0,1 5 0,-1 6 0,-5-5 0,4 4 0,-16 0 0,9-4 0,-17 9 0,4-10 0,-5 10 0,-1-5 0,0 6 0,0 0 0,6 0 0,3 0 0,6 0 0,5 0 0,-3 0 0,3 0 0,-5 0 0,1 0 0,-1 0 0,-7 0 0,-1 0 0,0 0 0,-5 0 0,11 5 0,-5 1 0,7 6 0,6-6 0,-5 5 0,15-5 0,-8 4 0,9-4 0,-4-1 0,4-5 0,2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2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1304 0 24575,'-30'0'0,"-4"0"0,-38 21 0,4-3-432,20 8 1,0 3 431,-20 4 0,21-6 0,0 0 0,-21 10 0,-14 9 0,14-1 0,4-8 284,14-3-284,5-8 143,7-1-143,6 6 0,-5-4 0,11 3 436,-4 0-436,5 2 0,1-1 0,-8 7 0,6-6 0,-7 7 0,7 6 0,6-5 0,1 6 0,1-8 0,3 7 0,2-5 0,1 22 0,10-4 0,-11 17 0,11-1 0,-4 0 0,6 10 0,-7-7 0,5 7 0,-4-9 0,6 9 0,0-8 0,0 9 0,0-1-417,7 2 417,1 0 0,15 8 0,1-17 0,6 7 0,-1-18 0,1 6 0,-3-15 0,3 15 0,5-12 0,-3 12 0,11-4 0,-5 7 0,6-1 0,1-6 0,0-2 0,-9-16 0,-3-9 0,-14-5 0,3-11 0,-9 4 0,9-11 417,-9 4-417,3-4 0,-4 5 0,-1-5 0,6 3 0,-6-9 0,5 4 0,0-5 0,-4-1 0,4 1 0,0 0 0,-4 0 0,4-1 0,0 1 0,-5 0 0,11 0 0,-4 0 0,-1 0 0,5 1 0,-11-2 0,11 2 0,-10-2 0,4 1 0,0 0 0,-4 0 0,4-5 0,-6 3 0,1-8 0,-1 8 0,0-7 0,6 7 0,2-2 0,12 5 0,-6-1 0,13 2 0,-13-1 0,12 0 0,-11 0 0,-1-1 0,-2 1 0,-10-6 0,4 3 0,-6-7 0,1 2 0,-1-4 0,6 5 0,8 2 0,7 5 0,7-5 0,0 5 0,0-5 0,-7 0 0,-1 3 0,-13-8 0,5 3 0,-10-5 0,4 4 0,-6-2 0,1 2 0,-1-4 0,0 0 0,0 5 0,0-4 0,1 4 0,-1-5 0,1 0 0,-1 0 0,0 0 0,1 0 0,-2 0 0,1 0 0,0 0 0,1-5 0,-1 4 0,6-9 0,-4 4 0,10-5 0,-10 5 0,9-10 0,-9 9 0,10-9 0,-5 5 0,6-6 0,-5 5 0,3-5 0,-3 1 0,5-2 0,0-5 0,-5 0 0,3 0 0,-3 0 0,5 0 0,-5 0 0,-1 0 0,0 0 0,-5 5 0,4-3 0,-5 3 0,0 1 0,1-5 0,-1 5 0,0-6 0,1 0 0,-1 0 0,-4 5 0,3-3 0,-9 9 0,10-10 0,-10 5 0,9-1 0,-9-3 0,9-3 0,-3-1 0,5-11 0,1-3 0,0-9 0,1-7 0,0 0 0,-1 0 0,1 0 0,0 0 0,0 0 0,-1 0 0,1 0 0,-1 7 0,-5-5 0,3 14 0,-4-14 0,1 14 0,-2-15 0,-1 15 0,-3-14 0,3 13 0,-5-6 0,0 1 0,0-3 0,0 1 0,0-6 0,0 5 0,0-7 0,0 0 0,0 0 0,0 8 0,0 1 0,0 8 0,0 7 0,0 1 0,0 7 0,0 6 0,0-5 0,0 10 0,0-4 0,0 6 0,0 0 0,0-1 0,-4 1 0,3-1 0,-4 1 0,5 0 0,-4 4 0,-2 2 0,1 8 0,1 1 0,-5 0 0,7 4 0,-7-4 0,4 0 0,4 4 0,-8-8 0,8 3 0,-3-4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7:35.5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480 374 16383,'17'-17'0,"0"3"0,2-4 0,0 4 0,6-2 0,-5-2 0,10 2 0,-9 1 0,9-5 0,-10 9 0,5-3 0,-10 5 0,2-1 0,-7 5 0,4-3 0,-6 7 0,1-3 0,-1 1 0,1 2 0,-1-3 0,1 4 0,-1 0 0,0 0 0,0 0 0,5-4 0,7-2 0,6-9 0,5 3 0,7-8 0,-5 8 0,5-9 0,-7 10 0,7-5 0,-10 6 0,8 4 0,-16-3 0,0 8 0,-6-3 0,-6 0 0,1 3 0,0-3 0,-1 4 0,1 0 0,-1 0 0,0 0 0,1 0 0,-1 0 0,1 0 0,4 0 0,7 0 0,6 0 0,5 0 0,1 0 0,-1 0 0,1 0 0,-1 0 0,0 0 0,-5 0 0,-1 0 0,-6 0 0,-4 0 0,2 0 0,-7 0 0,8 0 0,-3 0 0,-1 0 0,4 0 0,-4 0 0,6 0 0,4 0 0,-3 0 0,9 0 0,-10 5 0,10 0 0,-4 1 0,0 3 0,4-4 0,-9 5 0,3 0 0,-5 0 0,1-1 0,-6 0 0,4 1 0,-8-1 0,3 0 0,-4-1 0,-1 1 0,-3-1 0,3 1 0,-7 0 0,3-1 0,-4 1 0,0 0 0,0-1 0,0 5 0,0 2 0,0 4 0,0 0 0,4 6 0,-3-5 0,4 10 0,-5 3 0,0 0 0,5 4 0,-4-6 0,3 7 0,-4 1 0,5 6 0,-3 0 0,3 1 0,-5 7 0,0 1 0,0 8 0,0 8 0,0-7 0,0 7 0,0-15 0,0 4 0,0-4 0,0 0 0,0 4 0,0-4 0,0 7 0,0-1 0,0-6 0,0-2 0,5-8 0,-4-5 0,9 4 0,-9-11 0,4 4 0,0-5 0,-4-1 0,8-5 0,-8 4 0,8-4 0,-8 6 0,9-1 0,-9 1 0,3-1 0,1 0 0,-4 1 0,4-1 0,-5 1 0,0-1 0,0-5 0,0 4 0,0-4 0,0 6 0,0-1 0,0 1 0,0 5 0,0-4 0,0 11 0,0-11 0,0 11 0,0-11 0,-5 11 0,-1-16 0,-4 8 0,0-15 0,4 3 0,-2-5 0,7-4 0,-7-2 0,3-4 0,0-1 0,-3-3 0,4 3 0,-5-4 0,-4 1 0,3 2 0,-3-2 0,0 4 0,-2 0 0,-4 5 0,0 1 0,0 4 0,0 0 0,0-4 0,0 3 0,0-3 0,0 0 0,-1-1 0,1-5 0,5 0 0,-4-3 0,4 2 0,-11-3 0,4 1 0,-3 3 0,5-8 0,-6 3 0,5 0 0,-10-3 0,4 8 0,-6-3 0,1 0 0,-1 3 0,1-8 0,-1 9 0,1-9 0,5 8 0,-4-8 0,4 8 0,-5-8 0,-1 8 0,1-8 0,-1 9 0,1-4 0,-1-1 0,1 5 0,-1-4 0,1-1 0,5 0 0,2-5 0,4 0 0,1 0 0,0 0 0,0 0 0,0 0 0,0 0 0,0 0 0,0 0 0,0-9 0,-6 3 0,-1-13 0,-5 2 0,0-3 0,-7-2 0,5 1 0,-5-1 0,7 1 0,5 1 0,1 0 0,6 1 0,-1-6 0,0 0 0,-7-8 0,4-5 0,-11-4 0,3-6 0,1 0 0,-5 6 0,17 4 0,-9-1 0,15 6 0,-8-5 0,8 0 0,-3 5 0,4-4 0,0 5 0,-4 1 0,3-1 0,-3 1 0,5-1 0,-1 1 0,1 5 0,-1-10 0,1 8 0,-1-10 0,0 1 0,-6-18 0,4 12 0,-5-23 0,1 18 0,3-14 0,2 0 0,1 0 0,4 8 0,0-6 0,-3 5 0,9-6 0,-5-1 0,6 0 0,0 1 0,0 6 0,0-4 0,0 5 0,0 0 0,0 1 0,0 7 0,5 1 0,1 6 0,5 2 0,-1-1 0,1 11 0,-1-10 0,0 17 0,0-5 0,-1 11 0,1-4 0,-1 4 0,0-6 0,5 1 0,2-5 0,4-2 0,1-6 0,7-7 0,-5 6 0,5-7 0,-7 9 0,-5 5 0,-2 1 0,0 6 0,-4 5 0,4 4 0,-6 2 0,1 7 0,4-7 0,2 3 0,4-4 0,-5 3 0,4-2 0,-8 3 0,3 0 0,-4-3 0,-1 7 0,0-3 0,-3 4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28:25.0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1090 16383,'17'0'0,"1"0"0,1 0 0,6 0 0,0 0 0,7 0 0,-1 0 0,7 0 0,1 0 0,7 0 0,0 0 0,-7 0 0,5 0 0,-11 0 0,5 0 0,-7 0 0,1 0 0,-6 0 0,-2 0 0,-5 0 0,0 0 0,1-5 0,-1 4 0,0-3 0,0 4 0,-5 0 0,4-4 0,-3 3 0,-1-4 0,4 5 0,-8-3 0,3 2 0,-4-3 0,-1 4 0,-3-4 0,3 3 0,-7-6 0,6 6 0,-3-7 0,5 7 0,-1-6 0,11 1 0,2-3 0,17-2 0,1-5 0,7 3 0,-1-8 0,-5 4 0,4-1 0,-11-2 0,4 8 0,-11-7 0,-1 8 0,-6-3 0,-5 5 0,0-5 0,-5 5 0,5-9 0,0 3 0,6-9 0,0-2 0,7-7 0,-4-5 0,17 1 0,-14-7 0,13 7 0,-10-2 0,6 4 0,-1 1 0,-6 1 0,4 5 0,-10-2 0,9 2 0,-8-4 0,8 4 0,-3-3 0,-1 9 0,5-11 0,-11 13 0,5-6 0,-12 11 0,0 2 0,-6 4 0,1 5 0,-1-4 0,1 7 0,0-3 0,-1 4 0,0 0 0,0 0 0,0 0 0,0 0 0,1 0 0,-1 0 0,6 0 0,6 0 0,6-4 0,5 2 0,0-7 0,14 8 0,-4-9 0,19 9 0,-12-9 0,5 8 0,-8-3 0,-5 5 0,-3 0 0,-11-4 0,-6 3 0,-7-3 0,-4 4 0,0 0 0,-1 0 0,-3-4 0,-2 0 0,-3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22.825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9433.43164"/>
      <inkml:brushProperty name="anchorY" value="-28805.14258"/>
      <inkml:brushProperty name="scaleFactor" value="0.5"/>
    </inkml:brush>
  </inkml:definitions>
  <inkml:trace contextRef="#ctx0" brushRef="#br0">2085 992 24575,'0'98'0,"0"-26"0,0-14 0,0 1 0,0 30 0,0-1 0,0-37 0,0 0 0,0 35 0,0 7 0,0-24 0,0 20 0,0-13 0,0-6 0,0-9 0,0-6 0,0-2 0,0-8 0,5 33 0,-3-6 0,8 8 0,-9-22 0,4-23 0,-1-4 0,-3-11 0,4 4 0,-5-15 0,0 9 0,0 1 0,0 7 0,0 4 0,0 1 0,0-1 0,0 1 0,0-6 0,0 5 0,0-10 0,0 4 0,0-5 0,0 0 0,0 0 0,0-5 0,0 4 0,0-3 0,0-1 0,0-1 0,0-5 0,0 1 0,0-1 0,0 1 0,0-1 0,0 1 0,0-1 0,0 0 0,0 5 0,0 6 0,0 7 0,0-1 0,0 5 0,0-10 0,0 4 0,0-4 0,0-6 0,0-1 0,0-4 0,0-1 0,0 1 0,0-1 0,0 0 0,0 5 0,0 2 0,0 8 0,0-3 0,0 8 0,0-7 0,0 2 0,0-4 0,0-1 0,0 1 0,0 0 0,0 5 0,0-4 0,0 4 0,0-5 0,0 0 0,0 4 0,0-2 0,0 8 0,0-9 0,0 9 0,0-9 0,0 4 0,0 0 0,0-4 0,0 10 0,0-11 0,-5 11 0,0-4 0,-1-1 0,-3 0 0,3-2 0,-3-3 0,-1 4 0,5-5 0,-3 0 0,3-5 0,-4 3 0,4-7 0,-3 3 0,3-4 0,0-1 0,-2 1 0,2 0 0,-4 4 0,0-3 0,-4 7 0,3-2 0,-8 3 0,7 1 0,-6 0 0,1 6 0,-3-6 0,4 6 0,2-11 0,-1 4 0,4-8 0,1 3 0,1-4 0,7-1 0,-6-3 0,6 2 0,-3 48 0,4-30 0,0 39 0,-4-44 0,-5-6 0,-6 4 0,-9-8 0,-1 5 0,-5-6 0,-1 2 0,1-1 0,-14 1 0,-8 0 0,-11 7 0,0-5 0,-6 5 0,10-2 0,-10-2 0,18 2 0,-8-4 0,15-1 0,-16 1 0,15-1 0,-7 1 0,9-1 0,-3 0 0,9-5 0,-1-1 0,13-5 0,-5 0 0,10 4 0,-4-3 0,5 3 0,0-4 0,1 0 0,-1 0 0,1 0 0,-1 0 0,0 0 0,0 0 0,1 0 0,-1 4 0,-4-3 0,3 8 0,-9-8 0,9 8 0,-3-4 0,4 0 0,0 3 0,0-7 0,5 7 0,-3-3 0,7 3 0,-3 1 0,4-4 0,5 2 0,0-2 0,4 3 0,0 0 0,0 0 0,0 1 0,0-1 0,0 0 0,0 0 0,0 0 0,0 0 0,0 0 0,0 0 0,0 1 0,0-1 0,0 0 0,0 1 0,0-1 0,0 1 0,0-1 0,0 1 0,0 0 0,0-1 0,0 0 0,0 0 0,0 0 0,0 0 0,0 5 0,0 1 0,0 10 0,0-3 0,0 3 0,0-5 0,0 0 0,-4-1 0,3 1 0,-3-5 0,4 4 0,0-3 0,-4 3 0,3-3 0,-3-2 0,4-5 0,0 1 0,0 0 0,0-1 0,0 1 0,0-1 0,0 1 0,0-1 0,-5 6 0,4 0 0,-3 5 0,4-1 0,-4-3 0,3 3 0,-3-8 0,4 3 0,0-5 0,0 1 0,-3-1 0,2 1 0,-3-1 0,4 6 0,0 6 0,-4 0 0,3 5 0,-4-1 0,5-4 0,-4 5 0,3-11 0,-3-1 0,4-4 0,0-1 0,0 0 0,-4-3 0,3 9 0,-2 3 0,3 17 0,0-1 0,0 4 0,0-11 0,0 9 0,0-1 0,0 8 0,0 4 0,0-4 0,0 10 0,0-1 0,0 10 0,0-4 0,0-3 0,0 1 0,0-9 0,0 3 0,0-3 0,0-10 0,0 8 0,0-12 0,0 11 0,0-5 0,-5 7 0,4-2 0,-4 3 0,0-3 0,4-4 0,-4 3 0,1-15 0,2 6 0,-2-7 0,4 13 0,0-11 0,0 4 0,0-7 0,0 0 0,0 1 0,0 3 0,0-9 0,0 0 0,0-2 0,0-8 0,0 3 0,0-4 0,0-1 0,0 1 0,0-1 0,0 5 0,0-3 0,0 11 0,0-10 0,0 5 0,0 1 0,0-2 0,4 3 0,-3-6 0,11 5 0,-6-2 0,7 3 0,-4-1 0,-1-7 0,2 7 0,-1-3 0,0 1 0,0 3 0,0-4 0,5 5 0,1 0 0,4 0 0,-5 0 0,4 0 0,-8-5 0,3-1 0,-4-4 0,-1-1 0,1-3 0,-1-1 0,1-1 0,-1-2 0,0 7 0,1-4 0,4 5 0,-3-4 0,8 4 0,-8-4 0,3 0 0,-5 2 0,1-6 0,-1 3 0,1-4 0,3 4 0,1-3 0,4 7 0,0-8 0,-4 4 0,-1-4 0,-4 0 0,1 0 0,-1 0 0,1 0 0,3 0 0,-2 0 0,7 0 0,-2 0 0,-1 0 0,-1 0 0,0 0 0,-3 0 0,2 0 0,-3 0 0,-1 0 0,1 0 0,-1 0 0,0 0 0,0 0 0,1 0 0,-1 0 0,1 0 0,4 0 0,-3 0 0,3 0 0,-4-4 0,-1 4 0,1-4 0,-5 0 0,4 3 0,-3-7 0,3 4 0,5-5 0,2 0 0,9-1 0,-4 0 0,10 0 0,-10 0 0,5 0 0,-6 5 0,-5-3 0,0 7 0,-6-7 0,1 8 0,-1-4 0,1 0 0,0-1 0,9 1 0,-2-8 0,14 5 0,-10-6 0,10 2 0,-18-1 0,2-3 0,-14-8 0,4-2 0,11-6 0,1 14 0,33 3 0,-30 14 0,15-4 0,-30-5 0,-4-5 0,0-1 0,0-2 0,0-3 0,4 0 0,1 0 0,4 3 0,5 7 0,-5-3 0,5 4 0,-6 4 0,1-3 0,-1 7 0,1-6 0,-1 2 0,0-3 0,-3 0 0,2 3 0,-6-2 0,7 6 0,-7-6 0,6 6 0,-6-7 0,6 3 0,-2-3 0,4-5 0,4 3 0,2-7 0,-1 7 0,3-8 0,-3 8 0,0-3 0,0 4 0,-2 1 0,-2-1 0,3 0 0,-5 1 0,1-1 0,-1 1 0,5-1 0,-3 0 0,7-4 0,-7-1 0,7-4 0,-7 3 0,8-2 0,-4 3 0,4-1 0,1-3 0,-4 4 0,3-1 0,-8-2 0,8 6 0,-8-2 0,3 4 0,-4 1 0,0-1 0,-1 1 0,1-1 0,-1 1 0,-3-1 0,2 1 0,-2-1 0,-1 1 0,4-1 0,-3-4 0,4 4 0,-4-4 0,2 4 0,-6 1 0,7 3 0,-7-2 0,3 2 0,-1-3 0,2-5 0,0-1 0,3 0 0,-3-3 0,4 2 0,-4 1 0,4-4 0,-8 9 0,7-1 0,-7 3 0,6 2 0,-6-3 0,3 0 0,-4 0 0,0 0 0,0-1 0,0 1 0,7 3 0,-2 2 0,11-6 0,3 7 0,2-11 0,8 12 0,3-8 0,6 8 0,7-4 0,-8 5 0,7 0 0,-13 0 0,6 0 0,-12 0 0,0 0 0,-7 0 0,-4 0 0,3 0 0,-2 0 0,-1 0 0,4 0 0,-5 0 0,12 0 0,-5 0 0,4 0 0,-10 0 0,-1 0 0,-4 0 0,0 0 0,-1 0 0,1 0 0,-1 0 0,0 0 0,1 0 0,-1 0 0,5 0 0,-3 4 0,7 1 0,-7 3 0,7 2 0,-7-2 0,8 2 0,-8 3 0,3-3 0,1 8 0,-5-9 0,9 5 0,-8-1 0,4-3 0,-5 3 0,-1-4 0,1-1 0,0 6 0,0 0 0,0 5 0,1 4 0,-1-3 0,1 8 0,0-2 0,0 4 0,0 1 0,4-1 0,-3-5 0,8-1 0,-4-5 0,-1 0 0,0-4 0,-5-2 0,-1-4 0,1-1 0,0 1 0,-4-1 0,-2 1 0,1-1 0,-3 1 0,3 3 0,0 3 0,-3-1 0,3-1 0,-4-5 0,4 1 0,-3-1 0,3 1 0,-4-1 0,4 1 0,0-1 0,5 1 0,-1-1 0,1 1 0,-1-1 0,1 1 0,-1-1 0,1 1 0,-4 0 0,-1-1 0,-1 1 0,2-1 0,8-3 0,6 3 0,13-7 0,9 20 0,-9 19 0,-8 29 0,-19-20 0,-5 2-261,-5 5 1,-3 0 260,-6 38 0,-3-29 0,6-24 0,11-14 0,0 5 0,0 6 0,0-3 521,0-2-521,0 7 0,0-7 0,0 2 0,0-4 0,0 5 0,6 3 0,0 9 0,6 6 0,-1-3 0,1 8 0,-6-8 0,4 3 0,-4-5 0,1-10 0,2-4 0,-8-3 0,3-8 0,1 6 0,-4-5 0,8 6 0,-8 8 0,8-7 0,-7 2 0,2-2 0,0-12 0,-3 6 0,2-9 0,-3 0 0,0-4 0,0-1 0,0 1 0,0 1 0,0 0 0,0 4 0,5 1 0,-4 1 0,3 3 0,-4-4 0,0 0 0,0 5 0,0-4 0,0 5 0,0-2 0,0-2 0,0 7 0,0-7 0,0 7 0,0-7 0,0 7 0,0-7 0,0 7 0,0-2 0,0 4 0,0-5 0,0 4 0,0-9 0,-4 4 0,3-5 0,-3-1 0,4 1 0,0 0 0,0 0 0,0-1 0,0 1 0,0 4 0,0-7 0,0 14 0,4-13 0,1 10 0,9-1 0,-4-9 0,3 8 0,-4-10 0,0-1 0,0 4 0,0-9 0,-4 5 0,3-6 0,-8 0 0,8 1 0,-3-1 0,3 1 0,1-1 0,-1 1 0,1-1 0,-1 1 0,1-1 0,-1 1 0,-3-1 0,-1 1 0,-4-1 0,0 1 0,0-1 0,0 0 0,0 10 0,0 43 0,0-30 0,0 37 0,0-47 0,0 3 0,0 6 0,0-5 0,0 12 0,0-5 0,0 12 0,0-12 0,5 11 0,1 1 0,6 2 0,3 3 0,-2-3 0,3-3 0,-5 2 0,-1-8 0,1 1 0,-1-3 0,1-2 0,-1 2 0,1 3 0,-1-7 0,1 6 0,-1-7 0,0 1 0,0-1 0,0-4 0,-1-3 0,-3-9 0,2 3 0,-3-2 0,0 3 0,3-4 0,-3 3 0,4-2 0,0 3 0,1 1 0,-5 0 0,3 0 0,-7-5 0,3 3 0,0-7 0,-3 12 0,3-11 0,-4 16 0,5 8 0,1-2 0,6 18 0,-2-15 0,1 10 0,-5-4 0,-1 3 0,0-8 0,-4 1 0,3-14 0,-4 1 0,0-2 0,0-3 0,0 4 0,0 0 0,0 1 0,0 1 0,0 2 0,0-7 0,-4 7 0,-2-8 0,-3 4 0,0-10 0,0 4 0,4-9 0,-3 9 0,3-9 0,-4 9 0,4-8 0,-4 7 0,4-7 0,-4 3 0,5 1 0,-4-5 0,7 5 0,-3-6 0,4 0 0,-4-3 0,3 2 0,-2-10 0,3-21 0,0 34 0,0-23 0,0 44 0,0-12 0,0-1 0,0 7 0,0-1 0,0 7 0,0 5 0,-5-4 0,-1 3 0,-10 10 0,4 0 0,-11 9 0,6-5 0,-5-4 0,-6 0 0,4-5 0,-4-1 0,8-14 0,1 4 0,0-9 0,0-1 0,0-1 0,1-8 0,-1 8 0,0-7 0,0 2 0,1-4 0,-1 1 0,1-1 0,-1 1 0,0-5 0,5-1 0,1 0 0,5-3 0,-1 2 0,1 1 0,-1-3 0,-8 3 0,1 0 0,-13 1 0,4 1 0,0 2 0,-5-7 0,10 8 0,-10-4 0,10 0 0,-5 4 0,11-4 0,-4 5 0,4-2 0,-5 2 0,-4-1 0,3 1 0,-4-1 0,0 1 0,4 0 0,-10 5 0,11-5 0,-6 5 0,11-7 0,1 1 0,4 0 0,1-4 0,3 2 0,-2-6 0,2 3 0,-3-4 0,-4 0 0,-10 0 0,-2 0 0,-4-4 0,-1-2 0,3-4 0,-3 0 0,3 0 0,3 1 0,-2-1 0,10 1 0,-4 3 0,10-1 0,1 6 0,3-7 0,-2 7 0,2-6 0,-3 2 0,-1 1 0,-4-4 0,4 3 0,-9-5 0,-1 1 0,-2-5 0,-2 4 0,4-8 0,-4 7 0,3-2 0,-4-1 0,10 3 0,-4-2 0,4 4 0,0 0 0,-4 0 0,3-1 0,-4-3 0,-4 2 0,2-3 0,-2 1 0,4 2 0,0-2 0,1 3 0,-1 1 0,0 4 0,5-3 0,-3 3 0,7 0 0,-7-3 0,7 3 0,-7 0 0,2-3 0,-3 2 0,-7-3 0,5-1 0,-4 0 0,5 1 0,0-1 0,5 1 0,-3 4 0,7-2 0,-7 2 0,2-5 0,-3 1 0,-1 0 0,1-4 0,-7-3 0,1-3 0,-7-2 0,1 6 0,-1-5 0,1 5 0,4-1 0,-2 2 0,2-1 0,2 0 0,-1 0 0,6-8 0,-5 7 0,-2-9 0,1 6 0,1 0 0,0 3 0,4-1 0,-4 6 0,5-2 0,5 8 0,1-3 0,5 7 0,-1-3 0,1 0 0,-1 3 0,-4-6 0,4 6 0,-4-4 0,0 1 0,3 3 0,-8-3 0,9 0 0,-5 3 0,6-6 0,-1 6 0,1-7 0,0 7 0,3-6 0,1 10 0,4-2 0,-3 3 0,-11 0 0,-1 0 0,-14 2 0,4 8 0,-7 2 0,3 0 0,-2 3 0,1-3 0,-8 0 0,7 3 0,-13-7 0,7 8 0,-1-8 0,-3 3 0,2 1 0,2-4 0,-7 4 0,13-6 0,-13 1 0,12-1 0,-5 1 0,6-1 0,-5-4 0,9 3 0,-7-8 0,13 8 0,-8-8 0,8 3 0,-3 0 0,10-3 0,-4 7 0,4-7 0,-5 3 0,5 0 0,-4-3 0,4 3 0,0-4 0,1 4 0,4-3 0,1 2 0,3 1 0,-2-3 0,6 6 0,-2-3 0,3 4 0,0 0 0,0 0 0,0 0 0,0-1 0,0 1 0,0 0 0,0 0 0,0 0 0,0 1 0,0-1 0,0 10 0,0 3 0,0 9 0,0 2 0,0-2 0,0 7 0,0 0 0,0 2 0,0 4 0,0-10 0,0 9 0,0-9 0,4 3 0,-3 2 0,4-6 0,0 12 0,-4-7 0,10 9 0,-10 4 0,9-3 0,-9 9 0,9-9 0,-8 11 0,3-3 0,0 0 0,-4 2 0,4-3 0,0 3 0,-4 4 0,4-9 0,0 0 0,-3-18 0,3 3 0,-1-17 0,-3 4 0,3-9 0,0-2 0,-3-5 0,3 1 0,0-1 0,0 1 0,5 4 0,4 1 0,-2 5 0,6-1 0,-7 1 0,3-5 0,-4-1 0,0-4 0,-1-1 0,-3 1 0,-1-1 0,-4 36 0,0-17 0,0 24 0,0-21 0,4-6 0,2 14 0,4-7 0,2 20 0,-2-12 0,2 13 0,3-9 0,5 17 0,16 15 0,-14-8 0,21 21 0,-12 1 0,7-14 0,-2 10 0,-10-36 0,3-2 0,-6-4 0,11-1 0,-12-7 0,4-8 0,-7 1 0,1-7 0,-1 2 0,-5-9 0,3 4 0,-7-8 0,3 2 0,0 2 0,-3-5 0,8 9 0,-4-4 0,5 5 0,0 5 0,0-4 0,1 4 0,-1 0 0,0-8 0,1 8 0,-2-14 0,1 4 0,-1-5 0,-3 0 0,2 0 0,-3 0 0,4 0 0,1 1 0,0-1 0,5 1 0,-4-5 0,0 3 0,-3-7 0,-2 7 0,4-7 0,0 4 0,0-5 0,-1 0 0,1 0 0,0 0 0,0 0 0,0 0 0,5 0 0,-4 0 0,5 0 0,-2 0 0,-3 0 0,9 0 0,-4-5 0,0 0 0,5-6 0,-10 2 0,10-1 0,-5 0 0,1 0 0,2 0 0,-7 5 0,2-4 0,-4 8 0,-5-6 0,-1 6 0,-4-3 0,-1 4 0,1 0 0,-5-4 0,4 3 0,-3-3 0,3 0 0,1 0 0,-1-1 0,6-3 0,0 3 0,5-5 0,-1 1 0,6-5 0,-4 3 0,4-3 0,-5 8 0,0-2 0,-5 3 0,-1-4 0,-4 1 0,4 3 0,-3-3 0,3 3 0,-5-3 0,1-1 0,4 1 0,1-6 0,4 4 0,1-8 0,5 3 0,-4-4 0,8-1 0,-8 5 0,4-2 0,-5 6 0,-5-2 0,4 4 0,-9 0 0,5 4 0,-6-2 0,1 2 0,-1-4 0,1 1 0,-1-1 0,1-4 0,0 4 0,0-5 0,-1 10 0,1-4 0,-1 3 0,1 0 0,-1 2 0,1 3 0,-1 0 0,0 0 0,0 0 0,1 0 0,3 0 0,3-5 0,3 4 0,1-3 0,-5 4 0,9 0 0,-12 0 0,18 0 0,-13 0 0,8 0 0,-1 0 0,-2 0 0,2 0 0,1 0 0,-4 0 0,5 0 0,-7 0 0,1 0 0,-5 0 0,4 0 0,-4 0 0,10 0 0,-4 0 0,10 0 0,1 0 0,2 0 0,16 0 0,-1 0 0,2 0 0,-2 0 0,-11 0 0,-8 0 0,-2 0 0,-4 0 0,-3 0 0,8 0 0,-7 0 0,8 0 0,-9 0 0,9 0 0,-3 0 0,9 0 0,5 0 0,2 5 0,4-4 0,-3 9 0,22-4 0,-19 4 0,6-3 0,-29-3 0,-6-4 0,-8 0 0,4 4 0,5-3 0,-3 2 0,13-3 0,-2 0 0,11 0 0,1 0 0,7 0 0,0 0 0,0 5 0,1-3 0,-2 7 0,-5-7 0,-3 7 0,-4-8 0,-7 4 0,0-5 0,-7 0 0,1 0 0,4 0 0,9 0 0,14 0 0,22 0 0,-3 0 0,7 0 0,-18 0 0,-10 0 0,-7 0 0,-12 0 0,-6 0 0,-5 0 0,-6 0 0,1 0 0,-1 0 0,1 0 0,-1 0 0,0 0 0,1 0 0,-1 0 0,1 0 0,-4-4 0,2 3 0,-2-3 0,4 4 0,9 0 0,-2 0 0,13 0 0,-3 0 0,5 0 0,0 0 0,-6 0 0,0 0 0,-6 0 0,-5 0 0,4 0 0,-8-4 0,3 0 0,-4-1 0,-1-3 0,1-1 0,0-1 0,10-4 0,-3 0 0,8 4 0,1-5 0,-10 6 0,8-4 0,-13 3 0,7-8 0,-7 4 0,4-5 0,-5 1 0,-4-1 0,-1 0 0,0 1 0,-3-7 0,8 5 0,-8-10 0,8-1 0,-3-1 0,4-11 0,-4 5 0,5-8 0,-5 1 0,5-1 0,0 7 0,0 2 0,-1 6 0,-4 6 0,3 1 0,-5 9 0,6-2 0,-1 3 0,0-5 0,0 5 0,0-4 0,0 4 0,0 0 0,5-4 0,0 4 0,1-5 0,3 4 0,-8-3 0,3 8 0,-4-3 0,0 5 0,0-1 0,-1 0 0,1 5 0,-1-4 0,1-1 0,-4-1 0,-1-3 0,1 0 0,-4 3 0,7-3 0,-3-4 0,-1 2 0,4-3 0,-7 0 0,7 8 0,-8-8 0,4 8 0,0-7 0,-2 2 0,2-4 0,-4 0 0,0 1 0,0-1 0,0 4 0,0 2 0,0 0 0,0 3 0,0-3 0,0 4 0,0-4 0,0 3 0,0-3 0,0 4 0,0 1 0,0 0 0,0 0 0,0-1 0,0 1 0,0 0 0,0 0 0,0-1 0,0 1 0,0 0 0,0-1 0,4 5 0,-3-4 0,2 3 0,1-3 0,-3-1 0,3 0 0,-4 1 0,0-7 0,0-5 0,5-14 0,5 3 0,7-13 0,3 13 0,2-7 0,-6 3 0,4 3 0,-5-4 0,13-3 0,-6 2 0,7-10 0,-7 5 0,-5-11 0,11-11 0,-14 12 0,16-26 0,-11 20 0,6-11 0,0 0 0,-7 12 0,5-4 0,-5 4 0,6 3 0,-2 4 0,1 4 0,-1-3 0,7 1 0,8-16 0,-5 13 0,8-8 0,-16 14 0,8 0 0,-8-1 0,3 8 0,-6 1 0,4 6 0,-3 5 0,2 2 0,1-2 0,-5 6 0,20-13 0,-14 12 0,15-13 0,-6 12 0,0-11 0,1 11 0,-4-4 0,-2 6 0,-4 0 0,-3 5 0,-4-3 0,-5 8 0,4-4 0,-8 1 0,3 3 0,-3-8 0,-2 9 0,2-9 0,-2 8 0,1-3 0,0 0 0,0 3 0,0-8 0,0 4 0,-4 0 0,4-4 0,-8 4 0,3 0 0,-4 1 0,0 4 0,4 0 0,-3 1 0,2-1 0,-3 1 0,0 0 0,0-1 0,0-4 0,-4-1 0,-6-10 0,-5 3 0,-11-9 0,-8-4 0,0 0 0,-7-7 0,1 6 0,-3-6 0,-6 3 0,6-3 0,-4 4 0,11 2 0,-5 0 0,9 7 0,5 2 0,4 7 0,4 0 0,0 1 0,5 4 0,-4-4 0,8 4 0,-8-6 0,4 2 0,-5-1 0,0 0 0,0 0 0,-5-5 0,4 4 0,-11-10 0,4 2 0,1 3 0,-6-8 0,12 13 0,-6-6 0,-1-5 0,6 9 0,-7-11 0,14 20 0,-4-5 0,9 8 0,-5-3 0,10 4 0,-4 1 0,3-1 0,-3 1 0,0 0 0,0-1 0,-1 1 0,1 3 0,-1-2 0,1 2 0,-5-4 0,3 1 0,-3-1 0,0 0 0,3-4 0,-8 2 0,4-6 0,-11 1 0,0-3 0,-12-3 0,6 3 0,-7-3 0,9 6 0,-3 1 0,8 6 0,-1-1 0,7 1 0,-1 4 0,5 0 0,-4 1 0,4 3 0,-5-7 0,1 7 0,-1-4 0,0 5 0,0 0 0,1 0 0,-1 0 0,1 0 0,-1 0 0,1 0 0,-7 0 0,5 0 0,-5 0 0,1 0 0,3 0 0,-3 0 0,-3 5 0,5 0 0,-5 4 0,12 5 0,-2-3 0,2 3 0,0-1 0,-3 2 0,8 0 0,-4 2 0,0 3 0,-1 0 0,-10 20 0,2-5 0,-3 13 0,2 5 0,2-8 0,-1 7 0,1-8 0,5-5 0,6-3 0,2-5 0,3 8 0,0 7 0,2-3 0,4 8 0,0-12 0,-5 0 0,4 4 0,-4-4 0,0 5 0,4-5 0,-4 5 0,0-6 0,4 1 0,-8 2 0,7-2 0,-7 3 0,2 11 0,-4-8 0,0 2 0,0-3 0,0-12 0,0 5 0,2-12 0,-1 5 0,0-5 0,0 1 0,0 2 0,0-3 0,1 0 0,-6 5 0,4-5 0,-5 12 0,1 2 0,-2 0 0,-6 5 0,6-5 0,-3 0 0,8 4 0,-3-16 0,5 3 0,1-11 0,-1-1 0,1 1 0,-1 0 0,-8 14 0,1-5 0,-8 11 0,10-14 0,0-1 0,6-5 0,0-5 0,0-1 0,4-4 0,2 0 0,-1-1 0,6-3 0,-1-2 0,7-3 0,0 0 0,0 4 0,5-3 0,-3 7 0,7-3 0,-7 3 0,7-3 0,-8 3 0,9-7 0,-9 7 0,4-4 0,0 5 0,-3-4 0,8 4 0,-9-5 0,9 6 0,-8-2 0,8 2 0,-9-2 0,9-3 0,-8 3 0,3-3 0,0 4 0,-3-1 0,3-3 0,-5 3 0,1-3 0,-1-1 0,1 4 0,-1-3 0,1 3 0,4 1 0,-3 0 0,7 0 0,-3 0 0,1 0 0,2 0 0,-3 4 0,0 2 0,4-1 0,-8-1 0,4 1 0,-5-5 0,0 5 0,-1-6 0,1 1 0,-1-1 0,1 1 0,-1-1 0,1 1 0,-1 4 0,1-4 0,4 8 0,-3-2 0,12 7 0,-3 2 0,13 4 0,-4 3 0,-4-10 0,-2 5 0,-13-17 0,9 9 0,-4-8 0,1 8 0,3-8 0,-8 8 0,7-7 0,-6 7 0,6-8 0,-7 3 0,4 0 0,-1-2 0,-3 2 0,3-4 0,-4-1 0,-1 1 0,1-1 0,-1 1 0,1-1 0,-1 1 0,1-1 0,-1 1 0,5 4 0,-3-4 0,7 4 0,-7-4 0,7 4 0,-7-3 0,2 3 0,-3-5 0,-1 1 0,1-1 0,0 5 0,-1-3 0,1 3 0,0 0 0,0 1 0,0 5 0,5-1 0,-3 2 0,8 4 0,-9-4 0,10 10 0,-10-10 0,5 10 0,-1-10 0,-3 5 0,7-2 0,-7 3 0,3 4 0,-3 2 0,3-2 0,-2 2 0,7-2 0,-7 2 0,7-2 0,-8-4 0,3 2 0,-4-2 0,4 4 0,-3-5 0,4 4 0,-6-8 0,1 3 0,0-5 0,-1 0 0,0-5 0,0-1 0,0 0 0,0-3 0,0 3 0,-1 0 0,2 13 0,0 1 0,1 17 0,0-13 0,-5 2 0,-2-10 0,-4-4 0,0-5 0,0 0 0,0-13 0,5-7 0,-1-3 0,5 0 0,0 5 0,4 8 0,-3-3 0,3 3 0,-4-4 0,-1 0 0,-3 7 0,-1 9 0,-4 13 0,0 10 0,0 3 0,0 4 0,4-10 0,-3 8 0,8-13 0,-8 1 0,8-3 0,-4-9 0,5 3 0,-1-8 0,0 2 0,-1-8 0,1 9 0,0-9 0,0 4 0,-4-4 0,2-1 0,-2 1 0,0 3 0,3 3 0,-4-1 0,6 9 0,-1-8 0,1 10 0,3-7 0,-2 1 0,7 0 0,-8 0 0,7-1 0,-2 1 0,0 0 0,3 0 0,-8-1 0,8 1 0,-8 0 0,8 0 0,-8-1 0,4 1 0,-1-5 0,-2 4 0,6-3 0,-6 4 0,6-1 0,-2 7 0,0-6 0,-1 6 0,-4-7 0,-1 1 0,0-5 0,0-1 0,-1-4 0,-3-1 0,-1 1 0,0-5 0,-4 4 0,8-7 0,1 7 0,10-3 0,6 5 0,5 0 0,1 1 0,-1-1 0,1 0 0,0 0 0,0 1 0,-5-1 0,-2-1 0,-10 1 0,4-1 0,-4-4 0,5-1 0,0-4 0,-1 0 0,7 0 0,-5 0 0,10 0 0,-5 0 0,1 0 0,3 0 0,-9 0 0,4 0 0,-4-4 0,-2 3 0,1-8 0,0 4 0,5 0 0,-4-3 0,10 2 0,-6-3 0,14-2 0,-6-4 0,12 2 0,-11-7 0,4 9 0,-6-9 0,-6 9 0,-1-3 0,-5 4 0,-4 1 0,2 4 0,-7-3 0,7 3 0,-3-4 0,5 0 0,0-5 0,4-1 0,3-5 0,4 0 0,2-1 0,-2 1 0,-3-6 0,1 10 0,-7-8 0,-2 14 0,-1-8 0,-8 8 0,3-3 0,-4 4 0,-5 1 0,0-1 0,-4 1 0,0-1 0,0-4 0,0-1 0,0-5 0,0-5 0,0-1 0,0-5 0,0-1 0,0 1 0,0 4 0,0 2 0,0 5 0,0 1 0,0-1 0,0 5 0,0-4 0,-8 4 0,-2-5 0,-9 1 0,-5-2 0,4-4 0,-12-4 0,6-2 0,-2-3 0,-4-5 0,10 5 0,-5-9 0,6 3 0,0 3 0,4-8 0,2 13 0,4-7 0,2 8 0,-2-1 0,2 7 0,-2-6 0,2 10 0,-1-5 0,1-6 0,-1 9 0,1-10 0,-1 13 0,1-5 0,-1 4 0,0-4 0,1 0 0,4 4 0,-4-8 0,4 8 0,-1-9 0,2 9 0,4-8 0,-4 8 0,3-4 0,-4 0 0,5-1 0,0-6 0,0 1 0,-4-1 0,3 1 0,-4-1 0,5 1 0,-5-1 0,4-5 0,-4 3 0,5-3 0,0-1 0,0 5 0,0-6 0,0 3 0,0 2 0,0-8 0,0 9 0,0-9 0,0 8 0,0-8 0,0 9 0,0-5 0,0 12 0,0-5 0,0 5 0,0-1 0,0-4 0,0 4 0,0-4 0,0-1 0,0-5 0,0 4 0,0 1 0,0 2 0,0 4 0,0-1 0,0 3 0,0 4 0,0 5 0,0-4 0,0 4 0,0 0 0,0-4 0,0 4 0,0-9 0,0-3 0,0-9 0,0-4 0,0 2 0,0-7 0,0 7 0,0-2 0,0 4 0,0 4 0,0 1 0,-4 4 0,3-11 0,-3 15 0,4-16 0,0-2 0,0 6 0,0-12 0,0 10 0,0 3 0,-5-16 0,4 15 0,-4-5 0,5 15 0,0 6 0,0-20 0,0 4 0,-5-31 0,4 29 0,-5-11 0,6 23 0,0-7 0,0-7 0,0 1 0,0-2 0,0-2 0,0 2 0,0-5 0,0 5 0,0-5 0,5 11 0,-4-10 0,4 11 0,0-11 0,-4 6 0,4-16 0,-5-4 0,0-5 0,0-12 0,0 10 0,0-3 0,0 6 0,0 9 0,0-19 0,0 32 0,0-16 0,0 29 0,0 1 0,0-5 0,0 10 0,0-10 0,0 9 0,0 2 0,0 1 0,0 4 0,0-5 0,0-5 0,0-1 0,0-6 0,0-5 0,0-3 0,0-5 0,0-1 0,0 1 0,0 11 0,0-2 0,0 15 0,0-4 0,0 5 0,0 0 0,0-5 0,0-1 0,0-5 0,0-23 0,0 6 0,0-39 0,0 42 0,0-15 0,0 21 0,0-8 0,0-15 0,0 4 0,0-4 0,0-19 0,0 5 0,0-21 0,0 7 0,6 0 0,1-1 0,0 3 0,5 6 0,-11 2 0,11 8 0,-11 14 0,4 4 0,-5 16 0,0 0 0,0 7 0,0-1 0,0-10 0,0-7 0,-15-29 0,1 13 0,-14-16 0,10 30 0,-3 4 0,10 11 0,-5 4 0,2-8 0,3 7 0,-7-1 0,7-1 0,-8 7 0,3-9 0,-5-1 0,0 5 0,-7-12 0,5 10 0,-5-10 0,0 4 0,-1 0 0,-1-6 0,-4 5 0,3-12 0,-4 4 0,-2-6 0,2 4 0,-1 1 0,7 1 0,-6-5 0,12 14 0,-5-10 0,7 17 0,0-2 0,5 4 0,2 1 0,4 5 0,0-4 0,1 9 0,3-3 0,-2 4 0,3 1 0,-1 3 0,-2-2 0,7 7 0,-7-7 0,7 8 0,-7-4 0,4 4 0,-1 1 0,-3-1 0,4 1 0,-1-1 0,-3 4 0,7-2 0,-6 2 0,2 0 0,-3-2 0,-5 2 0,3-4 0,-13-1 0,2-3 0,-5-3 0,-2 1 0,2-4 0,-3 8 0,3-8 0,-2 4 0,2 0 0,1-3 0,-5 2 0,6-3 0,-7 2 0,0-6 0,0 5 0,-1-12 0,-7 1 0,6 2 0,-14-8 0,15 13 0,-1-5 0,4 7 0,9 1 0,1 5 0,1 0 0,4 1 0,-5-2 0,1 1 0,-1-4 0,-5 3 0,4-4 0,-3 0 0,-2-1 0,5 5 0,1 1 0,2 5 0,7 0 0,-3 1 0,4 3 0,1-2 0,0 6 0,0-3 0,-5 4 0,-1 0 0,-11 0 0,1 0 0,-8 0 0,3 0 0,-2 0 0,1 0 0,-1 0 0,1 0 0,-1 0 0,6 0 0,-5 0 0,6 0 0,-2 0 0,-8-9 0,7-3 0,-8-8 0,3-1 0,-3 1 0,1-7 0,-1 5 0,1-11 0,9 13 0,-6-7 0,11 9 0,-4-2 0,5 1 0,5 0 0,-4 1 0,3-1 0,-3 0 0,-2-5 0,1 4 0,-2-10 0,7 5 0,-5-1 0,3-2 0,-3 8 0,0-8 0,4 7 0,-3-2 0,3 4 0,-3 1 0,-7-2 0,6 1 0,-6 4 0,7 2 0,-7 3 0,6 0 0,-6 0 0,7 5 0,-7-4 0,6 8 0,-11-3 0,10 4 0,-10 0 0,11 0 0,-11 0 0,5 0 0,-6 0 0,1 0 0,-1 0 0,1 0 0,-1 0 0,6 4 0,1 1 0,1 4 0,2 1 0,-7 0 0,8 4 0,-4 0 0,5 5 0,-4 0 0,3 0 0,-4 5 0,5-4 0,-1 9 0,-1 3 0,-5 11 0,1 19 0,-3-10 0,3 23 0,-4-14 0,1 18 0,-2-6 0,12-20 0,0 2 0,-9 40-317,7-31 0,2 2 317,3-10 0,2-2 0,-9 39 0,3-4 0,0-18 0,6-3 0,0-6 0,3-13 0,9-15 0,-4-5 0,5-15 634,0-1-634,0-4 0,0 3 0,0 14 0,-5 8 0,4 16 0,-4-3 0,0-4 0,4-6 0,-3-12 0,4 0 0,0-7 0,0-4 0,0-1 0,0-4 0,-4 3 0,3 15 0,-3 4 0,4 15 0,-5-10 0,4 8 0,-3-17 0,4 15 0,0-4 0,0 9 0,0 2 0,0-4 0,-5-1 0,4 0 0,-4 1 0,5-8 0,0 1 0,0-3 0,0 4 0,0 12 0,0 8 0,0 20 0,0 4 0,0-2 0,0-3 0,0-7 0,0-12 0,0 2 0,0-24 0,0-5 0,0-8 0,5 7 0,-4 1 0,9 7 0,-4 4 0,5-3 0,0 4 0,0 1 0,0-7 0,-1-6 0,0-9 0,-5-9 0,3-1 0,-4-8 0,5-1 0,-1-4 0,1 0 0,-1 0 0,1 0 0,4 0 0,1 0 0,0 0 0,4 0 0,-4 0 0,0 0 0,-1 0 0,-4 0 0,-1 0 0,5 0 0,-3 0 0,2 0 0,2 0 0,-5 0 0,9 0 0,-8 0 0,8 0 0,-4 0 0,0 0 0,3 0 0,-7 0 0,6 0 0,-2-4 0,-1 3 0,-1-7 0,-4 7 0,1-6 0,-1 6 0,1-7 0,4 3 0,1-4 0,4 0 0,7-1 0,-5 1 0,10-2 0,-10 2 0,-1-1 0,-2 1 0,-2 4 0,-1-2 0,4 6 0,-8-3 0,7 0 0,-2 3 0,7-7 0,6 3 0,-3 0 0,-3-3 0,-4 7 0,-4-3 0,0 4 0,4-4 0,-8 3 0,8-3 0,-4-1 0,5 4 0,-5-3 0,4 0 0,2 3 0,-5-3 0,8 0 0,-8 3 0,3-3 0,-3 4 0,-2-4 0,-4 3 0,4-3 0,0 4 0,6 0 0,-1 0 0,9 0 0,-6 0 0,11 0 0,3 0 0,-7 0 0,10 0 0,-23 0 0,4 0 0,-6 0 0,-3 0 0,3 0 0,-5 0 0,1 0 0,-1 0 0,1 0 0,-1 0 0,5 0 0,1 0 0,5 4 0,-5-3 0,-1 3 0,0-4 0,-3 0 0,7 0 0,-8 0 0,-1-3 0,-4-2 0,-4-3 0,0 0 0,0-5 0,0-1 0,0-5 0,0 0 0,0 0 0,0-5 0,0-15 0,5-20 0,1-23 0,6-1 0,-6 8 0,3 23 0,-7 19 0,2 10 0,0 4 0,-3 0 0,8-5 0,-8-1 0,9-6 0,-9-4 0,8 2 0,-8-3 0,4 5 0,0 0 0,-4 7 0,3-1 0,0-2 0,-3 6 0,3-6 0,0 9 0,-3-1 0,4 1 0,-1-1 0,-3-5 0,3 4 0,0-8 0,-2 2 0,6-3 0,-7-9 0,8 1 0,-7-8 0,2 3 0,1 3 0,-4-2 0,8 8 0,-7 3 0,2 0 0,-4 10 0,5-10 0,-4 6 0,8-8 0,-3 3 0,0-9 0,-2 7 0,1-6 0,-4 12 0,8 0 0,-8 2 0,3-3 0,0-3 0,-3-16 0,4 7 0,1-30 0,-5 9 0,5-29 0,-6 6 0,0-16 0,0 0 0,0 40 0,0-4-2340,0-16 1,0-5 2339,0-10 0,0-3 0,3 3 0,1-2 0,-4 18 0,0-3 0,1 6 0,3-1 0,-1 2-550,-3 6 0,0-3 0,0 3 550,0-9 0,0 4 0,0 0 0,0 2 0,0 7 0,0 3-502,0-21 502,0 26 0,0 12 0,0 17 4041,0 2-4041,-9-8 2062,2-2-2062,-7-7 728,3 9-728,1 2 0,0 9 0,0 1 0,1 7 0,1 8 0,-1 1 0,5-13 0,0-7 0,3-26 0,2-8 0,-1-25-552,0 22 0,0-1 552,0-29 0,0 9 0,0-12 0,0 6 0,0 15 0,0-3 0,0 17 0,0-10 0,0 12 0,0-4-663,0 5 663,0-5 0,0 4 0,0-12 0,0 10 0,0-10 0,0 19 0,0-2 0,0 15 0,0-1 0,0 14 0,0 4 1066,0 7-1066,0 0 701,0-1-701,0 0 0,0-4 0,0-1 0,0 3 0,0-7 0,0 9 0,-8-5 0,5 0 0,-5 0 0,4 0 0,-2-6 0,1 5 0,-4-9 0,-3-3 0,1 1 0,-5-7 0,6 3 0,0 8 0,0-7 0,4 14 0,-2 1 0,7 5 0,-2 6 0,3-1 0,-4 1 0,3-1 0,-3 1 0,4-1 0,0 1 0,-4 0 0,-7-22 0,-1-15 0,-11-36 0,12 27 0,-1-3-1916,-2-6 1,0-3 1915,-7-17 0,0-3 0,0-2 0,-1 1-301,-2 10 1,-1 0 300,5-2 0,-1 4 0,0 17 0,0 4 0,7 2 0,0 2 0,-19-32 0,15 27 0,3 21 0,5 10 0,1 11 0,1 8 0,-1 1 3691,1 0-3691,-1 3 741,-4-7-741,-7 7 0,4-7 0,-7 3 0,8 0 0,1 1 0,1 0 0,4 3 0,1-2 0,-1 3 0,1 0 0,0 3 0,-1 7 0,0 4 0,-1 10 0,5 2 0,-5 5 0,5-2 0,-6 3 0,1 3 0,-1 4 0,0 5 0,-1 8 0,1 0 0,-1 2 0,1 3 0,-7-3 0,11-3 0,-9-4 0,11-21 0,-1-3 0,-1-9 0,6 5 0,-3-5 0,0 0 0,3-6 0,-3 1 0,0 3 0,-2 14 0,-3 0 0,-7 18 0,4-13 0,-3 1 0,5-4 0,5-8 0,-4 4 0,8-10 0,-7 3 0,7-7 0,-7 12 0,2 5 0,-5 10 0,-6 16 0,4 11 0,-11 9 0,10 14 0,4-37 0,0-1 0,-2 23 0,2-21 0,0 0 0,-4 18 0,-6 21 0,8-17 0,0-12 0,1-6 0,0-14 0,0 6 0,0-8 0,0 9 0,-1 6 0,1 3 0,-2 12 0,1-2 0,-1 12 0,1-5 0,-1-3 0,1-6 0,0-4 0,1-11 0,4 3 0,-2-11 0,3-3 0,-4-4 0,0-4 0,0-1 0,-1 1 0,2-6 0,-1-1 0,1-10 0,0 4 0,0-8 0,0 3 0,1-4 0,-1-1 0,1 1 0,-6-5 0,5 4 0,-5-7 0,6 3 0,-1-4 0,1 0 0,-1 0 0,-3 0 0,2 0 0,-12 0 0,6 4 0,-12 1 0,2 5 0,-3 4 0,-3-2 0,3 2 0,-3-3 0,3-2 0,3-3 0,-2-1 0,8-5 0,-4 0 0,0 0 0,4 0 0,-4 0 0,0 0 0,4 0 0,-8 0 0,8 0 0,-4 0 0,5 0 0,-4 0 0,3 0 0,-4 0 0,5 0 0,1 0 0,-7 0 0,5 0 0,-4-5 0,0 0 0,4-5 0,-8 1 0,8-5 0,-4 3 0,5-7 0,0 7 0,0-2 0,5 4 0,1 4 0,4-3 0,1 7 0,-1-3 0,1 0 0,-1 0 0,1-5 0,-6 0 0,5 1 0,-9-6 0,4 4 0,0-3 0,-3 4 0,2 0 0,-3-5 0,-1 4 0,5-3 0,-4 4 0,8 0 0,-3 4 0,5-3 0,-1 4 0,1-1 0,3-3 0,-2 7 0,6-6 0,-3 3 0,1-5 0,2 1 0,-3 0 0,4 0 0,0-1 0,-4-4 0,3-1 0,-8-10 0,3-8 0,-4 1 0,4-13 0,-3 12 0,2-12 0,-2 17 0,3-9 0,2 21 0,-1-9 0,4 15 0,-3-4 0,4 4 0,0 1 0,0-1 0,0 1 0,-4 3 0,-1-12 0,-5 0 0,0-12 0,0-3 0,0-3 0,-1-4 0,0-3 0,0-3 0,0-6 0,0 10 0,4-10 0,-2 19 0,8 0 0,-4 8 0,5 4 0,0 6 0,0 1 0,0 0 0,0-5 0,0-37 0,0-34-476,0 34 0,0-2 476,0 1 0,0 0 0,0-3 0,0 3 0,0-24 0,0-17-426,0 31 426,0 11 0,0 13 0,0 16 0,0 7 0,0 6 931,0 5-931,0-5 447,0-37-447,0-13 0,0 8 0,0-1 0,0-30 0,0 35 0,0 1 0,0-22 0,0-1 0,0 11 0,0 19 0,0 11 0,0 14 0,0 4 0,0 6 0,0-5 0,0-6 0,0-18 0,0 3 0,5-20 0,2 7 0,4-4 0,1-1 0,-1 14 0,-1 6 0,0 7 0,-5 11 0,3 1 0,-3 8 0,3 1 0,1 4 0,4-4 0,6 3 0,7-8 0,3 8 0,3-4 0,-3 5 0,2-4 0,0 2 0,5-2 0,-3 4 0,3 0 0,-10 0 0,3 0 0,-3 0 0,4 0 0,-4 0 0,4 0 0,-10 0 0,9 0 0,-9 0 0,4 0 0,0 0 0,2 0 0,5 0 0,0 0 0,-1 0 0,1 0 0,0 0 0,-1 0 0,2 0 0,-2 0 0,2 0 0,-2 0 0,7 0 0,-5 0 0,11 0 0,-4 0 0,-1 0 0,6 0 0,-12 0 0,6 0 0,-7 0 0,0 0 0,-7 0 0,1 0 0,-6 0 0,0 0 0,-1 0 0,1 0 0,0 0 0,0 0 0,-1 0 0,1 0 0,-1 0 0,1 0 0,0 0 0,0 0 0,-1 0 0,1 0 0,0 0 0,0 0 0,0 0 0,0 0 0,19 4 0,-3-2 0,16 7 0,-6-3 0,6 6 0,-4-1 0,11 1 0,-11-1 0,-3 0 0,-11 0 0,-13-6 0,3 4 0,-12-8 0,7 8 0,-9-8 0,-1 3 0,6 0 0,0-3 0,5 7 0,-1-3 0,1 1 0,0 2 0,0-3 0,0 1 0,-4 2 0,-2-7 0,-5 2 0,1 1 0,3-3 0,7 7 0,6-2 0,4 0 0,9 3 0,0-2 0,2 4 0,-3 0 0,-6-1 0,-5 0 0,-3-1 0,-4 1 0,0-1 0,0 1 0,4-1 0,10 7 0,3 0 0,19 20 0,-1 7 0,-19-5 0,0 2 0,1-3 0,0 1 0,3 14 0,-2-1 0,22 21 0,-27-26 0,-2 0 0,7 13 0,8 7 0,-17-17 0,-4-8 0,-5-6 0,-7-4 0,3 5 0,-5-4 0,1 22 0,-5-4 0,0 13 0,-6-2 0,5 4 0,-4-2 0,5 8 0,-6-8 0,0-5 0,0-12 0,0-5 0,0-13 0,0 0 0,0-9 0,0-5 0,0 0 0,0-6 0,0 1 0,4-1 0,-4 1 0,4 8 0,-4 5 0,0 7 0,0 2 0,0-1 0,0-4 0,0-3 0,0-8 0,4-2 0,-3-4 0,3-1 0,-4 1 0,3-4 0,2-2 0,3-3 0,5 5 0,-3 0 0,7 4 0,-7-1 0,7 2 0,-2-1 0,-1 0 0,3 0 0,-7 0 0,3 0 0,-4-1 0,-1-3 0,-3 2 0,3-6 0,-7 7 0,3-4 0,-1 4 0,2 1 0,4-1 0,-1 1 0,1 4 0,0-4 0,-4 4 0,2-4 0,-6-1 0,7 1 0,-7-1 0,3 1 0,0-1 0,0 0 0,1 1 0,3 0 0,-4-1 0,1 1 0,3-1 0,-7 1 0,3-1 0,-1-3 0,-2-5 0,3-4 0,-4-4 0,0-1 0,0 1 0,0-1 0,0-4 0,0-1 0,4 0 0,1-4 0,4 4 0,1-5 0,-5 5 0,3-4 0,-7 9 0,7-9 0,-2 4 0,3-5 0,-3 0 0,2 0 0,-3 0 0,0-4 0,4 2 0,-4-2 0,0-2 0,3 6 0,-3-6 0,1 7 0,2-6 0,-2 4 0,-1-5 0,-1 2 0,1 3 0,0-8 0,5 2 0,-4-4 0,3-7 0,-3 0 0,0-8 0,4 2 0,-9-2 0,8 3 0,-8-4 0,9 4 0,-4-3 0,0-4 0,5-5 0,-5-3 0,7-12 0,-2 3 0,3-32-1009,0 8 1009,-3 30 0,0 1 0,4-25 0,-5 33 0,0 1 0,3-31 0,1-7 0,-1-5 0,0 20 0,0-3 0,-1 15 0,0 8 0,-1 1 0,0 14 0,5 0 0,-5 13 0,4-5 1009,-2 10-1009,2-4 0,-1 9 0,4-2 0,-4 7 0,0-8 0,4 8 0,-7-3 0,6 7 0,-7-1 0,8 6 0,-8-7 0,3 7 0,0-3 0,-3 4 0,7 0 0,-7 0 0,7 0 0,-2 0 0,4 0 0,-1 0 0,1 0 0,6 0 0,-5 0 0,5 0 0,-7 0 0,-3 0 0,-3 0 0,-3 4 0,-1 1 0,6 4 0,-5-1 0,9 6 0,-4 0 0,11 6 0,-5-1 0,10 1 0,-4 5 0,0-3 0,-2 2 0,-4 1 0,-5-5 0,4 4 0,-9-6 0,4 1 0,-6-5 0,3 16 0,-1-1 0,1 28 0,1-1 0,0 7 0,6 7 0,-4-1 0,10 0 0,-11 0 0,3-19 0,-4-4 0,-2-15 0,-5-12 0,3-1 0,-7-9 0,3 4 0,0-5 0,-3 1 0,6-1 0,-6 5 0,7 1 0,-3 0 0,0 3 0,2-7 0,-6 3 0,7 0 0,-3 1 0,5 10 0,0 1 0,5 6 0,1 4 0,6 4 0,0 10 0,7-1 0,-5 8 0,11-6 0,-11 5 0,12-5 0,-13 0 0,7 4 0,-8-3 0,2 3 0,-7 1 0,0-1 0,0-2 0,-4-1 0,3-6 0,-10-2 0,4 2 0,-9 3 0,4 23 0,-5-15 0,0 21 0,0-14 0,0 0 0,0 7 0,0-8 0,0-3 0,0-5 0,0-11 0,0 1 0,0-12 0,0 5 0,0-11 0,0 4 0,0-10 0,0 5 0,0-11 0,0-1 0,0-4 0,0-1 0,0 1 0,4-1 0,-3 1 0,6-4 0,-2 2 0,3-6 0,1 2 0,-1-3 0,1 4 0,-1-3 0,1 3 0,4-4 0,2 0 0,-1 0 0,4 0 0,-4 0 0,5 0 0,5 0 0,-4 0 0,17 5 0,1 1 0,2 1 0,9 3 0,-3-4 0,7 6 0,8 0 0,-2 0 0,-5-5 0,-2-2 0,-7-5 0,-7 5 0,-6-4 0,-2 4 0,-4-5 0,0 0 0,-2 0 0,0 4 0,-4-3 0,4 4 0,-5-5 0,5 0 0,-4 0 0,0 3 0,-2-2 0,-8 3 0,8-4 0,-8 4 0,8-3 0,-9 3 0,5-4 0,-2 4 0,3-3 0,3 3 0,-3-4 0,7 0 0,-11 0 0,11 0 0,-2 4 0,0-2 0,5 6 0,-1-6 0,2 6 0,5-6 0,1 7 0,-2-8 0,1 8 0,0-7 0,0 7 0,0-8 0,1 8 0,-2-3 0,2 4 0,-2 0 0,-4 0 0,4 1 0,-10-2 0,10-3 0,-14 2 0,7-7 0,-9 7 0,0-7 0,-1 7 0,-4-7 0,0 3 0,-1-4 0,-3 3 0,2-2 0,-2 3 0,3-4 0,1 0 0,4 0 0,-3 0 0,3 0 0,-4 0 0,-1 0 0,1 0 0,0 0 0,-1 0 0,10 0 0,3 0 0,9 0 0,2 0 0,-1 0 0,-5 0 0,3 0 0,-8 0 0,3 0 0,-5 0 0,0 0 0,1 0 0,-1 0 0,0 0 0,0 0 0,0 0 0,6 5 0,0-4 0,6 8 0,-5-4 0,3 5 0,-9 0 0,5 0 0,-6-1 0,-5 0 0,4 1 0,-9-6 0,5 5 0,-6-9 0,-3 8 0,-1-3 0,0 0 0,-3 2 0,7 3 0,10 17 0,1 8 0,16 12 0,-11-2 0,10 2 0,-4 6 0,1-3 0,4 9 0,-10-11 0,9 4 0,-10-6 0,9 0 0,-9 0 0,4-6 0,-1-2 0,-5-7 0,3 0 0,-4 1 0,0-1 0,0 0 0,-6 0 0,5 0 0,-4 0 0,5 5 0,2 10 0,-1 0 0,3 14 0,-2-13 0,0 11 0,0-12 0,-6 5 0,-1-13 0,-5 0 0,-1-8 0,0-9 0,-5 3 0,-1-14 0,0 3 0,-3-4 0,-1-5 0,-4 0 0,-15 1 0,-1 5 0,-11 1 0,0 8 0,-7-6 0,6 6 0,-11-7 0,4 3 0,-7-3 0,-6-1 0,4 1 0,-12 0 0,6 0 0,-1 0 0,3 0 0,7-1 0,-1 0 0,8 0 0,0 0 0,8-1 0,-1 0 0,6 0 0,1 4 0,5-3 0,0 6 0,0-6 0,5 2 0,1-4 0,4 0 0,4-1 0,-2 1 0,2-1 0,-4 1 0,0 4 0,0 2 0,-1 9 0,1-4 0,-7 17 0,5-10 0,-11 17 0,10-11 0,-9 11 0,9-5 0,-10 7 0,10-7 0,-4 4 0,5-4 0,0-2 0,-4 1 0,-4 15 0,2-16 0,-1 22 0,2-20 0,4 0 0,-4 4 0,6-11 0,-1 6 0,1-12 0,0 4 0,0-5 0,4 7 0,-3-2 0,3 2 0,-10 4 0,5-3 0,-5 4 0,1-6 0,4-6 0,-4 0 0,10-11 0,-3 0 0,3-6 0,0 1 0,-2-1 0,6 1 0,-7-1 0,4 1 0,-9 4 0,3 1 0,-8 5 0,2 5 0,-2-4 0,-2 5 0,1-6 0,4 0 0,1 0 0,5-5 0,0-1 0,1-5 0,3 1 0,-2-1 0,2 1 0,-4 4 0,-4 1 0,-3 10 0,-3-3 0,-1 3 0,1 0 0,-1-4 0,6 4 0,-4-5 0,3-1 0,1-4 0,1 4 0,4-8 0,4 3 0,-3-5 0,7 1 0,-6-1 0,6 1 0,-7-1 0,3 0 0,-3 1 0,-1 0 0,1-1 0,-1 1 0,0-1 0,5 1 0,-4-1 0,7 1 0,-7-1 0,11 30 0,8 38 0,-10-20 0,-4 25 0,-23-55 0,-1 6 0,0 1 0,7-8 0,5-1 0,-3-5 0,3 0 0,-4 4 0,0-2 0,-2 8 0,2-4 0,-1 1 0,4 3 0,-2-9 0,2 10 0,-3-9 0,-2 9 0,6-4 0,-4 0 0,3 4 0,-4-10 0,5 5 0,-3-6 0,3 0 0,0-4 0,2 3 0,4-9 0,-5 5 0,4-5 0,-3 0 0,5-1 0,-1 6 0,0-5 0,4 5 0,-3-6 0,3 5 0,-4-3 0,0 3 0,-4 1 0,3-5 0,-3 9 0,4-8 0,0 3 0,4-4 0,-3 4 0,4-4 0,-6 9 0,5-8 0,-3 8 0,3-4 0,0 5 0,-4-1 0,4 2 0,0-1 0,-3-5 0,2 4 0,-3-4 0,4 1 0,-3-2 0,7 0 0,-7-3 0,8 3 0,-8 0 0,3-3 0,-1 8 0,-2-3 0,3 8 0,-5-2 0,1 2 0,3-4 0,-2 0 0,3 1 0,-5-1 0,1 0 0,-1-5 0,1 4 0,0-8 0,0 8 0,0-4 0,-5 5 0,3 1 0,-7-1 0,8 0 0,-9 0 0,9-5 0,-7 4 0,7-8 0,-7 7 0,7-7 0,-3 3 0,4-5 0,-4 1 0,3 5 0,-4-4 0,5 8 0,0-8 0,0 8 0,0-4 0,-5 5 0,4 0 0,-4-5 0,9 4 0,-3-9 0,4 4 0,-1-4 0,-3-1 0,7 1 0,-6-4 0,6 2 0,-7-2 0,3-1 0,-3 4 0,-1-3 0,0 3 0,1-3 0,-1 3 0,1-4 0,-1 1 0,-2-1 0,-3-9 0,-3 4 0,-7 6 0,0 7 0,-8 15 0,6-6 0,-6 6 0,12-8 0,-4 0 0,5 0 0,0 0 0,0 0 0,0 0 0,0 0 0,0 0 0,0 0 0,-5 1 0,3 4 0,-3-3 0,-1 0 0,4-3 0,-3-3 0,5 4 0,0-4 0,0 3 0,-1-3 0,1 4 0,0-4 0,1 3 0,-1-4 0,4 5 0,-3-4 0,7 3 0,-7-3 0,8-1 0,-3-1 0,4 1 0,0-5 0,0 9 0,-5-8 0,0 17 0,-5-15 0,4 14 0,1-11 0,5 0 0,0 2 0,0-7 0,0 3 0,5-5 0,0 1 0,0-1 0,3 1 0,-2-1 0,-1 1 0,-1 3 0,0-2 0,-2 2 0,6-4 0,-3 1 0,4 0 0,-4-5 0,3 4 0,-6-7 0,6 9 0,-2 0 0,-1 7 0,3 8 0,-8-5 0,4 10 0,-5-10 0,0 5 0,5-6 0,-4 0 0,4 0 0,-4 0 0,0-5 0,3 4 0,-1-9 0,2 9 0,-4-8 0,4 3 0,-3-4 0,3-1 0,1 1 0,0 0 0,0-1 0,3 1 0,-10-5 0,10 3 0,-7 8 0,8 6 0,-8 5 0,6 4 0,-11-10 0,8 5 0,-5 5 0,-6 4 0,3 19 0,-9-6 0,4 6 0,0 0 0,-4-6 0,5 4 0,0-12 0,1 4 0,6-16 0,0 4 0,5-12 0,-4-4 0,9-2 0,-4 0 0,-1 7 0,4 0 0,-4 11 0,1-6 0,2 1 0,-7 5 0,8-11 0,-4 4 0,5-5 0,0-5 0,0-1 0,0-4 0,0 0 0,0-1 0,0 0 0,4 0 0,5 1 0,1-1 0,8 2 0,-4-1 0,0-4 0,4 3 0,-4-2 0,5 3 0,0 0 0,0 1 0,0-1 0,6 1 0,-5 0 0,9 0 0,-3 5 0,-1-5 0,5 5 0,-10-5 0,10 0 0,-10 0 0,10 0 0,-10-1 0,4 1 0,-5 0 0,0-1 0,0 1 0,5-1 0,-4 1 0,15 0 0,-7 1 0,14 4 0,-9-3 0,3 3 0,-5-5 0,1 1 0,-7-1 0,0 0 0,-7-1 0,1 0 0,0 1 0,6 0 0,-5-1 0,5 1 0,-2-4 0,3 2 0,-1-6 0,0 7 0,-7-8 0,1 3 0,-5 0 0,-1-3 0,-4 2 0,0-3 0,-1 0 0,0 0 0,1 0 0,4 0 0,1 0 0,10 0 0,2 0 0,4 0 0,2 0 0,-7 0 0,0 0 0,-6 0 0,0 0 0,-5 0 0,-1 0 0,-4 0 0,0 0 0,-1 0 0,0 0 0,11 0 0,2 5 0,11 1 0,-2 0 0,8 4 0,-6-9 0,0 8 0,-7-8 0,-7 3 0,-3-4 0,-2 4 0,-5-3 0,1 3 0,-1-4 0,1 0 0,-1 4 0,5-3 0,7 7 0,0-7 0,10 9 0,-10-5 0,10 6 0,-10-6 0,5 4 0,-11-4 0,4 0 0,1 3 0,13-2 0,11 10 0,11 2 0,22 14 0,2 1 0,-25-12 0,1 1 0,-5-2 0,-1 1 0,5-1 0,-1 1 0,23 19 0,6-1 0,-23-7 0,6 4 0,-27-17 0,6 9 0,-31-18 0,13 5 0,-16-7 0,-1 1 0,1-1 0,-5 1 0,0-1 0,0-3 0,-3 2 0,3-2 0,-1 4 0,-2-1 0,3 1 0,-4-1 0,0 7 0,0 12 0,0 2 0,0 9 0,4-8 0,-2 1 0,6 0 0,-2-5 0,3-2 0,1-5 0,-1-1 0,0-4 0,5 3 0,-4-2 0,7 3 0,-6 1 0,6-4 0,-6 3 0,2-8 0,-4 3 0,-1-5 0,6 2 0,-5-2 0,9 1 0,-4 0 0,11 1 0,-5 0 0,10 0 0,-4-4 0,19 3 0,2-4 0,-1 1 0,-4-1 0,-23-5 0,-3 0 0,-7 0 0,4 0 0,1 0 0,5 0 0,5 0 0,2 0 0,5 0 0,0 0 0,6 0 0,-4-5 0,5 4 0,-7-9 0,1 9 0,-6-8 0,3 8 0,-4-3 0,5 0 0,1 3 0,-1-8 0,1 8 0,-1-8 0,1 8 0,-1-3 0,-5-1 0,-1 4 0,-10-3 0,-1 4 0,0-4 0,-3 3 0,8-8 0,1 8 0,1-7 0,3 2 0,2-3 0,-5 3 0,10-3 0,-10 3 0,5-4 0,-7 1 0,-3-5 0,7-8 0,-1-18 0,0-4 0,4-8 0,-3-7 0,-3 3 0,6-3 0,-6 0 0,4 6 0,3-17 0,4-5 0,-4 9 0,6-14 0,-2 16 0,2-5 0,0 0 0,2 9 0,-4 1 0,7 3 0,-1 4 0,-7 6 0,7-3 0,-6 3 0,0-1 0,4 4 0,-10 5 0,3 6 0,-6 0 0,7-7 0,-5 6 0,5-1 0,-8 14 0,-5 2 0,3 8 0,-3 1 0,3 4 0,7 5 0,0 0 0,7 0 0,-1 0 0,-5 4 0,-2 2 0,-5 3 0,-5 0 0,10-4 0,-3 4 0,15-3 0,-4 4 0,10 6 0,5-3 0,0 8 0,6-8 0,-7 4 0,-7-2 0,-1-3 0,-13 3 0,-5-5 0,-7-5 0,-5-2 0,1-3 0,0 0 0,-1 0 0,1 0 0,4 0 0,1 5 0,5-4 0,0 3 0,0-4 0,0 4 0,-5-3 0,4 8 0,-8-8 0,3 3 0,-4-4 0,-1 0 0,1 0 0,-1 0 0,11 0 0,2 0 0,17 0 0,-6 0 0,11 0 0,-11 0 0,10 0 0,-9 0 0,-1-4 0,-2-2 0,-10-3 0,10-2 0,-9 6 0,3-4 0,0 3 0,9 1 0,-1 0 0,27 5 0,-18 0 0,27 0 0,-10 0 0,5 0 0,2 0 0,-11 0 0,-11 0 0,-11 0 0,-8 0 0,-9 0 0,-2 0 0,-4 0 0,-1 0 0,1 0 0,-1-3 0,-3-2 0,3-8 0,-3-1 0,4-5 0,1 0 0,-5-5 0,3 4 0,-3-4 0,5 5 0,-1 0 0,0 0 0,1 1 0,-1-6 0,1 4 0,0-9 0,0 4 0,4-5 0,3-7 0,8-9 0,-7 1 0,2-7 0,-9 9 0,-5-9 0,-1-12 0,-5-1 0,-5-6 0,-9 2 0,-3 10 0,-9-10 0,4 13 0,3 2 0,-1 5 0,8 10 0,-4-2 0,11 14 0,-4-7 0,3 9 0,-4-11 0,-1 4 0,-4-15 0,-3 7 0,-9-9 0,-3-4 0,-6 5 0,1-1 0,-1 8 0,8 9 0,6 4 0,8 8 0,5 7 0,0 4 0,4-4 0,-2 3 0,6-8 0,-7 9 0,3-5 0,0 1 0,-7 3 0,10-8 0,-11 3 0,8 1 0,-4 0 0,1 6 0,3-1 0,-3 4 0,7-2 0,-6 2 0,2-4 0,-4-4 0,-4-1 0,-3-10 0,-8-2 0,-4-7 0,1 1 0,-5 4 0,10-2 0,-2 13 0,8-6 0,3 13 0,4-4 0,0 10 0,1-4 0,-1 7 0,0-3 0,-4 0 0,-1 3 0,-5-7 0,-6-3 0,0 0 0,-13-9 0,4-3 0,-9 0 0,1-11 0,3 11 0,-7-6 0,13 8 0,-4-1 0,5 6 0,7-3 0,-5 8 0,10-7 0,-11 6 0,11-1 0,-10 2 0,10-2 0,-10 1 0,0-7 0,-3 3 0,-8-5 0,2-1 0,-14-13 0,-10 1 0,0-9 0,-23 3 0,12-5 0,0 9 0,-2-14 0,17 11 0,-9-6 0,2-6 0,6 13 0,3-11 0,12 19 0,-2-10 0,12 11 0,-3 0 0,11 3 0,3 7 0,5 5 0,1 0 0,-2 5 0,2-1 0,-1 1 0,0 4 0,-5-4 0,-1 8 0,-1-4 0,-3 0 0,3 4 0,1-8 0,-5 8 0,10-3 0,0 0 0,2 3 0,9-2 0,-5 3 0,6 0 0,4-4 0,-3 3 0,2-3 0,-8 4 0,-7 0 0,-6 0 0,-5 0 0,0 0 0,-6 0 0,4 0 0,-9 5 0,9-4 0,7 8 0,-3-8 0,14 7 0,-5-7 0,6 7 0,2-3 0,2 3 0,-7 1 0,8 0 0,-9 0 0,-1 5 0,-7 2 0,-4 4 0,-2 1 0,2-1 0,-2 1 0,-4-5 0,2 4 0,-2-8 0,4 3 0,2-5 0,-1-4 0,6-2 0,-5-4 0,14 0 0,-7 0 0,13 0 0,-3 0 0,4 0 0,1 0 0,0-3 0,3-7 0,-7 0 0,6-8 0,-8 8 0,5-7 0,0 7 0,4-3 0,-3-1 0,3 5 0,0-5 0,1 6 0,4-1 0,-4-4 0,-6-1 0,-5-6 0,-15-5 0,-4 3 0,-11-11 0,-8 3 0,5-6 0,-13-1 0,14 7 0,-13-5 0,21 12 0,-12-6 0,18 13 0,1-3 0,2 7 0,10-1 0,-10 3 0,6 0 0,-14-1 0,7 6 0,-7-5 0,3 4 0,3-5 0,-4 1 0,11 0 0,1 1 0,5 4 0,5-3 0,5 3 0,1 0 0,8-2 0,-4 2 0,4-4 0,0 1 0,0-1 0,0 1 0,0-1 0,0 1 0,0-1 0,0 1 0,0-5 0,4-1 0,7-17 0,5-1 0,13-20 0,0 1 0,1-4 0,4-7 0,-3 6 0,3-7 0,3 7 0,-8 6 0,5 3 0,-4-6 0,-1 7 0,6-8 0,-6 5 0,7-1 0,-2-5 0,5-17 0,-2-4 0,-9 2 0,8-17 0,-16 31 0,11-26 0,-6 23 0,-6-7 0,4 7 0,-10 6 0,4 5 0,-7 15 0,1-1 0,-2 14 0,1 4 0,-1 7 0,-5 4 0,4 5 0,-7-4 0,6 3 0,-2-8 0,8-1 0,2-5 0,-1 1 0,0 3 0,-1-2 0,-4 11 0,4-5 0,-4 6 0,-1 0 0,1 1 0,-1 4 0,0 0 0,1 0 0,-1 0 0,0 0 0,1 0 0,-1 0 0,0 0 0,5 0 0,7 0 0,0 0 0,10 0 0,-10 0 0,4 0 0,-5 0 0,0 0 0,-5 0 0,4 0 0,-4 0 0,5 0 0,6-4 0,0 2 0,12-2 0,-5 4 0,11 0 0,-11 0 0,12-5 0,-13 3 0,1-3 0,-4 5 0,-8 0 0,9 0 0,-9 0 0,9 0 0,-9 0 0,10 0 0,-10 0 0,10 0 0,-6 0 0,8 0 0,3 0 0,-3 0 0,22 6 0,-5 11 0,15 8 0,-15 10 0,11 0 0,-15 0 0,11-6 0,-15 5 0,-5-12 0,-9 0 0,-8-9 0,-6-4 0,-5 0 0,1-1 0,-4 1 0,3 4 0,-3 7 0,5 5 0,1 11 0,0 3 0,5 10 0,-3 5 0,3 5 0,-4-5 0,0-1 0,-1-14 0,0-2 0,-6-11 0,4 1 0,-8-12 0,2 2 0,-3-5 0,0-2 0,4 2 0,2 20 0,16 0 0,3 32 0,21 4 0,-1 2-567,10 5 567,6-6 0,-3-11 0,2-4 0,-8-14 0,-11-15 0,-9-1 0,-8-13 0,-10 2 0,-1-8 0,-4-1 0,0-4 567,-1 0-567,1 0 0,-1 0 0,1 0 0,-1 0 0,6-9 0,0 3 0,5-12 0,5 3 0,-4-4 0,10-2 0,-5 7 0,12-7 0,-6 10 0,7-10 0,-7 10 0,5-4 0,-4 9 0,3-3 0,-3-1 0,-7-1 0,5-9 0,-5 5 0,7-12 0,-1 5 0,10-17 0,6-4 0,-1-8 0,9-12 0,-16 11 0,5-10 0,-1 11 0,-6-6 0,5 6 0,7-20 0,-14 3 0,15-18 0,-23 22 0,11-12 0,-9 22 0,3-8 0,-5 13 0,-6 10 0,0 3 0,0 10 0,-2 2 0,5 9 0,-4 1 0,4 0 0,0 4 0,1-4 0,7 3 0,-6 1 0,-2 1 0,-5 3 0,-5-2 0,-1 7 0,-4-6 0,-1 6 0,0-6 0,-3 2 0,-1-3 0,-8 4 0,-5 0 0,-11 4 0,0 0 0,-5 0 0,6 0 0,5 0 0,0 0 0,6 0 0,0 0 0,7 0 0,5 0 0,1-4 0,2 0 0,-7-4 0,0 0 0,0-7 0,0-27 0,0-12 0,0-42 0,0 40 0,0-1-925,3-8 1,2-2 924,-2-6 0,2 1 0,2 14 0,1 2-340,0-8 0,-1 1 340,7-29 0,-4 42 0,0 0 0,10-30 0,0 10 0,3 15 0,-5 3 0,-1 12 1781,12-19-1781,-14 16 0,15-33 0,-15 3 0,4-18 0,-6 16 0,1-19 0,-7 36 0,5-21 748,-11 25-748,4 7 0,-5 15 0,0 7 0,4 11 0,-3 1 0,3 4 0,-4 0 0,0 1 0,0 0 0,-4-5 0,-11 2 0,-1-3 0,-14-1 0,4-1 0,-6-5 0,-6 5 0,-1-5 0,-14 8 0,6-4 0,-12 5 0,5 6 0,-16-5 0,7 9 0,-6-4 0,8 1 0,-1 3 0,8-3 0,1 5 0,20 0 0,-3 0 0,20 0 0,-13 0 0,13 0 0,-14 0 0,5 0 0,-1 0 0,-4 4 0,4 2 0,-6 5 0,1-1 0,10-4 0,-3 3 0,14-8 0,-3 3 0,5 0 0,-1 1 0,1 3 0,-6 11 0,-8 3 0,-7 18 0,-7 3 0,-1 12 0,-6-5 0,-2 13 0,1-7 0,1-4 0,6 1 0,9-24 0,5 4 0,4-9 0,4 2 0,-7 12 0,1-5 0,-8 12 0,6-11 0,-12 13 0,5-6 0,0 7 0,-5-6 0,12-4 0,1-5 0,3-7 0,4-2 0,0-5 0,2-4 0,3 2 0,-3-2 0,3-1 0,-3 3 0,0-6 0,2 2 0,-2-4 0,0 0 0,3 0 0,-8 0 0,4 0 0,-1 0 0,-8 1 0,7 0 0,-14 0 0,4 0 0,-5 0 0,-1 1 0,1-1 0,-7-4 0,5 4 0,-5-9 0,7 3 0,5-4 0,-11 0 0,10 0 0,-11 0 0,7 0 0,-7 0 0,10-4 0,-8-2 0,16-8 0,-5 3 0,6-2 0,4 4 0,6-5 0,1 4 0,7-3 0,-3 4 0,1 1 0,2-1 0,-7-4 0,-2-2 0,-5-4 0,-5-5 0,1 3 0,-1-3 0,1 5 0,0 0 0,0 0 0,0 4 0,4-3 0,2 3 0,3-4 0,1 0 0,-1-6 0,0 0 0,4-13 0,-4-1 0,4-7 0,-1-6 0,-3 4 0,4-12 0,-1 13 0,2 0 0,5 3 0,0 5 0,0-7 0,0 1 0,0-16 0,0 4 0,0-20 0,0-4-386,0 32 0,0-2 386,0 1 0,0-2 0,0-7 0,0 0 0,0 2 0,0 0 0,-1-3 0,2-2-657,2-4 0,1-2 657,0 2 0,1-2 0,2-4 0,2 0 0,1 4 0,1-1 0,-3-1 0,2-2 0,4-3 0,1 2 0,-7 18 0,0 0 0,4-15 0,-1 4 0,8-14 0,-11 30 0,-1 1 0,12-35 0,-6 4 0,-1 11 0,1 0 0,-2 19 0,6-2 0,0 8 0,5 4 720,-5 8-720,2 3 1366,-9 13-1366,4-2 0,-6 10 0,1 3 0,-4-3 0,2 7 0,-6-6 0,7 6 0,-4-2 0,4 3 0,0 0 0,1 0 0,-1 0 0,11 0 0,-3 0 0,14 0 0,-5 0 0,6 0 0,5 0 0,3 5 0,-1-4 0,0 9 0,-7-9 0,0 8 0,-5-8 0,3 3 0,-9-4 0,9 5 0,-3-4 0,4 3 0,1-4 0,-6 0 0,5 0 0,-4 0 0,5 0 0,0 0 0,-6 0 0,5 0 0,-10 0 0,10 0 0,-14 0 0,7 0 0,-3 0 0,0 0 0,4 4 0,0-2 0,-4 2 0,8 0 0,-2 2 0,4 4 0,8 1 0,-5 0 0,4-1 0,-6 5 0,0-3 0,-5 6 0,-7-7 0,-1 3 0,-8-6 0,3 1 0,-8 0 0,3-1 0,-7 1 0,2 4 0,2 7 0,7 59 0,2-4 0,-4-12 0,0 5 0,-3-2 0,-1 0 0,2-3 0,-1 0-404,0 4 0,0-2 404,1-9 0,-1-3 0,1 42 0,3-13 0,-9-9 0,3-14 0,-5-5 0,5-3 0,-3-6 0,3 1 0,-1-8 0,-3 6 0,8-12 808,-3 12-808,5-11 0,5 11 0,2-4 0,4-1 0,0 5 0,-2-17 0,2 10 0,-3-17 0,-3 0 0,-3-7 0,-4-4 0,-1 0 0,-3-1 0,-1 1 0,-1-1 0,2 1 0,8 0 0,2 9 0,11 5 0,2 10 0,13 2 0,1 6 0,8 3 0,-2 5 0,-5-7 0,-8-2 0,-9-13 0,-6-2 0,-5-11 0,-2 4 0,-4-8 0,0 3 0,-1-5 0,6 6 0,0 0 0,12 12 0,0-5 0,9 19 0,-2-10 0,3 11 0,-2-7 0,-6-7 0,-3-1 0,-10-11 0,-2-2 0,-4-4 0,-1-1 0,1 1 0,-4-1 0,2-3 0,-2 2 0,8-1 0,2 3 0,4 0 0,0 1 0,5 4 0,9-2 0,6 4 0,6 0 0,8 2 0,1 6 0,8 1 0,-8-1 0,6 0 0,-5-6 0,-1 5 0,6-10 0,-5 10 0,-1-10 0,6 5 0,-6-6 0,0-1 0,6 2 0,-12 3 0,11-2 0,-11 2 0,5-4 0,-14-1 0,-1 0 0,-7 0 0,-5-6 0,-1 0 0,-6-5 0,-5 0 0,4 0 0,-8 0 0,8 0 0,-8-8 0,8 1 0,-3-7 0,9 5 0,-3-1 0,9-5 0,-10 4 0,10-4 0,-4 5 0,0 0 0,-1 0 0,-6 5 0,-5-3 0,0 7 0,-6-7 0,1 7 0,0-3 0,-1 4 0,1-4 0,-1 3 0,11-2 0,9 3 0,11 0 0,7 0 0,-1 0 0,8 0 0,-5 5 0,4 6 0,-12 6 0,-8 0 0,-2-2 0,-9-6 0,-2-3 0,-5-2 0,-6-4 0,1 0 0,0 0 0,-1 0 0,5 0 0,-3 0 0,8-4 0,-3 3 0,4-7 0,0 2 0,5 1 0,-3-4 0,9 8 0,2-8 0,1 3 0,11 0 0,-11-3 0,5 7 0,-6-7 0,-1 8 0,-5-8 0,10 3 0,-8 0 0,16-4 0,-5 4 0,1-10 0,4-1 0,-16-9 0,4-2 0,-24 11 0,-3 3 0,-13 14 0,0 0 0,0 0 0,3-7 0,1-22 0,16-21 0,9-21 0,14-18-1036,-10 30 0,3-4 1036,4-6 0,2-4 0,1-12 0,0-1 0,5-3 0,-2 4 0,-10 23 0,-2 2-748,2-14 1,-1 3 747,-2 25 0,-1 2-385,-1-15 0,0-1 385,6 8 0,1-1 0,-3-8 0,0 2 0,24-26 0,-26 32 0,0 1 0,23-33 0,-26 40 0,-1-3 0,2-6 0,-2-1 0,-3 6 0,-1 0 0,-2-5 0,-1 0 0,7-30-331,5-12 331,-11 24 0,4-7 0,-6 8 0,-1 1 1779,0 17-1779,-5 6 1555,-2 10-1555,-5 11 914,0 2-914,0 4 420,0 1-420,0 0 0,0 5 0,0 1 0,0-1 0,0 0 0,0-5 0,0 0 0,-15-7 0,-3 4 0,-30-19 0,12 17 0,-19-19 0,9 13 0,-11-1 0,1-10 0,-12 7 0,-1-18-731,-13 3 731,42 18 0,1-1 0,-3 0 0,0-1 0,1-6 0,1-2 0,-5 0 0,1 0 0,8 5 0,0 0 0,-3-6 0,1 0 0,-24-21 0,1-4 0,2 8-7,4 15 7,4 1 0,-9 12 0,11 1 0,-11 6 0,13 1 731,-13 4-731,12-3 7,-4 9-7,12-3 0,2 5 0,13 5 0,0 2 0,6 4 0,-6 0 0,0 0 0,-6 0 0,-6 0 0,-9 0 0,-1 10 0,-5 3 0,7 4 0,5 4 0,3-9 0,11 2 0,6 1 0,2-5 0,7 8 0,-15 10 0,9-5 0,-18 23 0,-2 6 0,-3 1 0,10-13 0,-1 1-638,-18 28 638,14-22 0,-2 1 0,3 0 0,1 0 0,6-4 0,1-1 0,-6 3 0,2 0 0,-4 26 0,-14 10 0,14-3 0,3-7 0,4 6 0,8-15 0,0 7 0,7-15 0,0 5 0,1-13 0,-1 6 638,0-8-638,6 1 0,1 0 0,0-1 0,4 1 0,-4 0 0,5-1 0,0 8 0,0-6 0,0 6 0,0-8 0,0 0 0,0 1 0,0 0 0,0-1 0,0 8 0,0-6 0,5 13 0,7-6 0,2 8 0,10 6 0,-5 3 0,-5-23 0,0 2 0,7 33 0,-1 6 0,-7-12 0,0-6 0,0 0 0,-1-9 0,0-10 0,-1-6 0,1 0 0,-1-1 0,7 16 0,0-11 0,7 10 0,-2-7 0,7 2 0,-5-1 0,-1 4 0,-3-18 0,-5 2 0,1-10 0,-2-1 0,1 7 0,-5-6 0,11 12 0,-5-6 0,0 8 0,4-7 0,-9-2 0,3-11 0,-6-2 0,0-10 0,0-1 0,0-4 0,-4-1 0,-2 1 0,1-4 0,1-1 0,3-1 0,5 7 0,2 0 0,4 8 0,0-3 0,0 0 0,-5-2 0,4-3 0,-8-2 0,3 1 0,-4 0 0,-1-4 0,1-2 0,-1-3 0,5 5 0,2 0 0,9 5 0,-3 0 0,8 0 0,-3 0 0,12 1 0,-11 3 0,10-2 0,-17 6 0,5-3 0,-6 0 0,4 3 0,-2-3 0,2 5 0,1-1 0,2 1 0,6 6 0,-6-4 0,5 5 0,-4-1 0,5-4 0,1 5 0,-7-7 0,4 1 0,-3 5 0,-1-5 0,7 12 0,-6-6 0,2 6 0,3 1 0,-10-7 0,4-2 0,-11-5 0,-2-6 0,-4 4 0,0-9 0,0 4 0,-4-4 0,-1-1 0,-1 1 0,-2 4 0,3 1 0,1 10 0,1 2 0,-1 0 0,0-2 0,-1-10 0,-3 4 0,3-9 0,-4 5 0,0-6 0,0 1 0,0-1 0,3 1 0,-2 10 0,8 2 0,-4 10 0,17 8 0,-3 1 0,16 2 0,-12-4 0,-1-11 0,-3-2 0,-9-6 0,4-5 0,-5 0 0,-1-6 0,1 1 0,-1-1 0,5 1 0,7 0 0,1 11 0,9-7 0,-3 11 0,0-3 0,3 1 0,-8 3 0,3 0 0,-6-5 0,-4 0 0,3-6 0,-9-6 0,9 2 0,-8-2 0,3-2 0,-11-2 0,-3-4 0,-7 0 0,0 0 0,3 3 0,2 12 0,23 12 0,1 14 0,18 4 0,3 4 0,-1-4 0,1-3 0,-10-5 0,-6-10 0,-7-3 0,-4-10 0,2 3 0,-8-7 0,8 3 0,-4-1 0,18 6 0,4 10 0,8-2 0,-14-3 0,-7-10 0,-14-5 0,1-3 0,-1 2 0,5-1 0,1 2 0,11 2 0,-1 4 0,14-2 0,-7 7 0,7-7 0,-14 1 0,1-3 0,-11-1 0,4-3 0,-9-3 0,5 1 0,-6-3 0,9 7 0,2-7 0,5 3 0,4-4 0,-2 0 0,5 0 0,-5 0 0,-6 0 0,-3 0 0,-7 0 0,3 0 0,-4 0 0,-1 0 0,17 0 0,19 0 0,29 0 0,20 6 0,-33-2 0,0 1 0,29 8 0,-31-6 0,-2 0 0,5 0 0,17 5 0,-26-11 0,-6 4 0,-14-5 0,-12 0 0,-7 0 0,-4 0 0,-4-14 0,-2-3 0,-3-19 0,0-18 0,7-17 0,1-20 0,-2 36 0,2-1-574,2 1 0,1-2 574,3-9 0,3-2 0,2 1 0,2 0 0,2-1 0,0 0 0,0 0 0,0 4 0,-6 15 0,1 1-184,3-6 1,0 3 183,6-23 0,-9 26 0,-1-1 0,9-45 0,-11 44 0,-1 0 0,-3-1 0,-1-1 0,1-2 0,-1-1 0,-2-1 0,-1 1 0,6-40 0,-6 40 0,0 2 0,6-22 0,1-16 0,-2 26 0,0 5 0,-5 14 0,-2 0 0,-5 7 1126,0-5-1126,0-10 389,0-2-389,0-7 0,0 4 0,-10 12 0,2-5 0,-8 13 0,1 1 0,3 7 0,-2 10 0,0-2 0,0 12 0,-11 2 0,-7 0 0,-1 3 0,-18-6 0,3 1 0,-13-2 0,-1 1 0,7 0 0,-5 0 0,19 1 0,-10-1 0,18 1 0,-5 5 0,7-3 0,-14 2 0,-3 1 0,-22-5 0,14 4 0,-20-12 0,11 5 0,-6-4 0,1 5 0,15 1 0,9 1 0,14 4 0,7-2 0,11 8 0,0-3 0,-4 4 0,2 0 0,-14 0 0,4 0 0,-6 5 0,1 1 0,-1 9 0,1 1 0,5 0 0,1-1 0,6-2 0,5-2 0,-4 6 0,3 3 0,-5 6 0,-1 6 0,-8 19 0,-1-1 0,-17 29 0,7-6 0,13-29 0,1 0 0,-8 22 0,-4 15 0,13-17 0,0 7 0,1-4 0,5-6 0,-4 10 0,3 1 0,0 11 0,-12 5 0,5-3 0,-13-10 0,3 8 0,-7-22 0,5 12 0,1-16 0,11-17 0,5 3 0,7-21 0,0 4 0,2-8 0,-3 1 0,-4 7 0,-4 0 0,2 4 0,-8-3 0,2 5 0,2-1 0,-1 2 0,8-8 0,-1-5 0,6-7 0,1-4 0,8 0 0,-2-1 0,2 5 0,-15 8 0,7 0 0,-18 12 0,13-1 0,-9 2 0,6-1 0,0-4 0,7-14 0,0 8 0,5-13 0,0 3 0,5-4 0,0-1 0,0 1 0,-6 8 0,0 4 0,-10 10 0,4 6 0,-6-4 0,1 9 0,0-9 0,5 2 0,-3-9 0,8-3 0,-2-4 0,3 0 0,1 0 0,-5 0 0,4-4 0,-8 2 0,8-2 0,-7 3 0,2 1 0,-3-5 0,3 4 0,-2-8 0,6 8 0,-6-7 0,6 7 0,-6-8 0,6 8 0,-6-4 0,2 5 0,1-4 0,0 2 0,1-7 0,3 8 0,-3-8 0,4 3 0,0-5 0,0 1 0,5-1 0,-4 1 0,7 0 0,-3-1 0,4-6 0,0-3 0,0 4 0,-4 9 0,-2 12 0,-5 7 0,-3-5 0,3 4 0,-8-4 0,1 18 0,-5 13 0,-2 6 0,-8 27 0,13-23 0,-11 22 0,10-17 0,-4 4 0,5 2 0,2-10 0,5 2 0,-4-8 0,4-9 0,-5 6 0,7-13 0,-1 6 0,6-8 0,-4-5 0,5-4 0,-6-4 0,1-1 0,0 1 0,-4-1 0,2 1 0,-3 6 0,1-5 0,1 12 0,-1-12 0,3 11 0,-4-6 0,2 8 0,-7-1 0,7 2 0,-9 0 0,10-2 0,-9 1 0,9-2 0,-9-4 0,10-8 0,-4-6 0,10-7 0,-4 1 0,-2 12 0,-4-9 0,-7 14 0,2-10 0,0 5 0,-1 0 0,1-6 0,-1 5 0,7-10 0,-1 0 0,7-7 0,-1-5 0,0 5 0,-4-3 0,-1 8 0,-5-4 0,0 5 0,0 0 0,1-1 0,-1 1 0,0 4 0,-5-2 0,3 3 0,-3-4 0,5 3 0,0-3 0,4 3 0,1-8 0,5 2 0,1-7 0,-1 2 0,4-3 0,-2-4 0,20-1 0,5 31 0,1-30 0,-1 33 0,-28-26 0,-14 16 0,-13 14 0,-12 7 0,0-5 0,0-2 0,2-7 0,5 1 0,0-8 0,13-2 0,-5-6 0,14-5 0,-3-1 0,4-5 0,0 0 0,0 1 0,1-1 0,-1 1 0,0-1 0,0-4 0,-4 3 0,3-6 0,-3 6 0,-2-7 0,6 3 0,-11 1 0,-4-4 0,1 8 0,-6-8 0,5 4 0,7-5 0,5 0 0,5 0 0,7 0 0,-2 0 0,4 0 0,-5 0 0,-2-9 0,-3 3 0,-7-13 0,5 5 0,-10-7 0,10 2 0,-5-1 0,6-3 0,0 3 0,0-4 0,4 5 0,-4-5 0,5 4 0,-8-17 0,2 11 0,-2-18 0,0-1 0,-1-2 0,-5-10 0,4 10 0,1-8 0,7 8 0,-1-4 0,5 12 0,1-5 0,1 11 0,9-10 0,-3 4 0,4-17 0,0 0 0,0-22 0,0-4 0,0 11 0,0-22 0,0 26 0,5-21 0,2 16 0,6 3 0,-1 9 0,5 6 0,-4-3 0,3 10 0,1-6 0,-4 0 0,4-2 0,1-6 0,-4 6 0,3 2 0,-6 8 0,0 5 0,0 3 0,0 5 0,-1 1 0,1-5 0,0-3 0,5-13 0,-2-2 0,9-8 0,-9 1 0,8 6 0,-9 2 0,4 8 0,-7 11 0,1-3 0,-2 22 0,1-9 0,-5 15 0,-1-5 0,0 10 0,-3-4 0,3 4 0,-4-5 0,0 1 0,0-5 0,0-6 0,-9-7 0,-3-6 0,-10-6 0,-4 5 0,-2-6 0,1 13 0,-4-1 0,5 7 0,-6-1 0,7 6 0,-5-5 0,-2 8 0,-1-3 0,-5 0 0,1 3 0,-3-4 0,-5 5 0,-1 4 0,-7 2 0,6 5 0,-6 0 0,7 0 0,1 0 0,5 0 0,-4 0 0,5 0 0,-7 0 0,7 0 0,-5 0 0,5 10 0,0 2 0,-5 16 0,3 1 0,0 12 0,-7-3 0,10 15 0,-4-8 0,5 10 0,1-3 0,0 4 0,0 3 0,-1-3 0,1 9 0,-1-8 0,-10 29 0,14-27 0,-14 29 0,21-32 0,-11 14 0,6-8 0,0-3 0,2-5 0,6-4 0,6-11 0,-3-1 0,8-6 0,-3-1 0,4 1 0,1-1 0,-1 7 0,-1 8 0,1 9 0,-2 6 0,1-6 0,0 5 0,6-19 0,-5 10 0,10-18 0,-4 4 0,5-11 0,0 3 0,0-3 0,0 5 0,-5 1 0,4-1 0,-4 1 0,5-1 0,0 1 0,0-7 0,0 5 0,0-10 0,0 0 0,0-2 0,0-8 0,0 3 0,0-5 0,0 6 0,0-5 0,0 9 0,0-8 0,0 7 0,0-3 0,0 5 0,0 0 0,4 0 0,-2 0 0,6 0 0,-2 6 0,3-5 0,2 15 0,-1-8 0,1 16 0,-1-10 0,1 9 0,0-9 0,-1 3 0,1-5 0,3-5 0,-3 4 0,3-10 0,-4 5 0,-5-6 0,4 0 0,-4 0 0,4 0 0,1 5 0,-5-4 0,5 9 0,-5-4 0,1 6 0,3 0 0,-4-1 0,1 2 0,-2-3 0,1 2 0,-4-6 0,4 0 0,0 0 0,-4-5 0,3 10 0,1-9 0,-4 9 0,3-10 0,0 5 0,-3-6 0,3 0 0,1-1 0,-4 7 0,8 0 0,-4 7 0,6-2 0,-1 8 0,1 0 0,0 8 0,0-7 0,0-3 0,0 2 0,-2-12 0,2 11 0,-1-17 0,-4 9 0,3-3 0,-8 5 0,8 6 0,-7-5 0,7 6 0,-7-8 0,2 1 0,0-6 0,-3-1 0,4-5 0,-1 0 0,-3 0 0,3 0 0,-4-5 0,0 3 0,4-7 0,-3 3 0,3-5 0,-4 1 0,0-1 0,0 1 0,0 13 0,0 13 0,0 8 0,0 9 0,0 16 0,0 8 0,-6 6 0,0 1 0,-1-3 0,1-2-462,0 19 462,5-15-469,-3-24 1,1 1 468,3 37 0,0-37 0,0 1 0,0-7 0,0-3 0,0 26 0,0 21-212,0-30 212,0 13 0,0-13 0,0-13 0,5-4 0,1-10 436,5 2-436,0-9 948,-1 3-948,1 1 227,-1-5-227,6 12 0,-4-7 0,4 2 0,-1 1 0,-3-7 0,3 2 0,-5-3 0,0-2 0,0-4 0,0-2 0,0 0 0,-1-4 0,1 8 0,0-2 0,0 4 0,1 7 0,-1-5 0,1 11 0,0-5 0,-1 1 0,1 3 0,0-9 0,-1 2 0,0-3 0,1-2 0,-1 2 0,0-6 0,1 4 0,-2-5 0,2 6 0,-1 0 0,0-5 0,0-2 0,-1-5 0,-3 0 0,2-1 0,-3 1 0,4-5 0,0 4 0,0-4 0,1 5 0,-1-1 0,0 1 0,0 0 0,1 5 0,-1-4 0,1 4 0,0 0 0,-1-4 0,5 3 0,-4-4 0,8-1 0,2-2 0,0 1 0,4-6 0,-6 2 0,1-3 0,0-1 0,-5-4 0,-1 3 0,-5-7 0,1 2 0,0-3 0,-1 0 0,0 0 0,1 0 0,9 0 0,16 0 0,11 0 0,9 0 0,1 0 0,-1 0 0,-3-4 0,-5 2 0,-15-2 0,-7 4 0,0 0 0,-8 0 0,2 0 0,-9 0 0,-1-4 0,0 3 0,1-2 0,-1-1 0,1 3 0,-1-7 0,1 7 0,0-6 0,-1 6 0,1-3 0,-1 1 0,0 2 0,5-7 0,1 3 0,17-6 0,-4 6 0,17-5 0,-11 4 0,-1 0 0,-8-3 0,-5 8 0,-5-7 0,-1 7 0,-5-3 0,1 4 0,-4-4 0,2 3 0,-2-7 0,8 7 0,1-7 0,5 3 0,0 0 0,-1-3 0,1 7 0,-5-3 0,-1 0 0,-4 3 0,-1-3 0,5 0 0,-4 0 0,20-6 0,13-10 0,6 7 0,4-12 0,-16 13 0,-4-3 0,-8 5 0,1 0 0,-7 1 0,-4 4 0,-2-2 0,-3 2 0,-1-4 0,5-3 0,1-3 0,12-10 0,1-3 0,8-6 0,-2-5 0,8 3 0,4-17 0,-5 13 0,-9-5 0,-13 16 0,-3-13 0,0-5 0,6-27 0,-4 6 0,-1 3 0,-5 10 0,-4 1 0,-2 4 0,-5-9 0,5 8 0,-4-10 0,4 5 0,-5-5 0,0 2 0,0 4 0,0 4 0,0-1 0,0 1 0,0-27 0,0 0 0,0-21 0,1 49 0,-2-2 0,-5-3 0,-2 0 0,-5-33 0,3 36 0,-2 0 0,-19-28 0,15-3 0,-15 5 0,18 30 0,-4 4 0,11 18 0,-2 3 0,7 8 0,-3-2 0,4-9 0,0-6 0,-5-20 0,3 6 0,-9-22 0,4 14 0,-6-23 0,2 23 0,4-7 0,-3 22 0,9 7 0,-8 7 0,8 11 0,-3 0 0,-1-3 0,-1-9 0,-4-19 0,-3-26 0,-10-21 0,6-1 0,-11 5 0,15 26 0,-3 12 0,9 11 0,-1 12 0,7 4 0,-3 13 0,4-6 0,0 2 0,0-9 0,5-9 0,1-1 0,11-18 0,5-9 0,3 2 0,2-6 0,-10 25 0,4-4 0,-5 11 0,12-12 0,-4 4 0,11-9 0,1-3 0,-5 9 0,9-9 0,-11 11 0,7-2 0,-7 4 0,4 6 0,-12 7 0,10 0 0,-10 6 0,9 0 0,-4-1 0,5 5 0,0-4 0,1 9 0,-2-9 0,-4 9 0,-2-3 0,-5 9 0,-5-3 0,0 7 0,-6-3 0,1 0 0,-1 3 0,1-2 0,4 3 0,13 0 0,1 0 0,24 0 0,-2 0 0,5 0 0,6 0 0,-12 0 0,4 0 0,-12 0 0,-8 0 0,-8 0 0,-5 0 0,-5 0 0,-1 3 0,-4-2 0,0 7 0,4-3 0,7 4 0,5 1 0,7 1 0,6 0 0,1 5 0,7 2 0,-7-1 0,5 4 0,-16-9 0,2 3 0,-10-5 0,-1-5 0,0 4 0,5-8 0,2 3 0,6-4 0,-1 0 0,7 0 0,-6 0 0,12 0 0,-11 0 0,5 0 0,-6 0 0,-1 0 0,-5 0 0,-2 0 0,-4 0 0,4 0 0,-8 0 0,7-9 0,-8-1 0,0-9 0,3 0 0,-8 0 0,9-6 0,-8-1 0,4-5 0,0-1 0,-3 1 0,8-1 0,-9 7 0,4-6 0,-5 11 0,0-5 0,-1 6 0,1-5 0,5-7 0,-3-2 0,15-11 0,-8 5 0,10-9 0,-6 3 0,-1 5 0,-1 3 0,0 5 0,-4 1 0,-3 5 0,1 5 0,-5 4 0,3 7 0,-3-8 0,3 8 0,6 0 0,2 2 0,8 7 0,-9-3 0,5 4 0,-6 0 0,0 0 0,0 0 0,0-5 0,0 4 0,-4-3 0,3 0 0,-9 3 0,9-8 0,-3 4 0,9-5 0,-3 5 0,9 0 0,-5 5 0,13 0 0,-5 0 0,4 0 0,-6 0 0,-5 0 0,-2 0 0,-5 0 0,-12 0 0,-4 0 0,-11 0 0,0 0 0,-1 0 0,1 0 0,0 0 0,4-3 0,0-25 0,10-18 0,20-26 0,-4 8 0,29-15 0,-9 12 0,4-5 0,0 5 0,-16 15 0,-3 17 0,-10 0 0,1 19 0,-7-7 0,2 8 0,-3-8 0,4 2 0,2-8 0,-1 3 0,4-4 0,-2-2 0,-2 7 0,-1 6 0,-5 1 0,0 8 0,0-3 0,0 8 0,-5-3 0,4 4 0,-3-5 0,4-9 0,0 2 0,6-14 0,0 10 0,0-5 0,3 11 0,-8 0 0,4 1 0,-6 7 0,1-6 0,0 11 0,-5-7 0,3 7 0,8-3 0,6 4 0,17 10 0,1 3 0,14 11 0,12 14 0,-6 1 0,-1 7 0,-10 2 0,-4 2 0,6 1 0,1 6 0,-7-8 0,-9-7 0,-7-3 0,-8-13 0,-4-6 0,-3-7 0,-4-4 0,-1 0 0,2 9 0,5 10 0,1 5 0,7 11 0,-1-5 0,7 14 0,-5-5 0,1 11 0,-9-12 0,-4 0 0,-1-10 0,-1-11 0,0-2 0,-5-9 0,-1 8 0,-4-2 0,0 11 0,0 6 0,0 7 0,0 3 0,0 11 0,0-5 0,0 8 0,0-8 0,0-1 0,0-8 0,-5-5 0,-1 3 0,0-10 0,-4 5 0,4 0 0,-5 1 0,-1 14 0,-6 9 0,-3 19-770,-6 9 770,10-41 0,-1 2 0,0 3 0,-2 1 0,-1 0 0,-2 1 0,0 4 0,1 1 0,-1 1 0,0-3 0,5-11 0,0-1 0,-3 6 0,0-1 0,-6 21 0,9-24 0,1 0 0,-9 32 0,11-23 0,0 2 0,-13 35 0,10-39 0,1-1 0,-12 37 0,-4-3 0,9-18 0,-4 22 0,2-17 0,-1 14 0,-7-1 0,0 2 0,3-30 0,-7 25 0,-9-16 0,21-26 0,0 0 0,-2-1 0,0-1 0,-16 19 0,14-16 0,-1-12 0,-5 7 0,-12-1 0,-3-4 0,4-10 0,14-11 770,9-4-770,9-1 0,-2-4 0,3-1 0,-10-4 0,4 0 0,-8 0 0,7 0 0,-14 0 0,13 0 0,-21-11 0,2-19 0,-8-9 0,-9-24 0,14 12 0,12 10 0,-2-2 0,-23-33 0,27 35 0,1 1 0,-10-22 0,15 17 0,12 12 0,0-9 0,3 3 0,2-12 0,-5 3 0,1-4 0,4 8 0,-2 5 0,7 4 0,-2 9 0,0 3 0,3 8 0,-3 3 0,0 7 0,0 1 0,-4 4 0,0 0 0,-10-4 0,-3-2 0,-9-4 0,-15-1 0,7 5 0,-15-4 0,11 4 0,-3 0 0,8 1 0,-1 5 0,13 0 0,1 0 0,10 0 0,1 0 0,-6 0 0,4 0 0,-15 0 0,-2 5 0,-15 10 0,-7 11 0,6-3 0,4 5 0,18-12 0,1 3 0,1-3 0,4 6 0,-11-5 0,6 7 0,-6-3 0,6-2 0,-5 2 0,11-7 0,-6 5 0,7-9 0,3 4 0,3-5 0,7-1 0,-3 1 0,3-1 0,-3 1 0,-1 4 0,-14 15 0,-3 8 0,-5 6 0,2-2 0,0 4 0,6-10 0,-7 11 0,2-6 0,6-6 0,-7 13 0,3-13 0,2 11 0,-6-11 0,-1 13 0,5-14 0,-8 9 0,12-6 0,-11 0 0,11 1 0,-5-3 0,2-2 0,2 6 0,-3-4 0,-3 13 0,2-13 0,-10 14 0,4-11 0,3 3 0,4-12 0,6-2 0,6-11 0,0 0 0,6-6 0,-1 1 0,1-1 0,-1 1 0,-8 4 0,5 2 0,-15 4 0,4 7 0,-7-5 0,-3 12 0,3-12 0,-3 6 0,4-7 0,3 0 0,2-1 0,5-4 0,0-2 0,5-4 0,1 0 0,5 0 0,-1-5 0,1 0 0,0-4 0,3 4 0,-5 50 0,-14-15 0,2 41 0,-16-39 0,9-2 0,-9-7 0,3 3 0,-6 5 0,0-3 0,-3 11 0,-15 6 0,-1 12 0,20-26 0,0 1 0,6-1 0,0 1 0,-10 4 0,0-1 0,-14 20 0,19-26 0,1 1 0,-18 22 0,18-29 0,0 1 0,-21 34 0,-14-12 0,18-1 0,-3-3 0,4-3 0,12-5 0,-6 5 0,12-13 0,-4 0 0,6-2 0,3-6 0,-10 8 0,8-3 0,-13-1 0,12 5 0,-12-4 0,5 12 0,-8-6 0,4 6 0,-4-6 0,4 1 0,3-4 0,4-2 0,5-5 0,2 2 0,-1-8 0,1 9 0,4-5 0,-2 1 0,2-2 0,-3 0 0,-2-3 0,2 3 0,-2-4 0,-3 0 0,2 0 0,-2-1 0,4 1 0,6-6 0,1-1 0,6-4 0,3-1 0,2-1 0,9 1 0,-4-1 0,7 1 0,-6-1 0,2 1 0,-3 0 0,-1-1 0,4 1 0,-2-1 0,2 1 0,0-1 0,1 1 0,4-1 0,-3-3 0,2 2 0,-10-6 0,1 3 0,-7-8 0,-2 3 0,1-7 0,-1 7 0,0-7 0,0 7 0,1-8 0,3 8 0,-2-7 0,2 7 0,1-7 0,-4 3 0,4-4 0,-5 4 0,0-4 0,1 4 0,-7-5 0,6 1 0,-6-1 0,7 1 0,-2-1 0,1 0 0,5 5 0,1-3 0,4 3 0,1 1 0,-1-4 0,4 3 0,-2 0 0,6-2 0,-7 2 0,7-3 0,-6 3 0,2-2 0,-3 3 0,-1-5 0,-4-4 0,-1 3 0,-5-8 0,0 3 0,0-4 0,0 1 0,1 3 0,-1-3 0,5 8 0,-4-8 0,8 8 0,-8-8 0,8 9 0,-3-9 0,-1 3 0,4-4 0,-8 1 0,8-1 0,-4 0 0,0 0 0,4 0 0,-4 0 0,1 1 0,3-1 0,-8 0 0,7 0 0,-6 1 0,6-7 0,-8 0 0,8-7 0,-9 1 0,5 5 0,-2-4 0,-2 4 0,3-6 0,0 6 0,-3-4 0,4 10 0,-6-10 0,1 4 0,-1-5 0,0-1 0,0 1 0,5 0 0,-3 5 0,3-4 0,-3 9 0,3-4 0,2 6 0,5 5 0,0 1 0,1 4 0,-1 1 0,1 3 0,-1-3 0,1 7 0,-6-7 0,0 3 0,-5-5 0,0-3 0,-5-3 0,-2 1 0,-5-5 0,0 4 0,0-5 0,1 2 0,-1-2 0,2 1 0,3 4 0,-3-3 0,8 9 0,-3-5 0,5 6 0,0-1 0,1 1 0,-1-1 0,-5 1 0,-1 4 0,0-4 0,-5 4 0,5-5 0,0 0 0,1 0 0,0 1 0,4-1 0,-5 4 0,11-2 0,1 7 0,4-6 0,-3 2 0,2-3 0,-2 3 0,7-3 0,-2 4 0,6-9 0,-3-13 0,-10 12 0,-3-6 0,-14 20 0,0 0 0,1 0 0,-1 0 0,1 0 0,-7 0 0,6 0 0,-7 0 0,-11 0 0,5 0 0,-15 0 0,15 0 0,7 0 0,5 0 0,13 0 0,2 0 0,9 0 0,-1 0 0,-4 4 0,-7 2 0,-6 4 0,-4 5 0,-2 1 0,-5 5 0,-4 7 0,-4-4 0,-4 12 0,-11 3 0,15-2 0,-8 1 0,26-7 0,1-4 0,5 4 0,5 0 0,-3 0 0,7 1 0,-3 6 0,-3 20 0,5-1 0,-6 34 0,7-33 0,-2 36 0,2-31 0,-2 33 0,1-18 0,6 7 0,-5-6 0,5-14 0,0 4 0,-4-2 0,10-3 0,-10 10 0,9 15 0,-8-25 0,9 30 0,-9-31 0,8 17 0,-4-11 0,1 0 0,4-13 0,-10-2 0,10 4 0,-9-11 0,3 6 0,1 0 0,-4-6 0,3 6 0,-4-9 0,5 1 0,-3-2 0,3-4 0,-4-4 0,0-10 0,0-1 0,1-5 0,0-5 0,4-1 0,-3-5 0,4-3 0,-5-1 0,-3-4 0,2 0 0,-7 4 0,3-3 0,-4 3 0,-7-4 0,0 0 0,-1 0 0,-4 0 0,4 0 0,1 0 0,-4 0 0,8 0 0,-3 0 0,0 0 0,3-4 0,-3-1 0,0-5 0,4-4 0,-10 3 0,10-3 0,-10 4 0,10 1 0,-4-1 0,5-3 0,-5 2 0,4-3 0,-4 5 0,5-1 0,0 1 0,1 0 0,4 0 0,-3 4 0,7-3 0,-3 3 0,5 1 0,3-4 0,-2 4 0,2-1 0,-8-7 0,4 6 0,-9-8 0,4 5 0,-1 0 0,-2 0 0,7 0 0,-3 0 0,4 1 0,8 3 0,2 1 0,7 4 0,1 0 0,-1 4 0,1 1 0,-1 0 0,1 2 0,-1-6 0,1 7 0,-1-7 0,1 2 0,-1-3 0,1 0 0,-1 0 0,1 0 0,-1 0 0,0 0 0,0 4 0,0-3 0,1 2 0,-1 1 0,1-3 0,4 3 0,1-4 0,0 0 0,4 0 0,-4 0 0,5 0 0,0 0 0,0 0 0,0 0 0,4 0 0,3 0 0,10 0 0,3 0 0,4 0 0,2 0 0,-1 5 0,1-4 0,0 4 0,-2 0 0,2-4 0,-3 4 0,4-5 0,-9 0 0,0 0 0,-2 0 0,-2 0 0,8 0 0,-2 0 0,3 0 0,3 0 0,7 0 0,-7 0 0,8 0 0,-11 0 0,3 0 0,-1 0 0,-4 4 0,4-2 0,-12 7 0,5-8 0,-7 7 0,8-1 0,-2 3 0,17-4 0,-9 3 0,16-2 0,-16 4 0,15 1 0,-8-1 0,3 1 0,-11-1 0,1-5 0,-5 3 0,5-3 0,2 6 0,-4-2 0,-2 1 0,1 0 0,-2 0 0,4 0 0,3 0 0,-9-1 0,7 2 0,-7-2 0,8 1 0,-2-5 0,9-1 0,0 1 0,9-5 0,-1 4 0,24-5 0,-24 0 0,27 0 0,-23 0 0,3 0 0,2 0 0,-19 0 0,10-6 0,-16-4 0,2-3 0,-5-2 0,-9 0 0,3 4 0,-3-4 0,-3 0 0,3 4 0,-8-3 0,1 4 0,-7-3 0,1-2 0,-1 1 0,-3-4 0,2 8 0,-2-8 0,-1 3 0,0-4 0,-1 1 0,-2-7 0,7 6 0,-7-11 0,7 5 0,-7-6 0,4-4 0,0 2 0,-3-8 0,3 2 0,0 2 0,-3 0 0,2 2 0,2 2 0,-5 2 0,8 1 0,-7 5 0,6-1 0,-7-2 0,8 2 0,-4 1 0,6-5 0,-6 5 0,5-6 0,-6 6 0,7-5 0,-6 10 0,3-4 0,-3 5 0,0 0 0,2 1 0,-2-1 0,-1 5 0,3-4 0,-3 8 0,1-8 0,2 8 0,-7-3 0,8 4 0,-9 4 0,4 1 0,-4 0 0,-1 3 0,0-3 0,0 4 0,0 0 0,17 0 0,-3 0 0,22 0 0,-13 0 0,13 0 0,-13 0 0,6 0 0,-12 0 0,-5 0 0,-6 0 0,-1 0 0,-4 0 0,5 0 0,-1 0 0,6 5 0,13 1 0,5-1 0,8 6 0,-7-6 0,-1 1 0,-7 3 0,-4-8 0,-3 4 0,-8-1 0,-2-4 0,-5 4 0,1-4 0,-1 4 0,5 1 0,6 4 0,6-4 0,12 5 0,-6-4 0,13 5 0,-13-1 0,7 1 0,-8-1 0,1 0 0,-2 0 0,3 0 0,-3 0 0,9 1 0,-2 4 0,10-3 0,-4 8 0,11-1 0,-15 2 0,13 2 0,-20-3 0,7-3 0,-13 1 0,5-7 0,-11 2 0,6-3 0,-7 4 0,13 2 0,1 4 0,20 9 0,-13-7 0,14 13 0,-16-12 0,3 5 0,-4-8 0,-10-4 0,-3-2 0,-9-5 0,-1 0 0,1 0 0,0 0 0,10 0 0,15 6 0,9 1 0,18 4 0,2 1 0,-6-1 0,-11-4 0,-18-2 0,-14-5 0,-1-4 0,-9 2 0,9-6 0,-4 3 0,10 1 0,1-4 0,6 8 0,-1-3 0,1 4 0,-2 0 0,-3 0 0,-3-1 0,-8-3 0,-2 2 0,0-8 0,-4 4 0,9 0 0,1 2 0,13 4 0,1 1 0,26 12 0,-23-9 0,22 14 0,-19-16 0,-7 3 0,4-4 0,-21-2 0,9 1 0,-15-6 0,5 1 0,-6-5 0,1 3 0,3-2 0,22 9 0,-6-4 0,24 0 0,-7 4 0,16-4 0,-5 1 0,-8 1 0,-21-7 0,-14 3 0,-4-4 0,3 0 0,-2 0 0,2-8 0,-3 2 0,0-12 0,0 4 0,1-11 0,0 5 0,4-5 0,-4 7 0,5-6 0,-6 4 0,5-5 0,-4 6 0,4 1 0,-1-1 0,-2 0 0,2-5 0,-2-2 0,6-27 0,-4 5 0,11-21 0,-6-23 0,8 14 0,-16 23 0,0-3 0,4 5 0,1 0 0,-4 0 0,-2 1 0,10-37 0,-9 19 0,-10 33 0,4-1 0,2 9 0,4-2 0,0-4 0,1-4 0,9 1 0,14-24 0,10 9 0,-4-5 0,7 4 0,-3 11 0,5 1 0,8-2 0,-6 9 0,-2 4 0,0 4 0,-10 10 0,3-3 0,-9 8 0,4-4 0,-12 6 0,0-4 0,-6 4 0,0-8 0,-5 8 0,-1 1 0,-4 1 0,-1 7 0,0-3 0,-3 1 0,-1-6 0,-4-5 0,0-5 0,0 0 0,0-5 0,0 9 0,0-18 0,-6-10 0,-1-12 0,-12-22 0,-1 6 0,5 17 0,1 0 0,-7-25 0,9 26 0,2-1 0,3-25 0,2-2 0,5-6 0,0 18 0,0 0 0,0 12 0,0-4 0,0-10 0,0-2 0,0-14 0,0-12-445,0 46 1,0-1 444,0 3 0,0 0 0,0-1 0,0 2 0,0-31 0,0 6 0,0 12 0,0 10 0,0 20 0,0-17 0,4 21 889,7-15-889,4 18 0,1-4 0,2 4 0,-2 1 0,10-7 0,-5 11 0,11-5 0,-6 10 0,10 1 0,-4 5 0,11 4 0,-4 1 0,7 5 0,-2 0 0,-5 0 0,3 0 0,-3 0 0,7 0 0,11 0 0,-15 0 0,21 0 0,-24 5 0,14 1 0,-2 5 0,-4 1 0,-1-1 0,-9 0 0,-6-1 0,-10-4 0,2-1 0,-13-5 0,4 0 0,-6 0 0,1 0 0,4 0 0,-3 0 0,8 0 0,-9 0 0,5 0 0,-6 0 0,1 0 0,-1 0 0,1 0 0,-1 0 0,0 0 0,1 0 0,-1 0 0,0 0 0,1-4 0,-1 3 0,0-3 0,-3 0 0,2 3 0,-2-2 0,4 3 0,-1 0 0,1 0 0,16 0 0,4 0 0,10 9 0,7 10 0,1 11 0,2 5 0,11-4 0,-20 1 0,12-7 0,-19 0 0,-2-8 0,7 10 0,-4-4 0,15 19 0,-4-2 0,-2 9 0,1-4 0,0 4 0,1-3 0,4 2 0,-10-8 0,-5-6 0,-9-5 0,-5-3 0,1 10 0,-4-3 0,6 27 0,-11-19 0,6 27 0,-6-15 0,1 16 0,-1-8 0,0 8 0,0-9 0,0-7 0,-6-1 0,4-2 0,-8-3 0,3 28 0,-5-24 0,0 4 0,0 3 0,0 23 0,0-22 0,0 0 0,0 21 0,0 13 0,0-13 0,0 6 0,0-8 0,-5-20 0,-1-6 0,-5-8 0,-4-5 0,-2 4 0,-16 2 0,8-4 0,-26 22 0,25-26 0,-25 26 0,13-13 0,-11 11 0,-1-3 0,3-6 0,9-17 0,-1-1 0,-6 6 0,-36 16 0,27-17 0,5-12 0,-13 19 0,14-17 0,-4 5 0,0-3 0,13 0 0,-5-7 0,10 6 0,-3-7 0,6 2 0,-1 2 0,-4-5 0,2 0 0,-1-3 0,-2-2 0,5-1 0,-12 5 0,13-9 0,-6 8 0,7-9 0,-1 4 0,1-1 0,-7-2 0,-2 3 0,-18-3 0,-7 0 0,11-1 0,-21 2 0,26-7 0,-21 0 0,17-1 0,0-4 0,8 4 0,11-5 0,-3 5 0,11-4 0,-1 7 0,2-2 0,0-1 0,-2 4 0,0-8 0,2 3 0,1-4 0,3 0 0,-4 0 0,5 0 0,0 0 0,1 0 0,-7 5 0,5-4 0,-5 4 0,7-5 0,-1 0 0,1 0 0,-7 0 0,5 0 0,-4 0 0,9 0 0,-3 0 0,4 0 0,-5 0 0,4 0 0,-2 0 0,7 0 0,-7 0 0,3 0 0,-5 0 0,5 0 0,-4 0 0,4 0 0,-5 0 0,0 0 0,0 0 0,1 0 0,3 0 0,-3 0 0,4 0 0,0 0 0,-3 0 0,7 0 0,-3 0 0,4 0 0,0 0 0,1 0 0,-1 0 0,1 0 0,-1 0 0,0 0 0,1 0 0,-1 0 0,1 0 0,-1 0 0,1 4 0,-1-3 0,0 3 0,1-1 0,-1-2 0,1 3 0,3 0 0,-3-3 0,4 3 0,-5-1 0,1-2 0,3 6 0,-5-6 0,-8 3 0,-1-4 0,-7 0 0,7 0 0,-5 0 0,-2 5 0,-4-4 0,-8 3 0,7-4 0,-13 0 0,6 0 0,-7 0 0,1 0 0,-1 0 0,8 0 0,-7 0 0,7 0 0,-8 0 0,2 0 0,-9 0 0,8 0 0,-16 0 0,7 0 0,-1 0 0,1 0 0,15 0 0,-6 0 0,7-4 0,-2 3 0,-8-9 0,-9 3 0,-2 0 0,-19-10 0,4 8 0,7-9 0,-17 0 0,17 4 0,-14-4 0,10 5 0,-1 1 0,16 0 0,-7 6 0,8 1 0,4 0 0,-10 4 0,10-4 0,-11 5 0,4 0 0,-4 0 0,4 0 0,-12 0 0,10 0 0,-10 0 0,12 0 0,-4 0 0,2 0 0,5 0 0,4 0 0,11 0 0,-3 0 0,10 0 0,-4 0 0,10 0 0,-3 0 0,9 0 0,-3 0 0,-2 0 0,1 0 0,-2 0 0,-2 0 0,2 0 0,-4 0 0,5 0 0,-4 0 0,4 0 0,0 0 0,-5 0 0,5 0 0,0 0 0,-4 0 0,4 0 0,-5 0 0,-1 0 0,1 0 0,4 0 0,-2 0 0,2 0 0,1 0 0,1 0 0,5-4 0,0 3 0,1-3 0,-1 4 0,0 0 0,0 0 0,5 0 0,-4 0 0,4 0 0,-5 0 0,1 0 0,-1 0 0,0 0 0,0 0 0,1 0 0,-1 0 0,0 0 0,0 0 0,1 4 0,-1 2 0,0 3 0,5 0 0,1 0 0,0 0 0,-1 0 0,-1 0 0,-2 0 0,2 0 0,1 0 0,-4 0 0,4 1 0,-4-1 0,-1 0 0,-5 1 0,4-1 0,-3 1 0,4-1 0,1 0 0,-1 1 0,0-1 0,5 0 0,-3 0 0,3 4 0,-5-2 0,0 7 0,1-8 0,-1 8 0,1-8 0,-1 4 0,0-1 0,0-2 0,1 2 0,-1-4 0,-4 1 0,2-1 0,-2 1 0,4 0 0,-6-1 0,5 1 0,-4-4 0,0 2 0,4-3 0,-8 5 0,8 0 0,-4-5 0,5 4 0,1-4 0,4 4 0,-4 0 0,4 0 0,0 0 0,-4 0 0,4 0 0,-5 1 0,-11-5 0,7-1 0,-34-4 0,2 0 0,-33 0 0,7 0 0,-7 0 0,13 0 0,-4 0 0,14 0 0,1-4 0,-2 0 0,-28 2 0,23-5 0,-1 0 0,-26 0 0,44 0 0,0-1 0,-38-10-804,8 3 804,30 2 0,0-1 0,-27-7 0,30 10 0,0-1 0,-36-14 0,7 5 0,-2 1-326,-6-6 326,8 11 0,11-3 0,-1 5 0,20 2 0,-10-1 0,16 1 0,-8-1 0,14 2 0,0-6 0,7 4 0,-1-7 791,1 7-791,5-7 339,-4 8-339,10-2 0,-10-2 0,10 4 0,-10-8 0,10 4 0,-9-10 0,8-1 0,-11-7 0,4 0 0,-15-20 0,-8 0 0,11-2 0,-1 9 0,21 14 0,-1 1 0,-5-20 0,5 16 0,0-22 0,2 26 0,7-13 0,-3 13 0,0-7 0,4 8 0,-5-8 0,6 7 0,-1-13 0,0 6 0,-1-15 0,-6-15 0,4-5 0,-6-21 0,13 27 0,1 14 0,-1 1 0,0-10 0,1 12 0,-1-2 0,-6-30 0,6-12 0,0 44 0,1 0 0,-1-44 0,-1 4 0,-3 10 0,10-7 0,-4 12 0,5-13 0,0-9 0,0 4 0,0 40 0,0 0 0,0-46 0,0 10 0,0 35 0,0 0 0,0 4 0,0-1 0,0-13 0,0-2 0,0 6 0,0 0-206,0-11 0,0-1 206,0 7 0,0 2 0,0 7 0,0-2 0,0-19 0,0-2 0,0 9 0,0-2 0,0-16 0,0 0 0,0 15 0,0 2 0,0 2 0,0 3 0,0-33 0,0 46 0,0 1 0,0-35 0,0 6 0,3 30 0,0-2 0,-3 3 0,1-3-1188,5-26 0,2-5 1188,1 3 0,0-4 0,-2 10 0,0-4 0,0 2 0,5-13 0,1 0 0,-4 14 0,0-4 0,-1 8 0,0 9 0,1 3 0,1-23 0,2 4 0,7-5 0,-16 19 0,-7 20 0,-22 28 0,-1-10 0,-5-6 0,10 2 2788,-5-8-2788,0 0 0,3-6 0,-4 0 0,5-1 0,3 9 0,3 0 0,-3 1 0,8 3 0,-8-8 0,4 8 0,0-8 0,-4 9 0,4-9 0,-5 8 0,5-2 0,-4 4 0,9 0 0,-4 1 0,5 4 0,0 3 0,5 4 0,-3-4 0,3 4 0,-4-4 0,4 0 0,-3 2 0,-2-7 0,-2-4 0,-2 1 0,-2-7 0,5 9 0,-9-9 0,9 7 0,-5-7 0,6 3 0,-1 2 0,1-7 0,-1 1 0,5 2 0,-4-7 0,4 13 0,-5-7 0,6 9 0,-5-3 0,5 8 0,-1-6 0,-2 10 0,3-10 0,0 11 0,-5-11 0,9 5 0,-4-7 0,1 2 0,3-7 0,-4-1 0,1-1 0,3-2 0,-4 2 0,5 2 0,0-1 0,0 9 0,-4 3 0,3-2 0,-4 12 0,5-6 0,0 12 0,0-7 0,0 3 0,0 0 0,0-4 0,0 8 0,0-3 0,0-4 0,0 7 0,0-7 0,0 9 0,0-1 0,0 1 0,0-1 0,0 1 0,-3 0 0,-2-4 0,1-1 0,-4-10 0,1-9 0,-3-5 0,-2-16 0,1 2 0,-1-10 0,1 4 0,4-12 0,-4 0 0,9-3 0,-9 4 0,10 7 0,-10-19 0,10 6 0,-11-14 0,11-9 0,-4 4 0,4 34 0,2-1 0,-1 1 0,0 1 0,0-8 0,0-1 0,0 2 0,0 2 0,0 9 0,0 2 0,0 0 0,0 2 0,0-23 0,0-6 0,0 15 0,0 14 0,0-9 0,0 12 0,0 2 0,0 1 0,-10 22 0,4-14 0,-9 5 0,0 2 0,-1-9 0,-5 1 0,3-15 0,-3 1 0,8-10 0,-3 5 0,4 2 0,1-1 0,4 1 0,-2 3 0,7-1 0,-2 10 0,4 3 0,0-2 0,0 8 0,0-7 0,-5 1 0,3 2 0,-3-1 0,5 9 0,0-3 0,0 8 0,0-6 0,0 10 0,0-4 0,0 5 0,0 0 0,0 1 0,5-1 0,4 1 0,1-1 0,12 0 0,-6 4 0,8-3 0,-5 7 0,-5-1 0,4 2 0,-4 5 0,0-3 0,9 7 0,-8-2 0,9 3 0,0 0 0,-4 0 0,5 0 0,-2 0 0,-2 0 0,-3 0 0,0 0 0,-8 0 0,3 0 0,-4 0 0,-1 0 0,1 0 0,-1 0 0,1 0 0,4 0 0,6 0 0,7 0 0,3 0 0,3 0 0,-3-5 0,2 4 0,-6-3 0,5-1 0,-10 4 0,10-4 0,-6 5 0,2 0 0,2 0 0,4 0 0,0 0 0,11 0 0,-6 0 0,8 0 0,-2-4 0,-4 2 0,2-2 0,-9 4 0,-2 0 0,0 0 0,-10 0 0,5 0 0,-7 0 0,6 0 0,-4 0 0,10 0 0,-5 0 0,6 4 0,-1 2 0,1 4 0,-6 0 0,-1 0 0,-5-1 0,-5 0 0,-1 0 0,-4 0 0,-1-5 0,-3 4 0,-1-3 0,0 12 0,2 4 0,-1 15 0,5 3 0,-4 3 0,0 10 0,-1-13 0,-5 12 0,0-20 0,0 7 0,0-9 0,0-3 0,0 2 0,0-7 0,0 2 0,0-4 0,0 4 0,0 3 0,0 3 0,0 3 0,0-3 0,0 3 0,0 3 0,5 4 0,1 3 0,0 3 0,3-2 0,-2 2 0,-2-3 0,6 4 0,-5-4 0,4-3 0,1 2 0,0-2 0,4 3 0,3 3 0,-2-2 0,6 9 0,-9-8 0,10 16 0,-11-14 0,5 7 0,-6-15 0,0 0 0,0-1 0,-1-4 0,1 5 0,4-7 0,-3 7 0,9 1 0,-9 5 0,10 1 0,-6-2 0,7 2 0,-6-1 0,5 2 0,-10-1 0,9-5 0,-4 2 0,4-9 0,0 9 0,1-9 0,7 13 0,-7-13 0,7 13 0,0-5 0,-6-1 0,6 6 0,2 6 0,-6-9 0,6 8 0,-12-25 0,2 4 0,-1-5 0,0 1 0,6 5 0,-5-10 0,4 9 0,-5-10 0,-6 3 0,4-4 0,-7-1 0,2-3 0,-4-2 0,-1-5 0,-3 1 0,-1-1 0,0 1 0,-3-1 0,2 0 0,1 1 0,-3 8 0,7-1 0,-7 3 0,8-1 0,-8-9 0,3 9 0,-4-8 0,0 3 0,0-4 0,0-1 0,0 1 0,0-1 0,0 0 0,0 5 0,0 9 0,0 8 0,0 7 0,0-5 0,0-4 0,0-11 0,0-5 0,0-4 0,0 1 0,0-2 0,0 1 0,-4-3 0,3 2 0,-3-3 0,4-3 0,0-1 0,0-8 0,0-1 0,0 1 0,0 0 0,0 0 0,0-1 0,0 1 0,0 0 0,0 0 0,0 0 0,0 0 0,4 3 0,-3-2 0,7 6 0,-7-6 0,6 2 0,-2 0 0,0-3 0,2 8 0,-6-8 0,6 7 0,-3-3 0,1 1 0,2 2 0,-2-3 0,3 0 0,0 0 0,1-1 0,4-3 0,-4 3 0,15-9 0,-9 4 0,9-5 0,0 1 0,1-1 0,11-6 0,-2-6 0,2 5 0,5-12 0,-8 11 0,7-10 0,-1 4 0,0-4 0,18-11 0,-3 2 0,-4 4 0,15-21 0,-13 17 0,18-20 0,-12 11 0,-6 4 0,6-11 0,-10 10 0,5-11 0,-14 9 0,-2 0 0,-9 1 0,1 2 0,-13 5 0,6-4 0,-10 4 0,4 3 0,-5-8 0,5 7 0,-4-9 0,5-3 0,-1 1 0,-3-3 0,8-1 0,-9 8 0,5-2 0,-6 4 0,0 1 0,0 5 0,-1 3 0,0 5 0,1 1 0,-6 4 0,4-3 0,-8 3 0,4-5 0,-5-7 0,0 6 0,0-6 0,0 7 0,0 6 0,0 1 0,0 5 0,0 1 0,0-20 0,0 4 0,0-18 0,0 3 0,0-5 0,0 2 0,0 0 0,-5 12 0,4 3 0,-7 11 0,7 6 0,-4 7 0,5 5 0,0-1 0,0 1 0,-3 3 0,2-2 0,-7-8 0,2 0 0,-9-15 0,5 10 0,-10-16 0,5 15 0,-7-16 0,3 13 0,-1-2 0,1 7 0,5 1 0,1 8 0,4 0 0,0 3 0,-4-7 0,-7-3 0,-6-7 0,-13-10 0,-6 5 0,2-12 0,-7 1 0,0-4 0,2 2 0,-2 0 0,6 8 0,15 6 0,-2 7 0,12 7 0,6 5 0,-1 0 0,6 4 0,-11-8 0,-2 6 0,-15-13 0,3 9 0,-16-11 0,0 9 0,-12-5 0,-1 6 0,7 5 0,3-3 0,12 8 0,3-7 0,-1 8 0,6-8 0,0 7 0,3-6 0,4-3 0,-5 0 0,4-8 0,-2 4 0,2-5 0,-3 0 0,3 0 0,-5-6 0,5 5 0,-2-11 0,-3 0 0,3-3 0,0-7 0,0 2 0,7 2 0,3-6 0,-3 5 0,9 0 0,-3 2 0,5 11 0,4 3 0,2 4 0,0-5 0,2-8 0,-2-5 0,4-16 0,0 2 0,0-19 0,0 10 0,0-9 0,0 9 0,0-1 0,0 8 0,0 1 0,0 8 0,0-2 0,5 2 0,1 5 0,4-3 0,6 3 0,-4-3 0,4 3 0,-5-2 0,-1 14 0,1-14 0,-2 19 0,2-19 0,-5 14 0,3-10 0,-3 0 0,5-1 0,0-7 0,0 2 0,0-2 0,0 3 0,0-4 0,-1 10 0,-4-2 0,3 13 0,-4 1 0,1 9 0,-2 2 0,-4 4 0,0 1 0,0 0 0,0 0 0,0-23 0,0-12 0,0-28 0,0-3 0,0-14 0,0 9 0,0-1 0,0 19 0,0 9 0,0 20 0,0-5 0,-4 22 0,-1-8 0,-4 9 0,-1-11 0,-4 5 0,-1-9 0,-5 3 0,-1-4 0,-4-2 0,8 11 0,-2-3 0,6 14 0,3-3 0,-3 4 0,5 4 0,-1-2 0,-4 6 0,3-3 0,-8 0 0,9 3 0,-9-4 0,4 5 0,-10 0 0,3 0 0,-4 0 0,6 0 0,-5-4 0,-1 3 0,-6-4 0,0 5 0,0 0 0,-6 0 0,5 0 0,-6 0 0,7 0 0,5 0 0,-2 0 0,12 0 0,0 0 0,7 0 0,0 0 0,-12 0 0,0 0 0,-8 0 0,0 0 0,4 4 0,-7 2 0,-5 0 0,5 3 0,-6-3 0,8 4 0,-1 0 0,0 0 0,0 1 0,0-1 0,1 0 0,-1 0 0,-4 1 0,2-1 0,-22 15 0,-5 9 0,5 0 0,-8 15 0,18-13 0,-5 13 0,-2-3 0,3 3 0,3-3 0,-3-3 0,4 1 0,2-1 0,-1-2 0,6 6 0,0-12 0,2 6 0,10-15 0,-5 0 0,10-1 0,-9-8 0,9 6 0,-3-8 0,10 0 0,-4-2 0,4 0 0,0-3 0,2-2 0,7-1 0,2-2 0,-1-1 0,3 4 0,-3-3 0,4 3 0,0 0 0,0 0 0,0 0 0,0 0 0,-3-3 0,-2-2 0,-6-3 0,2 0 0,-2 4 0,2 5 0,-4 6 0,-2 3 0,-5 7 0,2-6 0,-9 13 0,7-7 0,-13 8 0,12-3 0,-12 4 0,6 3 0,-7-2 0,0 9 0,-7-2 0,6 3 0,-13 4 0,8-3 0,-4 8 0,0-7 0,6 7 0,-7-2 0,1-2 0,3 7 0,-16 9 0,13-5 0,-17 13 0,12-7 0,-6 9 0,3 9 0,24-42 0,-1 0 0,3 3 0,-1 0 0,-2 2 0,0 0 0,1 1 0,2 2 0,-1 5 0,1 1 0,-1-5 0,1-2 0,-11 42 0,-6-5 0,16-14 0,-10 14 0,10-6 0,-9-1 0,9-10 0,-7 1 0,8-8 0,-3 1 0,4-3 0,3-9 0,-3 7 0,4-14 0,-3 7 0,3-9 0,-1-4 0,1 2 0,5-9 0,-3 3 0,3-3 0,-4-3 0,-1 3 0,6-3 0,-4-3 0,8 2 0,-7-8 0,7 4 0,-2-5 0,3-1 0,1 1 0,-4-1 0,2 1 0,-2-5 0,1 3 0,2-7 0,-2-2 0,3-4 0,1-4 0,0 0 0,-1-8 0,4 2 0,-6-4 0,-9 7 0,-6 3 0,-23 11 0,8-4 0,-10 10 0,12-1 0,-4-4 0,11 3 0,-5-4 0,11-2 0,2 1 0,5 0 0,5-1 0,1-4 0,4 2 0,1-2 0,-5 0 0,3-1 0,-3-1 0,0-2 0,-2 8 0,1-8 0,-4 7 0,4-7 0,0 3 0,-4-4 0,4 4 0,-5-3 0,5 4 0,-4-5 0,4 4 0,-5-3 0,0 3 0,0-4 0,-6 0 0,6 0 0,-6 0 0,7 0 0,4 0 0,-4 0 0,8 0 0,-8 0 0,4 0 0,-5 0 0,0 0 0,0-4 0,1-1 0,-6-5 0,4 1 0,-10-2 0,5 2 0,-1-1 0,-2 0 0,2 0 0,1 0 0,1 0 0,5 1 0,0 4 0,0-4 0,0 4 0,5 0 0,-4-4 0,4 4 0,0-4 0,-3 0 0,2 0 0,1 0 0,-4 0 0,9 4 0,-5-3 0,6 3 0,-1 0 0,1-2 0,-1 6 0,1-7 0,-1 7 0,0-6 0,-4 2 0,-1 0 0,0-3 0,-4 3 0,9-4 0,-9 0 0,4 4 0,-1-3 0,-2 3 0,3-4 0,0 0 0,-4-1 0,4-3 0,-5 3 0,1-3 0,-1 3 0,0-3 0,0 2 0,1-2 0,-1-1 0,1 4 0,-1-3 0,5 4 0,-4-5 0,8 4 0,-8-3 0,4 0 0,0 3 0,-3-7 0,3 7 0,-5-8 0,0 3 0,1 1 0,-1 0 0,5 6 0,-4-2 0,4 1 0,0 0 0,-3 0 0,2 0 0,1 4 0,-4-3 0,4 2 0,0-3 0,-4 0 0,4 4 0,-5-3 0,5 3 0,-4 0 0,4-3 0,0 7 0,-3-7 0,7 7 0,-3-7 0,0 7 0,3-3 0,-3 0 0,0 3 0,3-6 0,-3 6 0,0-3 0,3 0 0,-7 3 0,7-3 0,-8 4 0,8 0 0,-3 0 0,0 0 0,4-3 0,-4 2 0,4-3 0,1 4 0,-1 0 0,1 0 0,0 0 0,-1 0 0,0-4 0,1 3 0,-1-3 0,1 4 0,-1 0 0,1 0 0,-1 0 0,-4 0 0,4-4 0,-8 3 0,7-2 0,-7 3 0,2 0 0,-3 0 0,-1 0 0,4 0 0,-3 0 0,4 0 0,-5 0 0,5 0 0,1 0 0,5 0 0,-1 0 0,1 0 0,-1 0 0,1 0 0,-5 0 0,4 0 0,-4 3 0,0 3 0,3 2 0,-7 2 0,7-6 0,-8 5 0,8-4 0,-3 0 0,0 3 0,3-7 0,-7 3 0,7-4 0,-3 4 0,4-3 0,1 6 0,-1-2 0,-3 4 0,-2 3 0,-3 2 0,4 2 0,1-2 0,7-2 0,-3-7 0,8 2 0,-4-2 0,4 3 0,-4 1 0,-1 4 0,0-4 0,-3 9 0,7-9 0,-7 5 0,7-6 0,-7 1 0,7-1 0,-6-3 0,2-1 0,-3-4 0,1 0 0,-1 0 0,3 3 0,2 2 0,3 3 0,0 0 0,0 0 0,0 0 0,0 0 0,0 0 0,0 0 0,0 0 0,0 1 0,0 4 0,0 1 0,0 1 0,0 2 0,0-2 0,0 4 0,0-1 0,0 1 0,0-5 0,0 4 0,0-9 0,0 5 0,0-1 0,0-3 0,0 3 0,0-5 0,0 6 0,0 0 0,0 0 0,0 3 0,0-7 0,0 7 0,0-7 0,0 2 0,0-3 0,0 4 0,-4-4 0,3 8 0,-3 3 0,4 0 0,0 4 0,0-5 0,0 0 0,0-1 0,0 1 0,0-1 0,0 1 0,0 0 0,0 0 0,-4-1 0,3 1 0,-3-1 0,4 7 0,0-6 0,0 6 0,0-2 0,0 3 0,0-1 0,0 11 0,0-10 0,0 18 0,0-7 0,0 2 0,0 3 0,0-10 0,0 5 0,0-6 0,0-1 0,0 8 0,0-7 0,0 7 0,0-8 0,0 7 0,0-5 0,0 5 0,0-12 0,0 5 0,0-5 0,0 7 0,0-1 0,0 1 0,-4-2 0,3-4 0,-8 2 0,8-2 0,-3-1 0,4 5 0,0-11 0,-5 6 0,4-7 0,-3 1 0,4-1 0,0 1 0,0 6 0,0-5 0,0 5 0,0-2 0,0 3 0,0 4 0,0-5 0,0 5 0,0-4 0,4 0 0,-3-2 0,8-5 0,-8-5 0,7-1 0,-7-5 0,3 1 0,-4-1 0,0 1 0,3-1 0,-2 0 0,3 1 0,-4 0 0,0-1 0,0 1 0,0-1 0,0 1 0,0-1 0,4 5 0,1 1 0,1 4 0,2 6 0,-2 1 0,4 6 0,-4-6 0,3-1 0,-4-5 0,4 0 0,-3-5 0,1-1 0,-6-4 0,3-1 0,-7-3 0,5-2 0,-1-3 0,4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2.192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4377.74414"/>
      <inkml:brushProperty name="anchorY" value="-38739.39063"/>
      <inkml:brushProperty name="scaleFactor" value="0.5"/>
    </inkml:brush>
  </inkml:definitions>
  <inkml:trace contextRef="#ctx0" brushRef="#br0">0 1 24575,'50'0'0,"-12"0"0,44 0 0,-26 0 0,30 0 0,-4 0-923,8 0 923,-35 0 0,-3 0 0,11 5 0,-13-3 0,1 3 0,19 14 0,20 8 0,-2 2 0,-8 9 0,0-4 0,-1 0 0,-7-2 0,6 0 127,-15-6-127,7 6 0,-8-8 0,-8 0 0,6 1 0,-19-8 692,4 0-692,-14-2 104,1-3-104,-6 7 0,-2-4 0,-4 0 0,-1 3 0,0-3 0,-4 4 0,-2-5 0,-4 0 0,0-6 0,-1 1 0,-3 0 0,-1-1 0,-4 1 0,0-1 0,0 1 0,0-1 0,0 0 0,0 0 0,0 0 0,0 0 0,0 0 0,4-3 0,-3 2 0,7 8 0,3 12 0,13 20 0,6 7 0,7 2 0,2 12 0,-2-10 0,-6 4 0,-3-16 0,-6-9 0,-6-11 0,-2-6 0,-5-7 0,-4-4 0,-1-8 0,-4-1 0,0-8 0,-4 3 0,3 2 0,-2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4.104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29482.61133"/>
      <inkml:brushProperty name="anchorY" value="-43535.20313"/>
      <inkml:brushProperty name="scaleFactor" value="0.5"/>
    </inkml:brush>
  </inkml:definitions>
  <inkml:trace contextRef="#ctx0" brushRef="#br0">1 566 24575,'29'0'0,"-3"0"0,11-5 0,25-15 0,-2 5 0,7-10 0,0 7 0,18-11 0,-22 12 0,-14-2 0,-1 1 0,15 2 0,8-16 0,1 12 0,-2-4 0,-9 10 0,1-3 0,-7 0 0,-3 4 0,1-4 0,-5 5 0,4 0 0,-6 1 0,0-6 0,-1 5 0,1 0 0,-1 2 0,-5 4 0,4 0 0,-11-3 0,-1 8 0,-2-4 0,-4 0 0,6 4 0,-1-8 0,7 3 0,8-6 0,9 0 0,7 0 0,-1-1 0,1 1 0,0 0 0,-14 5 0,3 1 0,-23 2 0,2 3 0,-10-3 0,-6 4 0,-1 0 0,-4 0 0,-1 0 0,1 0 0,-8 0 0,-2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7.21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48162.39453"/>
      <inkml:brushProperty name="anchorY" value="-47535.13672"/>
      <inkml:brushProperty name="scaleFactor" value="0.5"/>
    </inkml:brush>
  </inkml:definitions>
  <inkml:trace contextRef="#ctx0" brushRef="#br0">0 1 24575,'5'51'0,"8"7"0,0 5 0,12 13 0,0-19 0,-5-9 0,3 0 0,10 13-298,-5-4 0,0-2 298,-1-1 0,0-5 0,1-1 0,5 9 0,20 18 0,-15-19 0,1 7 147,-4-19-147,-16 1 0,2-18 0,-11-2 0,-1-11 0,0-1 449,-1-4-449,-3 0 0,-1-1 0,-4 0 0,0 0 0,0 0 0,0 1 0,0-1 0,0 0 0,0 0 0,0 11 0,-5 2 0,0 10 0,-6 7 0,0 1 0,0 0 0,0-7 0,1-2 0,5-14 0,-4 3 0,8-11 0,-3 1 0,4-1 0,-3-3 0,-2-1 0,1 0 0,-3-3 0,6 6 0,-2-2 0,-1-1 0,3 3 0,-3-2 0,4 3 0,0 0 0,0 0 0,0 0 0,0 1 0,0-1 0,0 0 0,0 1 0,0-1 0,0 1 0,0-1 0,0 0 0,0 1 0,-4 0 0,3-1 0,-3 1 0,1-5 0,2 4 0,-3-4 0,1 5 0,2-1 0,-3 0 0,4-4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22.825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9433.43164"/>
      <inkml:brushProperty name="anchorY" value="-28805.14258"/>
      <inkml:brushProperty name="scaleFactor" value="0.5"/>
    </inkml:brush>
  </inkml:definitions>
  <inkml:trace contextRef="#ctx0" brushRef="#br0">2085 992 24575,'0'98'0,"0"-26"0,0-14 0,0 1 0,0 30 0,0-1 0,0-37 0,0 0 0,0 35 0,0 7 0,0-24 0,0 20 0,0-13 0,0-6 0,0-9 0,0-6 0,0-2 0,0-8 0,5 33 0,-3-6 0,8 8 0,-9-22 0,4-23 0,-1-4 0,-3-11 0,4 4 0,-5-15 0,0 9 0,0 1 0,0 7 0,0 4 0,0 1 0,0-1 0,0 1 0,0-6 0,0 5 0,0-10 0,0 4 0,0-5 0,0 0 0,0 0 0,0-5 0,0 4 0,0-3 0,0-1 0,0-1 0,0-5 0,0 1 0,0-1 0,0 1 0,0-1 0,0 1 0,0-1 0,0 0 0,0 5 0,0 6 0,0 7 0,0-1 0,0 5 0,0-10 0,0 4 0,0-4 0,0-6 0,0-1 0,0-4 0,0-1 0,0 1 0,0-1 0,0 0 0,0 5 0,0 2 0,0 8 0,0-3 0,0 8 0,0-7 0,0 2 0,0-4 0,0-1 0,0 1 0,0 0 0,0 5 0,0-4 0,0 4 0,0-5 0,0 0 0,0 4 0,0-2 0,0 8 0,0-9 0,0 9 0,0-9 0,0 4 0,0 0 0,0-4 0,0 10 0,0-11 0,-5 11 0,0-4 0,-1-1 0,-3 0 0,3-2 0,-3-3 0,-1 4 0,5-5 0,-3 0 0,3-5 0,-4 3 0,4-7 0,-3 3 0,3-4 0,0-1 0,-2 1 0,2 0 0,-4 4 0,0-3 0,-4 7 0,3-2 0,-8 3 0,7 1 0,-6 0 0,1 6 0,-3-6 0,4 6 0,2-11 0,-1 4 0,4-8 0,1 3 0,1-4 0,7-1 0,-6-3 0,6 2 0,-3 48 0,4-30 0,0 39 0,-4-44 0,-5-6 0,-6 4 0,-9-8 0,-1 5 0,-5-6 0,-1 2 0,1-1 0,-14 1 0,-8 0 0,-11 7 0,0-5 0,-6 5 0,10-2 0,-10-2 0,18 2 0,-8-4 0,15-1 0,-16 1 0,15-1 0,-7 1 0,9-1 0,-3 0 0,9-5 0,-1-1 0,13-5 0,-5 0 0,10 4 0,-4-3 0,5 3 0,0-4 0,1 0 0,-1 0 0,1 0 0,-1 0 0,0 0 0,0 0 0,1 0 0,-1 4 0,-4-3 0,3 8 0,-9-8 0,9 8 0,-3-4 0,4 0 0,0 3 0,0-7 0,5 7 0,-3-3 0,7 3 0,-3 1 0,4-4 0,5 2 0,0-2 0,4 3 0,0 0 0,0 0 0,0 1 0,0-1 0,0 0 0,0 0 0,0 0 0,0 0 0,0 0 0,0 0 0,0 1 0,0-1 0,0 0 0,0 1 0,0-1 0,0 1 0,0-1 0,0 1 0,0 0 0,0-1 0,0 0 0,0 0 0,0 0 0,0 0 0,0 5 0,0 1 0,0 10 0,0-3 0,0 3 0,0-5 0,0 0 0,-4-1 0,3 1 0,-3-5 0,4 4 0,0-3 0,-4 3 0,3-3 0,-3-2 0,4-5 0,0 1 0,0 0 0,0-1 0,0 1 0,0-1 0,0 1 0,0-1 0,-5 6 0,4 0 0,-3 5 0,4-1 0,-4-3 0,3 3 0,-3-8 0,4 3 0,0-5 0,0 1 0,-3-1 0,2 1 0,-3-1 0,4 6 0,0 6 0,-4 0 0,3 5 0,-4-1 0,5-4 0,-4 5 0,3-11 0,-3-1 0,4-4 0,0-1 0,0 0 0,-4-3 0,3 9 0,-2 3 0,3 17 0,0-1 0,0 4 0,0-11 0,0 9 0,0-1 0,0 8 0,0 4 0,0-4 0,0 10 0,0-1 0,0 10 0,0-4 0,0-3 0,0 1 0,0-9 0,0 3 0,0-3 0,0-10 0,0 8 0,0-12 0,0 11 0,0-5 0,-5 7 0,4-2 0,-4 3 0,0-3 0,4-4 0,-4 3 0,1-15 0,2 6 0,-2-7 0,4 13 0,0-11 0,0 4 0,0-7 0,0 0 0,0 1 0,0 3 0,0-9 0,0 0 0,0-2 0,0-8 0,0 3 0,0-4 0,0-1 0,0 1 0,0-1 0,0 5 0,0-3 0,0 11 0,0-10 0,0 5 0,0 1 0,0-2 0,4 3 0,-3-6 0,11 5 0,-6-2 0,7 3 0,-4-1 0,-1-7 0,2 7 0,-1-3 0,0 1 0,0 3 0,0-4 0,5 5 0,1 0 0,4 0 0,-5 0 0,4 0 0,-8-5 0,3-1 0,-4-4 0,-1-1 0,1-3 0,-1-1 0,1-1 0,-1-2 0,0 7 0,1-4 0,4 5 0,-3-4 0,8 4 0,-8-4 0,3 0 0,-5 2 0,1-6 0,-1 3 0,1-4 0,3 4 0,1-3 0,4 7 0,0-8 0,-4 4 0,-1-4 0,-4 0 0,1 0 0,-1 0 0,1 0 0,3 0 0,-2 0 0,7 0 0,-2 0 0,-1 0 0,-1 0 0,0 0 0,-3 0 0,2 0 0,-3 0 0,-1 0 0,1 0 0,-1 0 0,0 0 0,0 0 0,1 0 0,-1 0 0,1 0 0,4 0 0,-3 0 0,3 0 0,-4-4 0,-1 4 0,1-4 0,-5 0 0,4 3 0,-3-7 0,3 4 0,5-5 0,2 0 0,9-1 0,-4 0 0,10 0 0,-10 0 0,5 0 0,-6 5 0,-5-3 0,0 7 0,-6-7 0,1 8 0,-1-4 0,1 0 0,0-1 0,9 1 0,-2-8 0,14 5 0,-10-6 0,10 2 0,-18-1 0,2-3 0,-14-8 0,4-2 0,11-6 0,1 14 0,33 3 0,-30 14 0,15-4 0,-30-5 0,-4-5 0,0-1 0,0-2 0,0-3 0,4 0 0,1 0 0,4 3 0,5 7 0,-5-3 0,5 4 0,-6 4 0,1-3 0,-1 7 0,1-6 0,-1 2 0,0-3 0,-3 0 0,2 3 0,-6-2 0,7 6 0,-7-6 0,6 6 0,-6-7 0,6 3 0,-2-3 0,4-5 0,4 3 0,2-7 0,-1 7 0,3-8 0,-3 8 0,0-3 0,0 4 0,-2 1 0,-2-1 0,3 0 0,-5 1 0,1-1 0,-1 1 0,5-1 0,-3 0 0,7-4 0,-7-1 0,7-4 0,-7 3 0,8-2 0,-4 3 0,4-1 0,1-3 0,-4 4 0,3-1 0,-8-2 0,8 6 0,-8-2 0,3 4 0,-4 1 0,0-1 0,-1 1 0,1-1 0,-1 1 0,-3-1 0,2 1 0,-2-1 0,-1 1 0,4-1 0,-3-4 0,4 4 0,-4-4 0,2 4 0,-6 1 0,7 3 0,-7-2 0,3 2 0,-1-3 0,2-5 0,0-1 0,3 0 0,-3-3 0,4 2 0,-4 1 0,4-4 0,-8 9 0,7-1 0,-7 3 0,6 2 0,-6-3 0,3 0 0,-4 0 0,0 0 0,0-1 0,0 1 0,7 3 0,-2 2 0,11-6 0,3 7 0,2-11 0,8 12 0,3-8 0,6 8 0,7-4 0,-8 5 0,7 0 0,-13 0 0,6 0 0,-12 0 0,0 0 0,-7 0 0,-4 0 0,3 0 0,-2 0 0,-1 0 0,4 0 0,-5 0 0,12 0 0,-5 0 0,4 0 0,-10 0 0,-1 0 0,-4 0 0,0 0 0,-1 0 0,1 0 0,-1 0 0,0 0 0,1 0 0,-1 0 0,5 0 0,-3 4 0,7 1 0,-7 3 0,7 2 0,-7-2 0,8 2 0,-8 3 0,3-3 0,1 8 0,-5-9 0,9 5 0,-8-1 0,4-3 0,-5 3 0,-1-4 0,1-1 0,0 6 0,0 0 0,0 5 0,1 4 0,-1-3 0,1 8 0,0-2 0,0 4 0,0 1 0,4-1 0,-3-5 0,8-1 0,-4-5 0,-1 0 0,0-4 0,-5-2 0,-1-4 0,1-1 0,0 1 0,-4-1 0,-2 1 0,1-1 0,-3 1 0,3 3 0,0 3 0,-3-1 0,3-1 0,-4-5 0,4 1 0,-3-1 0,3 1 0,-4-1 0,4 1 0,0-1 0,5 1 0,-1-1 0,1 1 0,-1-1 0,1 1 0,-1-1 0,1 1 0,-4 0 0,-1-1 0,-1 1 0,2-1 0,8-3 0,6 3 0,13-7 0,9 20 0,-9 19 0,-8 29 0,-19-20 0,-5 2-261,-5 5 1,-3 0 260,-6 38 0,-3-29 0,6-24 0,11-14 0,0 5 0,0 6 0,0-3 521,0-2-521,0 7 0,0-7 0,0 2 0,0-4 0,0 5 0,6 3 0,0 9 0,6 6 0,-1-3 0,1 8 0,-6-8 0,4 3 0,-4-5 0,1-10 0,2-4 0,-8-3 0,3-8 0,1 6 0,-4-5 0,8 6 0,-8 8 0,8-7 0,-7 2 0,2-2 0,0-12 0,-3 6 0,2-9 0,-3 0 0,0-4 0,0-1 0,0 1 0,0 1 0,0 0 0,0 4 0,5 1 0,-4 1 0,3 3 0,-4-4 0,0 0 0,0 5 0,0-4 0,0 5 0,0-2 0,0-2 0,0 7 0,0-7 0,0 7 0,0-7 0,0 7 0,0-7 0,0 7 0,0-2 0,0 4 0,0-5 0,0 4 0,0-9 0,-4 4 0,3-5 0,-3-1 0,4 1 0,0 0 0,0 0 0,0-1 0,0 1 0,0 4 0,0-7 0,0 14 0,4-13 0,1 10 0,9-1 0,-4-9 0,3 8 0,-4-10 0,0-1 0,0 4 0,0-9 0,-4 5 0,3-6 0,-8 0 0,8 1 0,-3-1 0,3 1 0,1-1 0,-1 1 0,1-1 0,-1 1 0,1-1 0,-1 1 0,-3-1 0,-1 1 0,-4-1 0,0 1 0,0-1 0,0 0 0,0 10 0,0 43 0,0-30 0,0 37 0,0-47 0,0 3 0,0 6 0,0-5 0,0 12 0,0-5 0,0 12 0,0-12 0,5 11 0,1 1 0,6 2 0,3 3 0,-2-3 0,3-3 0,-5 2 0,-1-8 0,1 1 0,-1-3 0,1-2 0,-1 2 0,1 3 0,-1-7 0,1 6 0,-1-7 0,0 1 0,0-1 0,0-4 0,-1-3 0,-3-9 0,2 3 0,-3-2 0,0 3 0,3-4 0,-3 3 0,4-2 0,0 3 0,1 1 0,-5 0 0,3 0 0,-7-5 0,3 3 0,0-7 0,-3 12 0,3-11 0,-4 16 0,5 8 0,1-2 0,6 18 0,-2-15 0,1 10 0,-5-4 0,-1 3 0,0-8 0,-4 1 0,3-14 0,-4 1 0,0-2 0,0-3 0,0 4 0,0 0 0,0 1 0,0 1 0,0 2 0,0-7 0,-4 7 0,-2-8 0,-3 4 0,0-10 0,0 4 0,4-9 0,-3 9 0,3-9 0,-4 9 0,4-8 0,-4 7 0,4-7 0,-4 3 0,5 1 0,-4-5 0,7 5 0,-3-6 0,4 0 0,-4-3 0,3 2 0,-2-10 0,3-21 0,0 34 0,0-23 0,0 44 0,0-12 0,0-1 0,0 7 0,0-1 0,0 7 0,0 5 0,-5-4 0,-1 3 0,-10 10 0,4 0 0,-11 9 0,6-5 0,-5-4 0,-6 0 0,4-5 0,-4-1 0,8-14 0,1 4 0,0-9 0,0-1 0,0-1 0,1-8 0,-1 8 0,0-7 0,0 2 0,1-4 0,-1 1 0,1-1 0,-1 1 0,0-5 0,5-1 0,1 0 0,5-3 0,-1 2 0,1 1 0,-1-3 0,-8 3 0,1 0 0,-13 1 0,4 1 0,0 2 0,-5-7 0,10 8 0,-10-4 0,10 0 0,-5 4 0,11-4 0,-4 5 0,4-2 0,-5 2 0,-4-1 0,3 1 0,-4-1 0,0 1 0,4 0 0,-10 5 0,11-5 0,-6 5 0,11-7 0,1 1 0,4 0 0,1-4 0,3 2 0,-2-6 0,2 3 0,-3-4 0,-4 0 0,-10 0 0,-2 0 0,-4-4 0,-1-2 0,3-4 0,-3 0 0,3 0 0,3 1 0,-2-1 0,10 1 0,-4 3 0,10-1 0,1 6 0,3-7 0,-2 7 0,2-6 0,-3 2 0,-1 1 0,-4-4 0,4 3 0,-9-5 0,-1 1 0,-2-5 0,-2 4 0,4-8 0,-4 7 0,3-2 0,-4-1 0,10 3 0,-4-2 0,4 4 0,0 0 0,-4 0 0,3-1 0,-4-3 0,-4 2 0,2-3 0,-2 1 0,4 2 0,0-2 0,1 3 0,-1 1 0,0 4 0,5-3 0,-3 3 0,7 0 0,-7-3 0,7 3 0,-7 0 0,2-3 0,-3 2 0,-7-3 0,5-1 0,-4 0 0,5 1 0,0-1 0,5 1 0,-3 4 0,7-2 0,-7 2 0,2-5 0,-3 1 0,-1 0 0,1-4 0,-7-3 0,1-3 0,-7-2 0,1 6 0,-1-5 0,1 5 0,4-1 0,-2 2 0,2-1 0,2 0 0,-1 0 0,6-8 0,-5 7 0,-2-9 0,1 6 0,1 0 0,0 3 0,4-1 0,-4 6 0,5-2 0,5 8 0,1-3 0,5 7 0,-1-3 0,1 0 0,-1 3 0,-4-6 0,4 6 0,-4-4 0,0 1 0,3 3 0,-8-3 0,9 0 0,-5 3 0,6-6 0,-1 6 0,1-7 0,0 7 0,3-6 0,1 10 0,4-2 0,-3 3 0,-11 0 0,-1 0 0,-14 2 0,4 8 0,-7 2 0,3 0 0,-2 3 0,1-3 0,-8 0 0,7 3 0,-13-7 0,7 8 0,-1-8 0,-3 3 0,2 1 0,2-4 0,-7 4 0,13-6 0,-13 1 0,12-1 0,-5 1 0,6-1 0,-5-4 0,9 3 0,-7-8 0,13 8 0,-8-8 0,8 3 0,-3 0 0,10-3 0,-4 7 0,4-7 0,-5 3 0,5 0 0,-4-3 0,4 3 0,0-4 0,1 4 0,4-3 0,1 2 0,3 1 0,-2-3 0,6 6 0,-2-3 0,3 4 0,0 0 0,0 0 0,0 0 0,0-1 0,0 1 0,0 0 0,0 0 0,0 0 0,0 1 0,0-1 0,0 10 0,0 3 0,0 9 0,0 2 0,0-2 0,0 7 0,0 0 0,0 2 0,0 4 0,0-10 0,0 9 0,0-9 0,4 3 0,-3 2 0,4-6 0,0 12 0,-4-7 0,10 9 0,-10 4 0,9-3 0,-9 9 0,9-9 0,-8 11 0,3-3 0,0 0 0,-4 2 0,4-3 0,0 3 0,-4 4 0,4-9 0,0 0 0,-3-18 0,3 3 0,-1-17 0,-3 4 0,3-9 0,0-2 0,-3-5 0,3 1 0,0-1 0,0 1 0,5 4 0,4 1 0,-2 5 0,6-1 0,-7 1 0,3-5 0,-4-1 0,0-4 0,-1-1 0,-3 1 0,-1-1 0,-4 36 0,0-17 0,0 24 0,0-21 0,4-6 0,2 14 0,4-7 0,2 20 0,-2-12 0,2 13 0,3-9 0,5 17 0,16 15 0,-14-8 0,21 21 0,-12 1 0,7-14 0,-2 10 0,-10-36 0,3-2 0,-6-4 0,11-1 0,-12-7 0,4-8 0,-7 1 0,1-7 0,-1 2 0,-5-9 0,3 4 0,-7-8 0,3 2 0,0 2 0,-3-5 0,8 9 0,-4-4 0,5 5 0,0 5 0,0-4 0,1 4 0,-1 0 0,0-8 0,1 8 0,-2-14 0,1 4 0,-1-5 0,-3 0 0,2 0 0,-3 0 0,4 0 0,1 1 0,0-1 0,5 1 0,-4-5 0,0 3 0,-3-7 0,-2 7 0,4-7 0,0 4 0,0-5 0,-1 0 0,1 0 0,0 0 0,0 0 0,0 0 0,5 0 0,-4 0 0,5 0 0,-2 0 0,-3 0 0,9 0 0,-4-5 0,0 0 0,5-6 0,-10 2 0,10-1 0,-5 0 0,1 0 0,2 0 0,-7 5 0,2-4 0,-4 8 0,-5-6 0,-1 6 0,-4-3 0,-1 4 0,1 0 0,-5-4 0,4 3 0,-3-3 0,3 0 0,1 0 0,-1-1 0,6-3 0,0 3 0,5-5 0,-1 1 0,6-5 0,-4 3 0,4-3 0,-5 8 0,0-2 0,-5 3 0,-1-4 0,-4 1 0,4 3 0,-3-3 0,3 3 0,-5-3 0,1-1 0,4 1 0,1-6 0,4 4 0,1-8 0,5 3 0,-4-4 0,8-1 0,-8 5 0,4-2 0,-5 6 0,-5-2 0,4 4 0,-9 0 0,5 4 0,-6-2 0,1 2 0,-1-4 0,1 1 0,-1-1 0,1-4 0,0 4 0,0-5 0,-1 10 0,1-4 0,-1 3 0,1 0 0,-1 2 0,1 3 0,-1 0 0,0 0 0,0 0 0,1 0 0,3 0 0,3-5 0,3 4 0,1-3 0,-5 4 0,9 0 0,-12 0 0,18 0 0,-13 0 0,8 0 0,-1 0 0,-2 0 0,2 0 0,1 0 0,-4 0 0,5 0 0,-7 0 0,1 0 0,-5 0 0,4 0 0,-4 0 0,10 0 0,-4 0 0,10 0 0,1 0 0,2 0 0,16 0 0,-1 0 0,2 0 0,-2 0 0,-11 0 0,-8 0 0,-2 0 0,-4 0 0,-3 0 0,8 0 0,-7 0 0,8 0 0,-9 0 0,9 0 0,-3 0 0,9 0 0,5 0 0,2 5 0,4-4 0,-3 9 0,22-4 0,-19 4 0,6-3 0,-29-3 0,-6-4 0,-8 0 0,4 4 0,5-3 0,-3 2 0,13-3 0,-2 0 0,11 0 0,1 0 0,7 0 0,0 0 0,0 5 0,1-3 0,-2 7 0,-5-7 0,-3 7 0,-4-8 0,-7 4 0,0-5 0,-7 0 0,1 0 0,4 0 0,9 0 0,14 0 0,22 0 0,-3 0 0,7 0 0,-18 0 0,-10 0 0,-7 0 0,-12 0 0,-6 0 0,-5 0 0,-6 0 0,1 0 0,-1 0 0,1 0 0,-1 0 0,0 0 0,1 0 0,-1 0 0,1 0 0,-4-4 0,2 3 0,-2-3 0,4 4 0,9 0 0,-2 0 0,13 0 0,-3 0 0,5 0 0,0 0 0,-6 0 0,0 0 0,-6 0 0,-5 0 0,4 0 0,-8-4 0,3 0 0,-4-1 0,-1-3 0,1-1 0,0-1 0,10-4 0,-3 0 0,8 4 0,1-5 0,-10 6 0,8-4 0,-13 3 0,7-8 0,-7 4 0,4-5 0,-5 1 0,-4-1 0,-1 0 0,0 1 0,-3-7 0,8 5 0,-8-10 0,8-1 0,-3-1 0,4-11 0,-4 5 0,5-8 0,-5 1 0,5-1 0,0 7 0,0 2 0,-1 6 0,-4 6 0,3 1 0,-5 9 0,6-2 0,-1 3 0,0-5 0,0 5 0,0-4 0,0 4 0,0 0 0,5-4 0,0 4 0,1-5 0,3 4 0,-8-3 0,3 8 0,-4-3 0,0 5 0,0-1 0,-1 0 0,1 5 0,-1-4 0,1-1 0,-4-1 0,-1-3 0,1 0 0,-4 3 0,7-3 0,-3-4 0,-1 2 0,4-3 0,-7 0 0,7 8 0,-8-8 0,4 8 0,0-7 0,-2 2 0,2-4 0,-4 0 0,0 1 0,0-1 0,0 4 0,0 2 0,0 0 0,0 3 0,0-3 0,0 4 0,0-4 0,0 3 0,0-3 0,0 4 0,0 1 0,0 0 0,0 0 0,0-1 0,0 1 0,0 0 0,0 0 0,0-1 0,0 1 0,0 0 0,0-1 0,4 5 0,-3-4 0,2 3 0,1-3 0,-3-1 0,3 0 0,-4 1 0,0-7 0,0-5 0,5-14 0,5 3 0,7-13 0,3 13 0,2-7 0,-6 3 0,4 3 0,-5-4 0,13-3 0,-6 2 0,7-10 0,-7 5 0,-5-11 0,11-11 0,-14 12 0,16-26 0,-11 20 0,6-11 0,0 0 0,-7 12 0,5-4 0,-5 4 0,6 3 0,-2 4 0,1 4 0,-1-3 0,7 1 0,8-16 0,-5 13 0,8-8 0,-16 14 0,8 0 0,-8-1 0,3 8 0,-6 1 0,4 6 0,-3 5 0,2 2 0,1-2 0,-5 6 0,20-13 0,-14 12 0,15-13 0,-6 12 0,0-11 0,1 11 0,-4-4 0,-2 6 0,-4 0 0,-3 5 0,-4-3 0,-5 8 0,4-4 0,-8 1 0,3 3 0,-3-8 0,-2 9 0,2-9 0,-2 8 0,1-3 0,0 0 0,0 3 0,0-8 0,0 4 0,-4 0 0,4-4 0,-8 4 0,3 0 0,-4 1 0,0 4 0,4 0 0,-3 1 0,2-1 0,-3 1 0,0 0 0,0-1 0,0-4 0,-4-1 0,-6-10 0,-5 3 0,-11-9 0,-8-4 0,0 0 0,-7-7 0,1 6 0,-3-6 0,-6 3 0,6-3 0,-4 4 0,11 2 0,-5 0 0,9 7 0,5 2 0,4 7 0,4 0 0,0 1 0,5 4 0,-4-4 0,8 4 0,-8-6 0,4 2 0,-5-1 0,0 0 0,0 0 0,-5-5 0,4 4 0,-11-10 0,4 2 0,1 3 0,-6-8 0,12 13 0,-6-6 0,-1-5 0,6 9 0,-7-11 0,14 20 0,-4-5 0,9 8 0,-5-3 0,10 4 0,-4 1 0,3-1 0,-3 1 0,0 0 0,0-1 0,-1 1 0,1 3 0,-1-2 0,1 2 0,-5-4 0,3 1 0,-3-1 0,0 0 0,3-4 0,-8 2 0,4-6 0,-11 1 0,0-3 0,-12-3 0,6 3 0,-7-3 0,9 6 0,-3 1 0,8 6 0,-1-1 0,7 1 0,-1 4 0,5 0 0,-4 1 0,4 3 0,-5-7 0,1 7 0,-1-4 0,0 5 0,0 0 0,1 0 0,-1 0 0,1 0 0,-1 0 0,1 0 0,-7 0 0,5 0 0,-5 0 0,1 0 0,3 0 0,-3 0 0,-3 5 0,5 0 0,-5 4 0,12 5 0,-2-3 0,2 3 0,0-1 0,-3 2 0,8 0 0,-4 2 0,0 3 0,-1 0 0,-10 20 0,2-5 0,-3 13 0,2 5 0,2-8 0,-1 7 0,1-8 0,5-5 0,6-3 0,2-5 0,3 8 0,0 7 0,2-3 0,4 8 0,0-12 0,-5 0 0,4 4 0,-4-4 0,0 5 0,4-5 0,-4 5 0,0-6 0,4 1 0,-8 2 0,7-2 0,-7 3 0,2 11 0,-4-8 0,0 2 0,0-3 0,0-12 0,0 5 0,2-12 0,-1 5 0,0-5 0,0 1 0,0 2 0,0-3 0,1 0 0,-6 5 0,4-5 0,-5 12 0,1 2 0,-2 0 0,-6 5 0,6-5 0,-3 0 0,8 4 0,-3-16 0,5 3 0,1-11 0,-1-1 0,1 1 0,-1 0 0,-8 14 0,1-5 0,-8 11 0,10-14 0,0-1 0,6-5 0,0-5 0,0-1 0,4-4 0,2 0 0,-1-1 0,6-3 0,-1-2 0,7-3 0,0 0 0,0 4 0,5-3 0,-3 7 0,7-3 0,-7 3 0,7-3 0,-8 3 0,9-7 0,-9 7 0,4-4 0,0 5 0,-3-4 0,8 4 0,-9-5 0,9 6 0,-8-2 0,8 2 0,-9-2 0,9-3 0,-8 3 0,3-3 0,0 4 0,-3-1 0,3-3 0,-5 3 0,1-3 0,-1-1 0,1 4 0,-1-3 0,1 3 0,4 1 0,-3 0 0,7 0 0,-3 0 0,1 0 0,2 0 0,-3 4 0,0 2 0,4-1 0,-8-1 0,4 1 0,-5-5 0,0 5 0,-1-6 0,1 1 0,-1-1 0,1 1 0,-1-1 0,1 1 0,-1 4 0,1-4 0,4 8 0,-3-2 0,12 7 0,-3 2 0,13 4 0,-4 3 0,-4-10 0,-2 5 0,-13-17 0,9 9 0,-4-8 0,1 8 0,3-8 0,-8 8 0,7-7 0,-6 7 0,6-8 0,-7 3 0,4 0 0,-1-2 0,-3 2 0,3-4 0,-4-1 0,-1 1 0,1-1 0,-1 1 0,1-1 0,-1 1 0,1-1 0,-1 1 0,5 4 0,-3-4 0,7 4 0,-7-4 0,7 4 0,-7-3 0,2 3 0,-3-5 0,-1 1 0,1-1 0,0 5 0,-1-3 0,1 3 0,0 0 0,0 1 0,0 5 0,5-1 0,-3 2 0,8 4 0,-9-4 0,10 10 0,-10-10 0,5 10 0,-1-10 0,-3 5 0,7-2 0,-7 3 0,3 4 0,-3 2 0,3-2 0,-2 2 0,7-2 0,-7 2 0,7-2 0,-8-4 0,3 2 0,-4-2 0,4 4 0,-3-5 0,4 4 0,-6-8 0,1 3 0,0-5 0,-1 0 0,0-5 0,0-1 0,0 0 0,0-3 0,0 3 0,-1 0 0,2 13 0,0 1 0,1 17 0,0-13 0,-5 2 0,-2-10 0,-4-4 0,0-5 0,0 0 0,0-13 0,5-7 0,-1-3 0,5 0 0,0 5 0,4 8 0,-3-3 0,3 3 0,-4-4 0,-1 0 0,-3 7 0,-1 9 0,-4 13 0,0 10 0,0 3 0,0 4 0,4-10 0,-3 8 0,8-13 0,-8 1 0,8-3 0,-4-9 0,5 3 0,-1-8 0,0 2 0,-1-8 0,1 9 0,0-9 0,0 4 0,-4-4 0,2-1 0,-2 1 0,0 3 0,3 3 0,-4-1 0,6 9 0,-1-8 0,1 10 0,3-7 0,-2 1 0,7 0 0,-8 0 0,7-1 0,-2 1 0,0 0 0,3 0 0,-8-1 0,8 1 0,-8 0 0,8 0 0,-8-1 0,4 1 0,-1-5 0,-2 4 0,6-3 0,-6 4 0,6-1 0,-2 7 0,0-6 0,-1 6 0,-4-7 0,-1 1 0,0-5 0,0-1 0,-1-4 0,-3-1 0,-1 1 0,0-5 0,-4 4 0,8-7 0,1 7 0,10-3 0,6 5 0,5 0 0,1 1 0,-1-1 0,1 0 0,0 0 0,0 1 0,-5-1 0,-2-1 0,-10 1 0,4-1 0,-4-4 0,5-1 0,0-4 0,-1 0 0,7 0 0,-5 0 0,10 0 0,-5 0 0,1 0 0,3 0 0,-9 0 0,4 0 0,-4-4 0,-2 3 0,1-8 0,0 4 0,5 0 0,-4-3 0,10 2 0,-6-3 0,14-2 0,-6-4 0,12 2 0,-11-7 0,4 9 0,-6-9 0,-6 9 0,-1-3 0,-5 4 0,-4 1 0,2 4 0,-7-3 0,7 3 0,-3-4 0,5 0 0,0-5 0,4-1 0,3-5 0,4 0 0,2-1 0,-2 1 0,-3-6 0,1 10 0,-7-8 0,-2 14 0,-1-8 0,-8 8 0,3-3 0,-4 4 0,-5 1 0,0-1 0,-4 1 0,0-1 0,0-4 0,0-1 0,0-5 0,0-5 0,0-1 0,0-5 0,0-1 0,0 1 0,0 4 0,0 2 0,0 5 0,0 1 0,0-1 0,0 5 0,0-4 0,-8 4 0,-2-5 0,-9 1 0,-5-2 0,4-4 0,-12-4 0,6-2 0,-2-3 0,-4-5 0,10 5 0,-5-9 0,6 3 0,0 3 0,4-8 0,2 13 0,4-7 0,2 8 0,-2-1 0,2 7 0,-2-6 0,2 10 0,-1-5 0,1-6 0,-1 9 0,1-10 0,-1 13 0,1-5 0,-1 4 0,0-4 0,1 0 0,4 4 0,-4-8 0,4 8 0,-1-9 0,2 9 0,4-8 0,-4 8 0,3-4 0,-4 0 0,5-1 0,0-6 0,0 1 0,-4-1 0,3 1 0,-4-1 0,5 1 0,-5-1 0,4-5 0,-4 3 0,5-3 0,0-1 0,0 5 0,0-6 0,0 3 0,0 2 0,0-8 0,0 9 0,0-9 0,0 8 0,0-8 0,0 9 0,0-5 0,0 12 0,0-5 0,0 5 0,0-1 0,0-4 0,0 4 0,0-4 0,0-1 0,0-5 0,0 4 0,0 1 0,0 2 0,0 4 0,0-1 0,0 3 0,0 4 0,0 5 0,0-4 0,0 4 0,0 0 0,0-4 0,0 4 0,0-9 0,0-3 0,0-9 0,0-4 0,0 2 0,0-7 0,0 7 0,0-2 0,0 4 0,0 4 0,0 1 0,-4 4 0,3-11 0,-3 15 0,4-16 0,0-2 0,0 6 0,0-12 0,0 10 0,0 3 0,-5-16 0,4 15 0,-4-5 0,5 15 0,0 6 0,0-20 0,0 4 0,-5-31 0,4 29 0,-5-11 0,6 23 0,0-7 0,0-7 0,0 1 0,0-2 0,0-2 0,0 2 0,0-5 0,0 5 0,0-5 0,5 11 0,-4-10 0,4 11 0,0-11 0,-4 6 0,4-16 0,-5-4 0,0-5 0,0-12 0,0 10 0,0-3 0,0 6 0,0 9 0,0-19 0,0 32 0,0-16 0,0 29 0,0 1 0,0-5 0,0 10 0,0-10 0,0 9 0,0 2 0,0 1 0,0 4 0,0-5 0,0-5 0,0-1 0,0-6 0,0-5 0,0-3 0,0-5 0,0-1 0,0 1 0,0 11 0,0-2 0,0 15 0,0-4 0,0 5 0,0 0 0,0-5 0,0-1 0,0-5 0,0-23 0,0 6 0,0-39 0,0 42 0,0-15 0,0 21 0,0-8 0,0-15 0,0 4 0,0-4 0,0-19 0,0 5 0,0-21 0,0 7 0,6 0 0,1-1 0,0 3 0,5 6 0,-11 2 0,11 8 0,-11 14 0,4 4 0,-5 16 0,0 0 0,0 7 0,0-1 0,0-10 0,0-7 0,-15-29 0,1 13 0,-14-16 0,10 30 0,-3 4 0,10 11 0,-5 4 0,2-8 0,3 7 0,-7-1 0,7-1 0,-8 7 0,3-9 0,-5-1 0,0 5 0,-7-12 0,5 10 0,-5-10 0,0 4 0,-1 0 0,-1-6 0,-4 5 0,3-12 0,-4 4 0,-2-6 0,2 4 0,-1 1 0,7 1 0,-6-5 0,12 14 0,-5-10 0,7 17 0,0-2 0,5 4 0,2 1 0,4 5 0,0-4 0,1 9 0,3-3 0,-2 4 0,3 1 0,-1 3 0,-2-2 0,7 7 0,-7-7 0,7 8 0,-7-4 0,4 4 0,-1 1 0,-3-1 0,4 1 0,-1-1 0,-3 4 0,7-2 0,-6 2 0,2 0 0,-3-2 0,-5 2 0,3-4 0,-13-1 0,2-3 0,-5-3 0,-2 1 0,2-4 0,-3 8 0,3-8 0,-2 4 0,2 0 0,1-3 0,-5 2 0,6-3 0,-7 2 0,0-6 0,0 5 0,-1-12 0,-7 1 0,6 2 0,-14-8 0,15 13 0,-1-5 0,4 7 0,9 1 0,1 5 0,1 0 0,4 1 0,-5-2 0,1 1 0,-1-4 0,-5 3 0,4-4 0,-3 0 0,-2-1 0,5 5 0,1 1 0,2 5 0,7 0 0,-3 1 0,4 3 0,1-2 0,0 6 0,0-3 0,-5 4 0,-1 0 0,-11 0 0,1 0 0,-8 0 0,3 0 0,-2 0 0,1 0 0,-1 0 0,1 0 0,-1 0 0,6 0 0,-5 0 0,6 0 0,-2 0 0,-8-9 0,7-3 0,-8-8 0,3-1 0,-3 1 0,1-7 0,-1 5 0,1-11 0,9 13 0,-6-7 0,11 9 0,-4-2 0,5 1 0,5 0 0,-4 1 0,3-1 0,-3 0 0,-2-5 0,1 4 0,-2-10 0,7 5 0,-5-1 0,3-2 0,-3 8 0,0-8 0,4 7 0,-3-2 0,3 4 0,-3 1 0,-7-2 0,6 1 0,-6 4 0,7 2 0,-7 3 0,6 0 0,-6 0 0,7 5 0,-7-4 0,6 8 0,-11-3 0,10 4 0,-10 0 0,11 0 0,-11 0 0,5 0 0,-6 0 0,1 0 0,-1 0 0,1 0 0,-1 0 0,6 4 0,1 1 0,1 4 0,2 1 0,-7 0 0,8 4 0,-4 0 0,5 5 0,-4 0 0,3 0 0,-4 5 0,5-4 0,-1 9 0,-1 3 0,-5 11 0,1 19 0,-3-10 0,3 23 0,-4-14 0,1 18 0,-2-6 0,12-20 0,0 2 0,-9 40-317,7-31 0,2 2 317,3-10 0,2-2 0,-9 39 0,3-4 0,0-18 0,6-3 0,0-6 0,3-13 0,9-15 0,-4-5 0,5-15 634,0-1-634,0-4 0,0 3 0,0 14 0,-5 8 0,4 16 0,-4-3 0,0-4 0,4-6 0,-3-12 0,4 0 0,0-7 0,0-4 0,0-1 0,0-4 0,-4 3 0,3 15 0,-3 4 0,4 15 0,-5-10 0,4 8 0,-3-17 0,4 15 0,0-4 0,0 9 0,0 2 0,0-4 0,-5-1 0,4 0 0,-4 1 0,5-8 0,0 1 0,0-3 0,0 4 0,0 12 0,0 8 0,0 20 0,0 4 0,0-2 0,0-3 0,0-7 0,0-12 0,0 2 0,0-24 0,0-5 0,0-8 0,5 7 0,-4 1 0,9 7 0,-4 4 0,5-3 0,0 4 0,0 1 0,0-7 0,-1-6 0,0-9 0,-5-9 0,3-1 0,-4-8 0,5-1 0,-1-4 0,1 0 0,-1 0 0,1 0 0,4 0 0,1 0 0,0 0 0,4 0 0,-4 0 0,0 0 0,-1 0 0,-4 0 0,-1 0 0,5 0 0,-3 0 0,2 0 0,2 0 0,-5 0 0,9 0 0,-8 0 0,8 0 0,-4 0 0,0 0 0,3 0 0,-7 0 0,6 0 0,-2-4 0,-1 3 0,-1-7 0,-4 7 0,1-6 0,-1 6 0,1-7 0,4 3 0,1-4 0,4 0 0,7-1 0,-5 1 0,10-2 0,-10 2 0,-1-1 0,-2 1 0,-2 4 0,-1-2 0,4 6 0,-8-3 0,7 0 0,-2 3 0,7-7 0,6 3 0,-3 0 0,-3-3 0,-4 7 0,-4-3 0,0 4 0,4-4 0,-8 3 0,8-3 0,-4-1 0,5 4 0,-5-3 0,4 0 0,2 3 0,-5-3 0,8 0 0,-8 3 0,3-3 0,-3 4 0,-2-4 0,-4 3 0,4-3 0,0 4 0,6 0 0,-1 0 0,9 0 0,-6 0 0,11 0 0,3 0 0,-7 0 0,10 0 0,-23 0 0,4 0 0,-6 0 0,-3 0 0,3 0 0,-5 0 0,1 0 0,-1 0 0,1 0 0,-1 0 0,5 0 0,1 0 0,5 4 0,-5-3 0,-1 3 0,0-4 0,-3 0 0,7 0 0,-8 0 0,-1-3 0,-4-2 0,-4-3 0,0 0 0,0-5 0,0-1 0,0-5 0,0 0 0,0 0 0,0-5 0,0-15 0,5-20 0,1-23 0,6-1 0,-6 8 0,3 23 0,-7 19 0,2 10 0,0 4 0,-3 0 0,8-5 0,-8-1 0,9-6 0,-9-4 0,8 2 0,-8-3 0,4 5 0,0 0 0,-4 7 0,3-1 0,0-2 0,-3 6 0,3-6 0,0 9 0,-3-1 0,4 1 0,-1-1 0,-3-5 0,3 4 0,0-8 0,-2 2 0,6-3 0,-7-9 0,8 1 0,-7-8 0,2 3 0,1 3 0,-4-2 0,8 8 0,-7 3 0,2 0 0,-4 10 0,5-10 0,-4 6 0,8-8 0,-3 3 0,0-9 0,-2 7 0,1-6 0,-4 12 0,8 0 0,-8 2 0,3-3 0,0-3 0,-3-16 0,4 7 0,1-30 0,-5 9 0,5-29 0,-6 6 0,0-16 0,0 0 0,0 40 0,0-4-2340,0-16 1,0-5 2339,0-10 0,0-3 0,3 3 0,1-2 0,-4 18 0,0-3 0,1 6 0,3-1 0,-1 2-550,-3 6 0,0-3 0,0 3 550,0-9 0,0 4 0,0 0 0,0 2 0,0 7 0,0 3-502,0-21 502,0 26 0,0 12 0,0 17 4041,0 2-4041,-9-8 2062,2-2-2062,-7-7 728,3 9-728,1 2 0,0 9 0,0 1 0,1 7 0,1 8 0,-1 1 0,5-13 0,0-7 0,3-26 0,2-8 0,-1-25-552,0 22 0,0-1 552,0-29 0,0 9 0,0-12 0,0 6 0,0 15 0,0-3 0,0 17 0,0-10 0,0 12 0,0-4-663,0 5 663,0-5 0,0 4 0,0-12 0,0 10 0,0-10 0,0 19 0,0-2 0,0 15 0,0-1 0,0 14 0,0 4 1066,0 7-1066,0 0 701,0-1-701,0 0 0,0-4 0,0-1 0,0 3 0,0-7 0,0 9 0,-8-5 0,5 0 0,-5 0 0,4 0 0,-2-6 0,1 5 0,-4-9 0,-3-3 0,1 1 0,-5-7 0,6 3 0,0 8 0,0-7 0,4 14 0,-2 1 0,7 5 0,-2 6 0,3-1 0,-4 1 0,3-1 0,-3 1 0,4-1 0,0 1 0,-4 0 0,-7-22 0,-1-15 0,-11-36 0,12 27 0,-1-3-1916,-2-6 1,0-3 1915,-7-17 0,0-3 0,0-2 0,-1 1-301,-2 10 1,-1 0 300,5-2 0,-1 4 0,0 17 0,0 4 0,7 2 0,0 2 0,-19-32 0,15 27 0,3 21 0,5 10 0,1 11 0,1 8 0,-1 1 3691,1 0-3691,-1 3 741,-4-7-741,-7 7 0,4-7 0,-7 3 0,8 0 0,1 1 0,1 0 0,4 3 0,1-2 0,-1 3 0,1 0 0,0 3 0,-1 7 0,0 4 0,-1 10 0,5 2 0,-5 5 0,5-2 0,-6 3 0,1 3 0,-1 4 0,0 5 0,-1 8 0,1 0 0,-1 2 0,1 3 0,-7-3 0,11-3 0,-9-4 0,11-21 0,-1-3 0,-1-9 0,6 5 0,-3-5 0,0 0 0,3-6 0,-3 1 0,0 3 0,-2 14 0,-3 0 0,-7 18 0,4-13 0,-3 1 0,5-4 0,5-8 0,-4 4 0,8-10 0,-7 3 0,7-7 0,-7 12 0,2 5 0,-5 10 0,-6 16 0,4 11 0,-11 9 0,10 14 0,4-37 0,0-1 0,-2 23 0,2-21 0,0 0 0,-4 18 0,-6 21 0,8-17 0,0-12 0,1-6 0,0-14 0,0 6 0,0-8 0,0 9 0,-1 6 0,1 3 0,-2 12 0,1-2 0,-1 12 0,1-5 0,-1-3 0,1-6 0,0-4 0,1-11 0,4 3 0,-2-11 0,3-3 0,-4-4 0,0-4 0,0-1 0,-1 1 0,2-6 0,-1-1 0,1-10 0,0 4 0,0-8 0,0 3 0,1-4 0,-1-1 0,1 1 0,-6-5 0,5 4 0,-5-7 0,6 3 0,-1-4 0,1 0 0,-1 0 0,-3 0 0,2 0 0,-12 0 0,6 4 0,-12 1 0,2 5 0,-3 4 0,-3-2 0,3 2 0,-3-3 0,3-2 0,3-3 0,-2-1 0,8-5 0,-4 0 0,0 0 0,4 0 0,-4 0 0,0 0 0,4 0 0,-8 0 0,8 0 0,-4 0 0,5 0 0,-4 0 0,3 0 0,-4 0 0,5 0 0,1 0 0,-7 0 0,5 0 0,-4-5 0,0 0 0,4-5 0,-8 1 0,8-5 0,-4 3 0,5-7 0,0 7 0,0-2 0,5 4 0,1 4 0,4-3 0,1 7 0,-1-3 0,1 0 0,-1 0 0,1-5 0,-6 0 0,5 1 0,-9-6 0,4 4 0,0-3 0,-3 4 0,2 0 0,-3-5 0,-1 4 0,5-3 0,-4 4 0,8 0 0,-3 4 0,5-3 0,-1 4 0,1-1 0,3-3 0,-2 7 0,6-6 0,-3 3 0,1-5 0,2 1 0,-3 0 0,4 0 0,0-1 0,-4-4 0,3-1 0,-8-10 0,3-8 0,-4 1 0,4-13 0,-3 12 0,2-12 0,-2 17 0,3-9 0,2 21 0,-1-9 0,4 15 0,-3-4 0,4 4 0,0 1 0,0-1 0,0 1 0,-4 3 0,-1-12 0,-5 0 0,0-12 0,0-3 0,0-3 0,-1-4 0,0-3 0,0-3 0,0-6 0,0 10 0,4-10 0,-2 19 0,8 0 0,-4 8 0,5 4 0,0 6 0,0 1 0,0 0 0,0-5 0,0-37 0,0-34-476,0 34 0,0-2 476,0 1 0,0 0 0,0-3 0,0 3 0,0-24 0,0-17-426,0 31 426,0 11 0,0 13 0,0 16 0,0 7 0,0 6 931,0 5-931,0-5 447,0-37-447,0-13 0,0 8 0,0-1 0,0-30 0,0 35 0,0 1 0,0-22 0,0-1 0,0 11 0,0 19 0,0 11 0,0 14 0,0 4 0,0 6 0,0-5 0,0-6 0,0-18 0,0 3 0,5-20 0,2 7 0,4-4 0,1-1 0,-1 14 0,-1 6 0,0 7 0,-5 11 0,3 1 0,-3 8 0,3 1 0,1 4 0,4-4 0,6 3 0,7-8 0,3 8 0,3-4 0,-3 5 0,2-4 0,0 2 0,5-2 0,-3 4 0,3 0 0,-10 0 0,3 0 0,-3 0 0,4 0 0,-4 0 0,4 0 0,-10 0 0,9 0 0,-9 0 0,4 0 0,0 0 0,2 0 0,5 0 0,0 0 0,-1 0 0,1 0 0,0 0 0,-1 0 0,2 0 0,-2 0 0,2 0 0,-2 0 0,7 0 0,-5 0 0,11 0 0,-4 0 0,-1 0 0,6 0 0,-12 0 0,6 0 0,-7 0 0,0 0 0,-7 0 0,1 0 0,-6 0 0,0 0 0,-1 0 0,1 0 0,0 0 0,0 0 0,-1 0 0,1 0 0,-1 0 0,1 0 0,0 0 0,0 0 0,-1 0 0,1 0 0,0 0 0,0 0 0,0 0 0,0 0 0,19 4 0,-3-2 0,16 7 0,-6-3 0,6 6 0,-4-1 0,11 1 0,-11-1 0,-3 0 0,-11 0 0,-13-6 0,3 4 0,-12-8 0,7 8 0,-9-8 0,-1 3 0,6 0 0,0-3 0,5 7 0,-1-3 0,1 1 0,0 2 0,0-3 0,0 1 0,-4 2 0,-2-7 0,-5 2 0,1 1 0,3-3 0,7 7 0,6-2 0,4 0 0,9 3 0,0-2 0,2 4 0,-3 0 0,-6-1 0,-5 0 0,-3-1 0,-4 1 0,0-1 0,0 1 0,4-1 0,10 7 0,3 0 0,19 20 0,-1 7 0,-19-5 0,0 2 0,1-3 0,0 1 0,3 14 0,-2-1 0,22 21 0,-27-26 0,-2 0 0,7 13 0,8 7 0,-17-17 0,-4-8 0,-5-6 0,-7-4 0,3 5 0,-5-4 0,1 22 0,-5-4 0,0 13 0,-6-2 0,5 4 0,-4-2 0,5 8 0,-6-8 0,0-5 0,0-12 0,0-5 0,0-13 0,0 0 0,0-9 0,0-5 0,0 0 0,0-6 0,0 1 0,4-1 0,-4 1 0,4 8 0,-4 5 0,0 7 0,0 2 0,0-1 0,0-4 0,0-3 0,0-8 0,4-2 0,-3-4 0,3-1 0,-4 1 0,3-4 0,2-2 0,3-3 0,5 5 0,-3 0 0,7 4 0,-7-1 0,7 2 0,-2-1 0,-1 0 0,3 0 0,-7 0 0,3 0 0,-4-1 0,-1-3 0,-3 2 0,3-6 0,-7 7 0,3-4 0,-1 4 0,2 1 0,4-1 0,-1 1 0,1 4 0,0-4 0,-4 4 0,2-4 0,-6-1 0,7 1 0,-7-1 0,3 1 0,0-1 0,0 0 0,1 1 0,3 0 0,-4-1 0,1 1 0,3-1 0,-7 1 0,3-1 0,-1-3 0,-2-5 0,3-4 0,-4-4 0,0-1 0,0 1 0,0-1 0,0-4 0,0-1 0,4 0 0,1-4 0,4 4 0,1-5 0,-5 5 0,3-4 0,-7 9 0,7-9 0,-2 4 0,3-5 0,-3 0 0,2 0 0,-3 0 0,0-4 0,4 2 0,-4-2 0,0-2 0,3 6 0,-3-6 0,1 7 0,2-6 0,-2 4 0,-1-5 0,-1 2 0,1 3 0,0-8 0,5 2 0,-4-4 0,3-7 0,-3 0 0,0-8 0,4 2 0,-9-2 0,8 3 0,-8-4 0,9 4 0,-4-3 0,0-4 0,5-5 0,-5-3 0,7-12 0,-2 3 0,3-32-1009,0 8 1009,-3 30 0,0 1 0,4-25 0,-5 33 0,0 1 0,3-31 0,1-7 0,-1-5 0,0 20 0,0-3 0,-1 15 0,0 8 0,-1 1 0,0 14 0,5 0 0,-5 13 0,4-5 1009,-2 10-1009,2-4 0,-1 9 0,4-2 0,-4 7 0,0-8 0,4 8 0,-7-3 0,6 7 0,-7-1 0,8 6 0,-8-7 0,3 7 0,0-3 0,-3 4 0,7 0 0,-7 0 0,7 0 0,-2 0 0,4 0 0,-1 0 0,1 0 0,6 0 0,-5 0 0,5 0 0,-7 0 0,-3 0 0,-3 0 0,-3 4 0,-1 1 0,6 4 0,-5-1 0,9 6 0,-4 0 0,11 6 0,-5-1 0,10 1 0,-4 5 0,0-3 0,-2 2 0,-4 1 0,-5-5 0,4 4 0,-9-6 0,4 1 0,-6-5 0,3 16 0,-1-1 0,1 28 0,1-1 0,0 7 0,6 7 0,-4-1 0,10 0 0,-11 0 0,3-19 0,-4-4 0,-2-15 0,-5-12 0,3-1 0,-7-9 0,3 4 0,0-5 0,-3 1 0,6-1 0,-6 5 0,7 1 0,-3 0 0,0 3 0,2-7 0,-6 3 0,7 0 0,-3 1 0,5 10 0,0 1 0,5 6 0,1 4 0,6 4 0,0 10 0,7-1 0,-5 8 0,11-6 0,-11 5 0,12-5 0,-13 0 0,7 4 0,-8-3 0,2 3 0,-7 1 0,0-1 0,0-2 0,-4-1 0,3-6 0,-10-2 0,4 2 0,-9 3 0,4 23 0,-5-15 0,0 21 0,0-14 0,0 0 0,0 7 0,0-8 0,0-3 0,0-5 0,0-11 0,0 1 0,0-12 0,0 5 0,0-11 0,0 4 0,0-10 0,0 5 0,0-11 0,0-1 0,0-4 0,0-1 0,0 1 0,4-1 0,-3 1 0,6-4 0,-2 2 0,3-6 0,1 2 0,-1-3 0,1 4 0,-1-3 0,1 3 0,4-4 0,2 0 0,-1 0 0,4 0 0,-4 0 0,5 0 0,5 0 0,-4 0 0,17 5 0,1 1 0,2 1 0,9 3 0,-3-4 0,7 6 0,8 0 0,-2 0 0,-5-5 0,-2-2 0,-7-5 0,-7 5 0,-6-4 0,-2 4 0,-4-5 0,0 0 0,-2 0 0,0 4 0,-4-3 0,4 4 0,-5-5 0,5 0 0,-4 0 0,0 3 0,-2-2 0,-8 3 0,8-4 0,-8 4 0,8-3 0,-9 3 0,5-4 0,-2 4 0,3-3 0,3 3 0,-3-4 0,7 0 0,-11 0 0,11 0 0,-2 4 0,0-2 0,5 6 0,-1-6 0,2 6 0,5-6 0,1 7 0,-2-8 0,1 8 0,0-7 0,0 7 0,0-8 0,1 8 0,-2-3 0,2 4 0,-2 0 0,-4 0 0,4 1 0,-10-2 0,10-3 0,-14 2 0,7-7 0,-9 7 0,0-7 0,-1 7 0,-4-7 0,0 3 0,-1-4 0,-3 3 0,2-2 0,-2 3 0,3-4 0,1 0 0,4 0 0,-3 0 0,3 0 0,-4 0 0,-1 0 0,1 0 0,0 0 0,-1 0 0,10 0 0,3 0 0,9 0 0,2 0 0,-1 0 0,-5 0 0,3 0 0,-8 0 0,3 0 0,-5 0 0,0 0 0,1 0 0,-1 0 0,0 0 0,0 0 0,0 0 0,6 5 0,0-4 0,6 8 0,-5-4 0,3 5 0,-9 0 0,5 0 0,-6-1 0,-5 0 0,4 1 0,-9-6 0,5 5 0,-6-9 0,-3 8 0,-1-3 0,0 0 0,-3 2 0,7 3 0,10 17 0,1 8 0,16 12 0,-11-2 0,10 2 0,-4 6 0,1-3 0,4 9 0,-10-11 0,9 4 0,-10-6 0,9 0 0,-9 0 0,4-6 0,-1-2 0,-5-7 0,3 0 0,-4 1 0,0-1 0,0 0 0,-6 0 0,5 0 0,-4 0 0,5 5 0,2 10 0,-1 0 0,3 14 0,-2-13 0,0 11 0,0-12 0,-6 5 0,-1-13 0,-5 0 0,-1-8 0,0-9 0,-5 3 0,-1-14 0,0 3 0,-3-4 0,-1-5 0,-4 0 0,-15 1 0,-1 5 0,-11 1 0,0 8 0,-7-6 0,6 6 0,-11-7 0,4 3 0,-7-3 0,-6-1 0,4 1 0,-12 0 0,6 0 0,-1 0 0,3 0 0,7-1 0,-1 0 0,8 0 0,0 0 0,8-1 0,-1 0 0,6 0 0,1 4 0,5-3 0,0 6 0,0-6 0,5 2 0,1-4 0,4 0 0,4-1 0,-2 1 0,2-1 0,-4 1 0,0 4 0,0 2 0,-1 9 0,1-4 0,-7 17 0,5-10 0,-11 17 0,10-11 0,-9 11 0,9-5 0,-10 7 0,10-7 0,-4 4 0,5-4 0,0-2 0,-4 1 0,-4 15 0,2-16 0,-1 22 0,2-20 0,4 0 0,-4 4 0,6-11 0,-1 6 0,1-12 0,0 4 0,0-5 0,4 7 0,-3-2 0,3 2 0,-10 4 0,5-3 0,-5 4 0,1-6 0,4-6 0,-4 0 0,10-11 0,-3 0 0,3-6 0,0 1 0,-2-1 0,6 1 0,-7-1 0,4 1 0,-9 4 0,3 1 0,-8 5 0,2 5 0,-2-4 0,-2 5 0,1-6 0,4 0 0,1 0 0,5-5 0,0-1 0,1-5 0,3 1 0,-2-1 0,2 1 0,-4 4 0,-4 1 0,-3 10 0,-3-3 0,-1 3 0,1 0 0,-1-4 0,6 4 0,-4-5 0,3-1 0,1-4 0,1 4 0,4-8 0,4 3 0,-3-5 0,7 1 0,-6-1 0,6 1 0,-7-1 0,3 0 0,-3 1 0,-1 0 0,1-1 0,-1 1 0,0-1 0,5 1 0,-4-1 0,7 1 0,-7-1 0,11 30 0,8 38 0,-10-20 0,-4 25 0,-23-55 0,-1 6 0,0 1 0,7-8 0,5-1 0,-3-5 0,3 0 0,-4 4 0,0-2 0,-2 8 0,2-4 0,-1 1 0,4 3 0,-2-9 0,2 10 0,-3-9 0,-2 9 0,6-4 0,-4 0 0,3 4 0,-4-10 0,5 5 0,-3-6 0,3 0 0,0-4 0,2 3 0,4-9 0,-5 5 0,4-5 0,-3 0 0,5-1 0,-1 6 0,0-5 0,4 5 0,-3-6 0,3 5 0,-4-3 0,0 3 0,-4 1 0,3-5 0,-3 9 0,4-8 0,0 3 0,4-4 0,-3 4 0,4-4 0,-6 9 0,5-8 0,-3 8 0,3-4 0,0 5 0,-4-1 0,4 2 0,0-1 0,-3-5 0,2 4 0,-3-4 0,4 1 0,-3-2 0,7 0 0,-7-3 0,8 3 0,-8 0 0,3-3 0,-1 8 0,-2-3 0,3 8 0,-5-2 0,1 2 0,3-4 0,-2 0 0,3 1 0,-5-1 0,1 0 0,-1-5 0,1 4 0,0-8 0,0 8 0,0-4 0,-5 5 0,3 1 0,-7-1 0,8 0 0,-9 0 0,9-5 0,-7 4 0,7-8 0,-7 7 0,7-7 0,-3 3 0,4-5 0,-4 1 0,3 5 0,-4-4 0,5 8 0,0-8 0,0 8 0,0-4 0,-5 5 0,4 0 0,-4-5 0,9 4 0,-3-9 0,4 4 0,-1-4 0,-3-1 0,7 1 0,-6-4 0,6 2 0,-7-2 0,3-1 0,-3 4 0,-1-3 0,0 3 0,1-3 0,-1 3 0,1-4 0,-1 1 0,-2-1 0,-3-9 0,-3 4 0,-7 6 0,0 7 0,-8 15 0,6-6 0,-6 6 0,12-8 0,-4 0 0,5 0 0,0 0 0,0 0 0,0 0 0,0 0 0,0 0 0,0 0 0,-5 1 0,3 4 0,-3-3 0,-1 0 0,4-3 0,-3-3 0,5 4 0,0-4 0,0 3 0,-1-3 0,1 4 0,0-4 0,1 3 0,-1-4 0,4 5 0,-3-4 0,7 3 0,-7-3 0,8-1 0,-3-1 0,4 1 0,0-5 0,0 9 0,-5-8 0,0 17 0,-5-15 0,4 14 0,1-11 0,5 0 0,0 2 0,0-7 0,0 3 0,5-5 0,0 1 0,0-1 0,3 1 0,-2-1 0,-1 1 0,-1 3 0,0-2 0,-2 2 0,6-4 0,-3 1 0,4 0 0,-4-5 0,3 4 0,-6-7 0,6 9 0,-2 0 0,-1 7 0,3 8 0,-8-5 0,4 10 0,-5-10 0,0 5 0,5-6 0,-4 0 0,4 0 0,-4 0 0,0-5 0,3 4 0,-1-9 0,2 9 0,-4-8 0,4 3 0,-3-4 0,3-1 0,1 1 0,0 0 0,0-1 0,3 1 0,-10-5 0,10 3 0,-7 8 0,8 6 0,-8 5 0,6 4 0,-11-10 0,8 5 0,-5 5 0,-6 4 0,3 19 0,-9-6 0,4 6 0,0 0 0,-4-6 0,5 4 0,0-12 0,1 4 0,6-16 0,0 4 0,5-12 0,-4-4 0,9-2 0,-4 0 0,-1 7 0,4 0 0,-4 11 0,1-6 0,2 1 0,-7 5 0,8-11 0,-4 4 0,5-5 0,0-5 0,0-1 0,0-4 0,0 0 0,0-1 0,0 0 0,4 0 0,5 1 0,1-1 0,8 2 0,-4-1 0,0-4 0,4 3 0,-4-2 0,5 3 0,0 0 0,0 1 0,0-1 0,6 1 0,-5 0 0,9 0 0,-3 5 0,-1-5 0,5 5 0,-10-5 0,10 0 0,-10 0 0,10 0 0,-10-1 0,4 1 0,-5 0 0,0-1 0,0 1 0,5-1 0,-4 1 0,15 0 0,-7 1 0,14 4 0,-9-3 0,3 3 0,-5-5 0,1 1 0,-7-1 0,0 0 0,-7-1 0,1 0 0,0 1 0,6 0 0,-5-1 0,5 1 0,-2-4 0,3 2 0,-1-6 0,0 7 0,-7-8 0,1 3 0,-5 0 0,-1-3 0,-4 2 0,0-3 0,-1 0 0,0 0 0,1 0 0,4 0 0,1 0 0,10 0 0,2 0 0,4 0 0,2 0 0,-7 0 0,0 0 0,-6 0 0,0 0 0,-5 0 0,-1 0 0,-4 0 0,0 0 0,-1 0 0,0 0 0,11 0 0,2 5 0,11 1 0,-2 0 0,8 4 0,-6-9 0,0 8 0,-7-8 0,-7 3 0,-3-4 0,-2 4 0,-5-3 0,1 3 0,-1-4 0,1 0 0,-1 4 0,5-3 0,7 7 0,0-7 0,10 9 0,-10-5 0,10 6 0,-10-6 0,5 4 0,-11-4 0,4 0 0,1 3 0,13-2 0,11 10 0,11 2 0,22 14 0,2 1 0,-25-12 0,1 1 0,-5-2 0,-1 1 0,5-1 0,-1 1 0,23 19 0,6-1 0,-23-7 0,6 4 0,-27-17 0,6 9 0,-31-18 0,13 5 0,-16-7 0,-1 1 0,1-1 0,-5 1 0,0-1 0,0-3 0,-3 2 0,3-2 0,-1 4 0,-2-1 0,3 1 0,-4-1 0,0 7 0,0 12 0,0 2 0,0 9 0,4-8 0,-2 1 0,6 0 0,-2-5 0,3-2 0,1-5 0,-1-1 0,0-4 0,5 3 0,-4-2 0,7 3 0,-6 1 0,6-4 0,-6 3 0,2-8 0,-4 3 0,-1-5 0,6 2 0,-5-2 0,9 1 0,-4 0 0,11 1 0,-5 0 0,10 0 0,-4-4 0,19 3 0,2-4 0,-1 1 0,-4-1 0,-23-5 0,-3 0 0,-7 0 0,4 0 0,1 0 0,5 0 0,5 0 0,2 0 0,5 0 0,0 0 0,6 0 0,-4-5 0,5 4 0,-7-9 0,1 9 0,-6-8 0,3 8 0,-4-3 0,5 0 0,1 3 0,-1-8 0,1 8 0,-1-8 0,1 8 0,-1-3 0,-5-1 0,-1 4 0,-10-3 0,-1 4 0,0-4 0,-3 3 0,8-8 0,1 8 0,1-7 0,3 2 0,2-3 0,-5 3 0,10-3 0,-10 3 0,5-4 0,-7 1 0,-3-5 0,7-8 0,-1-18 0,0-4 0,4-8 0,-3-7 0,-3 3 0,6-3 0,-6 0 0,4 6 0,3-17 0,4-5 0,-4 9 0,6-14 0,-2 16 0,2-5 0,0 0 0,2 9 0,-4 1 0,7 3 0,-1 4 0,-7 6 0,7-3 0,-6 3 0,0-1 0,4 4 0,-10 5 0,3 6 0,-6 0 0,7-7 0,-5 6 0,5-1 0,-8 14 0,-5 2 0,3 8 0,-3 1 0,3 4 0,7 5 0,0 0 0,7 0 0,-1 0 0,-5 4 0,-2 2 0,-5 3 0,-5 0 0,10-4 0,-3 4 0,15-3 0,-4 4 0,10 6 0,5-3 0,0 8 0,6-8 0,-7 4 0,-7-2 0,-1-3 0,-13 3 0,-5-5 0,-7-5 0,-5-2 0,1-3 0,0 0 0,-1 0 0,1 0 0,4 0 0,1 5 0,5-4 0,0 3 0,0-4 0,0 4 0,-5-3 0,4 8 0,-8-8 0,3 3 0,-4-4 0,-1 0 0,1 0 0,-1 0 0,11 0 0,2 0 0,17 0 0,-6 0 0,11 0 0,-11 0 0,10 0 0,-9 0 0,-1-4 0,-2-2 0,-10-3 0,10-2 0,-9 6 0,3-4 0,0 3 0,9 1 0,-1 0 0,27 5 0,-18 0 0,27 0 0,-10 0 0,5 0 0,2 0 0,-11 0 0,-11 0 0,-11 0 0,-8 0 0,-9 0 0,-2 0 0,-4 0 0,-1 0 0,1 0 0,-1-3 0,-3-2 0,3-8 0,-3-1 0,4-5 0,1 0 0,-5-5 0,3 4 0,-3-4 0,5 5 0,-1 0 0,0 0 0,1 1 0,-1-6 0,1 4 0,0-9 0,0 4 0,4-5 0,3-7 0,8-9 0,-7 1 0,2-7 0,-9 9 0,-5-9 0,-1-12 0,-5-1 0,-5-6 0,-9 2 0,-3 10 0,-9-10 0,4 13 0,3 2 0,-1 5 0,8 10 0,-4-2 0,11 14 0,-4-7 0,3 9 0,-4-11 0,-1 4 0,-4-15 0,-3 7 0,-9-9 0,-3-4 0,-6 5 0,1-1 0,-1 8 0,8 9 0,6 4 0,8 8 0,5 7 0,0 4 0,4-4 0,-2 3 0,6-8 0,-7 9 0,3-5 0,0 1 0,-7 3 0,10-8 0,-11 3 0,8 1 0,-4 0 0,1 6 0,3-1 0,-3 4 0,7-2 0,-6 2 0,2-4 0,-4-4 0,-4-1 0,-3-10 0,-8-2 0,-4-7 0,1 1 0,-5 4 0,10-2 0,-2 13 0,8-6 0,3 13 0,4-4 0,0 10 0,1-4 0,-1 7 0,0-3 0,-4 0 0,-1 3 0,-5-7 0,-6-3 0,0 0 0,-13-9 0,4-3 0,-9 0 0,1-11 0,3 11 0,-7-6 0,13 8 0,-4-1 0,5 6 0,7-3 0,-5 8 0,10-7 0,-11 6 0,11-1 0,-10 2 0,10-2 0,-10 1 0,0-7 0,-3 3 0,-8-5 0,2-1 0,-14-13 0,-10 1 0,0-9 0,-23 3 0,12-5 0,0 9 0,-2-14 0,17 11 0,-9-6 0,2-6 0,6 13 0,3-11 0,12 19 0,-2-10 0,12 11 0,-3 0 0,11 3 0,3 7 0,5 5 0,1 0 0,-2 5 0,2-1 0,-1 1 0,0 4 0,-5-4 0,-1 8 0,-1-4 0,-3 0 0,3 4 0,1-8 0,-5 8 0,10-3 0,0 0 0,2 3 0,9-2 0,-5 3 0,6 0 0,4-4 0,-3 3 0,2-3 0,-8 4 0,-7 0 0,-6 0 0,-5 0 0,0 0 0,-6 0 0,4 0 0,-9 5 0,9-4 0,7 8 0,-3-8 0,14 7 0,-5-7 0,6 7 0,2-3 0,2 3 0,-7 1 0,8 0 0,-9 0 0,-1 5 0,-7 2 0,-4 4 0,-2 1 0,2-1 0,-2 1 0,-4-5 0,2 4 0,-2-8 0,4 3 0,2-5 0,-1-4 0,6-2 0,-5-4 0,14 0 0,-7 0 0,13 0 0,-3 0 0,4 0 0,1 0 0,0-3 0,3-7 0,-7 0 0,6-8 0,-8 8 0,5-7 0,0 7 0,4-3 0,-3-1 0,3 5 0,0-5 0,1 6 0,4-1 0,-4-4 0,-6-1 0,-5-6 0,-15-5 0,-4 3 0,-11-11 0,-8 3 0,5-6 0,-13-1 0,14 7 0,-13-5 0,21 12 0,-12-6 0,18 13 0,1-3 0,2 7 0,10-1 0,-10 3 0,6 0 0,-14-1 0,7 6 0,-7-5 0,3 4 0,3-5 0,-4 1 0,11 0 0,1 1 0,5 4 0,5-3 0,5 3 0,1 0 0,8-2 0,-4 2 0,4-4 0,0 1 0,0-1 0,0 1 0,0-1 0,0 1 0,0-1 0,0 1 0,0-5 0,4-1 0,7-17 0,5-1 0,13-20 0,0 1 0,1-4 0,4-7 0,-3 6 0,3-7 0,3 7 0,-8 6 0,5 3 0,-4-6 0,-1 7 0,6-8 0,-6 5 0,7-1 0,-2-5 0,5-17 0,-2-4 0,-9 2 0,8-17 0,-16 31 0,11-26 0,-6 23 0,-6-7 0,4 7 0,-10 6 0,4 5 0,-7 15 0,1-1 0,-2 14 0,1 4 0,-1 7 0,-5 4 0,4 5 0,-7-4 0,6 3 0,-2-8 0,8-1 0,2-5 0,-1 1 0,0 3 0,-1-2 0,-4 11 0,4-5 0,-4 6 0,-1 0 0,1 1 0,-1 4 0,0 0 0,1 0 0,-1 0 0,0 0 0,1 0 0,-1 0 0,0 0 0,5 0 0,7 0 0,0 0 0,10 0 0,-10 0 0,4 0 0,-5 0 0,0 0 0,-5 0 0,4 0 0,-4 0 0,5 0 0,6-4 0,0 2 0,12-2 0,-5 4 0,11 0 0,-11 0 0,12-5 0,-13 3 0,1-3 0,-4 5 0,-8 0 0,9 0 0,-9 0 0,9 0 0,-9 0 0,10 0 0,-10 0 0,10 0 0,-6 0 0,8 0 0,3 0 0,-3 0 0,22 6 0,-5 11 0,15 8 0,-15 10 0,11 0 0,-15 0 0,11-6 0,-15 5 0,-5-12 0,-9 0 0,-8-9 0,-6-4 0,-5 0 0,1-1 0,-4 1 0,3 4 0,-3 7 0,5 5 0,1 11 0,0 3 0,5 10 0,-3 5 0,3 5 0,-4-5 0,0-1 0,-1-14 0,0-2 0,-6-11 0,4 1 0,-8-12 0,2 2 0,-3-5 0,0-2 0,4 2 0,2 20 0,16 0 0,3 32 0,21 4 0,-1 2-567,10 5 567,6-6 0,-3-11 0,2-4 0,-8-14 0,-11-15 0,-9-1 0,-8-13 0,-10 2 0,-1-8 0,-4-1 0,0-4 567,-1 0-567,1 0 0,-1 0 0,1 0 0,-1 0 0,6-9 0,0 3 0,5-12 0,5 3 0,-4-4 0,10-2 0,-5 7 0,12-7 0,-6 10 0,7-10 0,-7 10 0,5-4 0,-4 9 0,3-3 0,-3-1 0,-7-1 0,5-9 0,-5 5 0,7-12 0,-1 5 0,10-17 0,6-4 0,-1-8 0,9-12 0,-16 11 0,5-10 0,-1 11 0,-6-6 0,5 6 0,7-20 0,-14 3 0,15-18 0,-23 22 0,11-12 0,-9 22 0,3-8 0,-5 13 0,-6 10 0,0 3 0,0 10 0,-2 2 0,5 9 0,-4 1 0,4 0 0,0 4 0,1-4 0,7 3 0,-6 1 0,-2 1 0,-5 3 0,-5-2 0,-1 7 0,-4-6 0,-1 6 0,0-6 0,-3 2 0,-1-3 0,-8 4 0,-5 0 0,-11 4 0,0 0 0,-5 0 0,6 0 0,5 0 0,0 0 0,6 0 0,0 0 0,7 0 0,5 0 0,1-4 0,2 0 0,-7-4 0,0 0 0,0-7 0,0-27 0,0-12 0,0-42 0,0 40 0,0-1-925,3-8 1,2-2 924,-2-6 0,2 1 0,2 14 0,1 2-340,0-8 0,-1 1 340,7-29 0,-4 42 0,0 0 0,10-30 0,0 10 0,3 15 0,-5 3 0,-1 12 1781,12-19-1781,-14 16 0,15-33 0,-15 3 0,4-18 0,-6 16 0,1-19 0,-7 36 0,5-21 748,-11 25-748,4 7 0,-5 15 0,0 7 0,4 11 0,-3 1 0,3 4 0,-4 0 0,0 1 0,0 0 0,-4-5 0,-11 2 0,-1-3 0,-14-1 0,4-1 0,-6-5 0,-6 5 0,-1-5 0,-14 8 0,6-4 0,-12 5 0,5 6 0,-16-5 0,7 9 0,-6-4 0,8 1 0,-1 3 0,8-3 0,1 5 0,20 0 0,-3 0 0,20 0 0,-13 0 0,13 0 0,-14 0 0,5 0 0,-1 0 0,-4 4 0,4 2 0,-6 5 0,1-1 0,10-4 0,-3 3 0,14-8 0,-3 3 0,5 0 0,-1 1 0,1 3 0,-6 11 0,-8 3 0,-7 18 0,-7 3 0,-1 12 0,-6-5 0,-2 13 0,1-7 0,1-4 0,6 1 0,9-24 0,5 4 0,4-9 0,4 2 0,-7 12 0,1-5 0,-8 12 0,6-11 0,-12 13 0,5-6 0,0 7 0,-5-6 0,12-4 0,1-5 0,3-7 0,4-2 0,0-5 0,2-4 0,3 2 0,-3-2 0,3-1 0,-3 3 0,0-6 0,2 2 0,-2-4 0,0 0 0,3 0 0,-8 0 0,4 0 0,-1 0 0,-8 1 0,7 0 0,-14 0 0,4 0 0,-5 0 0,-1 1 0,1-1 0,-7-4 0,5 4 0,-5-9 0,7 3 0,5-4 0,-11 0 0,10 0 0,-11 0 0,7 0 0,-7 0 0,10-4 0,-8-2 0,16-8 0,-5 3 0,6-2 0,4 4 0,6-5 0,1 4 0,7-3 0,-3 4 0,1 1 0,2-1 0,-7-4 0,-2-2 0,-5-4 0,-5-5 0,1 3 0,-1-3 0,1 5 0,0 0 0,0 0 0,0 4 0,4-3 0,2 3 0,3-4 0,1 0 0,-1-6 0,0 0 0,4-13 0,-4-1 0,4-7 0,-1-6 0,-3 4 0,4-12 0,-1 13 0,2 0 0,5 3 0,0 5 0,0-7 0,0 1 0,0-16 0,0 4 0,0-20 0,0-4-386,0 32 0,0-2 386,0 1 0,0-2 0,0-7 0,0 0 0,0 2 0,0 0 0,-1-3 0,2-2-657,2-4 0,1-2 657,0 2 0,1-2 0,2-4 0,2 0 0,1 4 0,1-1 0,-3-1 0,2-2 0,4-3 0,1 2 0,-7 18 0,0 0 0,4-15 0,-1 4 0,8-14 0,-11 30 0,-1 1 0,12-35 0,-6 4 0,-1 11 0,1 0 0,-2 19 0,6-2 0,0 8 0,5 4 720,-5 8-720,2 3 1366,-9 13-1366,4-2 0,-6 10 0,1 3 0,-4-3 0,2 7 0,-6-6 0,7 6 0,-4-2 0,4 3 0,0 0 0,1 0 0,-1 0 0,11 0 0,-3 0 0,14 0 0,-5 0 0,6 0 0,5 0 0,3 5 0,-1-4 0,0 9 0,-7-9 0,0 8 0,-5-8 0,3 3 0,-9-4 0,9 5 0,-3-4 0,4 3 0,1-4 0,-6 0 0,5 0 0,-4 0 0,5 0 0,0 0 0,-6 0 0,5 0 0,-10 0 0,10 0 0,-14 0 0,7 0 0,-3 0 0,0 0 0,4 4 0,0-2 0,-4 2 0,8 0 0,-2 2 0,4 4 0,8 1 0,-5 0 0,4-1 0,-6 5 0,0-3 0,-5 6 0,-7-7 0,-1 3 0,-8-6 0,3 1 0,-8 0 0,3-1 0,-7 1 0,2 4 0,2 7 0,7 59 0,2-4 0,-4-12 0,0 5 0,-3-2 0,-1 0 0,2-3 0,-1 0-404,0 4 0,0-2 404,1-9 0,-1-3 0,1 42 0,3-13 0,-9-9 0,3-14 0,-5-5 0,5-3 0,-3-6 0,3 1 0,-1-8 0,-3 6 0,8-12 808,-3 12-808,5-11 0,5 11 0,2-4 0,4-1 0,0 5 0,-2-17 0,2 10 0,-3-17 0,-3 0 0,-3-7 0,-4-4 0,-1 0 0,-3-1 0,-1 1 0,-1-1 0,2 1 0,8 0 0,2 9 0,11 5 0,2 10 0,13 2 0,1 6 0,8 3 0,-2 5 0,-5-7 0,-8-2 0,-9-13 0,-6-2 0,-5-11 0,-2 4 0,-4-8 0,0 3 0,-1-5 0,6 6 0,0 0 0,12 12 0,0-5 0,9 19 0,-2-10 0,3 11 0,-2-7 0,-6-7 0,-3-1 0,-10-11 0,-2-2 0,-4-4 0,-1-1 0,1 1 0,-4-1 0,2-3 0,-2 2 0,8-1 0,2 3 0,4 0 0,0 1 0,5 4 0,9-2 0,6 4 0,6 0 0,8 2 0,1 6 0,8 1 0,-8-1 0,6 0 0,-5-6 0,-1 5 0,6-10 0,-5 10 0,-1-10 0,6 5 0,-6-6 0,0-1 0,6 2 0,-12 3 0,11-2 0,-11 2 0,5-4 0,-14-1 0,-1 0 0,-7 0 0,-5-6 0,-1 0 0,-6-5 0,-5 0 0,4 0 0,-8 0 0,8 0 0,-8-8 0,8 1 0,-3-7 0,9 5 0,-3-1 0,9-5 0,-10 4 0,10-4 0,-4 5 0,0 0 0,-1 0 0,-6 5 0,-5-3 0,0 7 0,-6-7 0,1 7 0,0-3 0,-1 4 0,1-4 0,-1 3 0,11-2 0,9 3 0,11 0 0,7 0 0,-1 0 0,8 0 0,-5 5 0,4 6 0,-12 6 0,-8 0 0,-2-2 0,-9-6 0,-2-3 0,-5-2 0,-6-4 0,1 0 0,0 0 0,-1 0 0,5 0 0,-3 0 0,8-4 0,-3 3 0,4-7 0,0 2 0,5 1 0,-3-4 0,9 8 0,2-8 0,1 3 0,11 0 0,-11-3 0,5 7 0,-6-7 0,-1 8 0,-5-8 0,10 3 0,-8 0 0,16-4 0,-5 4 0,1-10 0,4-1 0,-16-9 0,4-2 0,-24 11 0,-3 3 0,-13 14 0,0 0 0,0 0 0,3-7 0,1-22 0,16-21 0,9-21 0,14-18-1036,-10 30 0,3-4 1036,4-6 0,2-4 0,1-12 0,0-1 0,5-3 0,-2 4 0,-10 23 0,-2 2-748,2-14 1,-1 3 747,-2 25 0,-1 2-385,-1-15 0,0-1 385,6 8 0,1-1 0,-3-8 0,0 2 0,24-26 0,-26 32 0,0 1 0,23-33 0,-26 40 0,-1-3 0,2-6 0,-2-1 0,-3 6 0,-1 0 0,-2-5 0,-1 0 0,7-30-331,5-12 331,-11 24 0,4-7 0,-6 8 0,-1 1 1779,0 17-1779,-5 6 1555,-2 10-1555,-5 11 914,0 2-914,0 4 420,0 1-420,0 0 0,0 5 0,0 1 0,0-1 0,0 0 0,0-5 0,0 0 0,-15-7 0,-3 4 0,-30-19 0,12 17 0,-19-19 0,9 13 0,-11-1 0,1-10 0,-12 7 0,-1-18-731,-13 3 731,42 18 0,1-1 0,-3 0 0,0-1 0,1-6 0,1-2 0,-5 0 0,1 0 0,8 5 0,0 0 0,-3-6 0,1 0 0,-24-21 0,1-4 0,2 8-7,4 15 7,4 1 0,-9 12 0,11 1 0,-11 6 0,13 1 731,-13 4-731,12-3 7,-4 9-7,12-3 0,2 5 0,13 5 0,0 2 0,6 4 0,-6 0 0,0 0 0,-6 0 0,-6 0 0,-9 0 0,-1 10 0,-5 3 0,7 4 0,5 4 0,3-9 0,11 2 0,6 1 0,2-5 0,7 8 0,-15 10 0,9-5 0,-18 23 0,-2 6 0,-3 1 0,10-13 0,-1 1-638,-18 28 638,14-22 0,-2 1 0,3 0 0,1 0 0,6-4 0,1-1 0,-6 3 0,2 0 0,-4 26 0,-14 10 0,14-3 0,3-7 0,4 6 0,8-15 0,0 7 0,7-15 0,0 5 0,1-13 0,-1 6 638,0-8-638,6 1 0,1 0 0,0-1 0,4 1 0,-4 0 0,5-1 0,0 8 0,0-6 0,0 6 0,0-8 0,0 0 0,0 1 0,0 0 0,0-1 0,0 8 0,0-6 0,5 13 0,7-6 0,2 8 0,10 6 0,-5 3 0,-5-23 0,0 2 0,7 33 0,-1 6 0,-7-12 0,0-6 0,0 0 0,-1-9 0,0-10 0,-1-6 0,1 0 0,-1-1 0,7 16 0,0-11 0,7 10 0,-2-7 0,7 2 0,-5-1 0,-1 4 0,-3-18 0,-5 2 0,1-10 0,-2-1 0,1 7 0,-5-6 0,11 12 0,-5-6 0,0 8 0,4-7 0,-9-2 0,3-11 0,-6-2 0,0-10 0,0-1 0,0-4 0,-4-1 0,-2 1 0,1-4 0,1-1 0,3-1 0,5 7 0,2 0 0,4 8 0,0-3 0,0 0 0,-5-2 0,4-3 0,-8-2 0,3 1 0,-4 0 0,-1-4 0,1-2 0,-1-3 0,5 5 0,2 0 0,9 5 0,-3 0 0,8 0 0,-3 0 0,12 1 0,-11 3 0,10-2 0,-17 6 0,5-3 0,-6 0 0,4 3 0,-2-3 0,2 5 0,1-1 0,2 1 0,6 6 0,-6-4 0,5 5 0,-4-1 0,5-4 0,1 5 0,-7-7 0,4 1 0,-3 5 0,-1-5 0,7 12 0,-6-6 0,2 6 0,3 1 0,-10-7 0,4-2 0,-11-5 0,-2-6 0,-4 4 0,0-9 0,0 4 0,-4-4 0,-1-1 0,-1 1 0,-2 4 0,3 1 0,1 10 0,1 2 0,-1 0 0,0-2 0,-1-10 0,-3 4 0,3-9 0,-4 5 0,0-6 0,0 1 0,0-1 0,3 1 0,-2 10 0,8 2 0,-4 10 0,17 8 0,-3 1 0,16 2 0,-12-4 0,-1-11 0,-3-2 0,-9-6 0,4-5 0,-5 0 0,-1-6 0,1 1 0,-1-1 0,5 1 0,7 0 0,1 11 0,9-7 0,-3 11 0,0-3 0,3 1 0,-8 3 0,3 0 0,-6-5 0,-4 0 0,3-6 0,-9-6 0,9 2 0,-8-2 0,3-2 0,-11-2 0,-3-4 0,-7 0 0,0 0 0,3 3 0,2 12 0,23 12 0,1 14 0,18 4 0,3 4 0,-1-4 0,1-3 0,-10-5 0,-6-10 0,-7-3 0,-4-10 0,2 3 0,-8-7 0,8 3 0,-4-1 0,18 6 0,4 10 0,8-2 0,-14-3 0,-7-10 0,-14-5 0,1-3 0,-1 2 0,5-1 0,1 2 0,11 2 0,-1 4 0,14-2 0,-7 7 0,7-7 0,-14 1 0,1-3 0,-11-1 0,4-3 0,-9-3 0,5 1 0,-6-3 0,9 7 0,2-7 0,5 3 0,4-4 0,-2 0 0,5 0 0,-5 0 0,-6 0 0,-3 0 0,-7 0 0,3 0 0,-4 0 0,-1 0 0,17 0 0,19 0 0,29 0 0,20 6 0,-33-2 0,0 1 0,29 8 0,-31-6 0,-2 0 0,5 0 0,17 5 0,-26-11 0,-6 4 0,-14-5 0,-12 0 0,-7 0 0,-4 0 0,-4-14 0,-2-3 0,-3-19 0,0-18 0,7-17 0,1-20 0,-2 36 0,2-1-574,2 1 0,1-2 574,3-9 0,3-2 0,2 1 0,2 0 0,2-1 0,0 0 0,0 0 0,0 4 0,-6 15 0,1 1-184,3-6 1,0 3 183,6-23 0,-9 26 0,-1-1 0,9-45 0,-11 44 0,-1 0 0,-3-1 0,-1-1 0,1-2 0,-1-1 0,-2-1 0,-1 1 0,6-40 0,-6 40 0,0 2 0,6-22 0,1-16 0,-2 26 0,0 5 0,-5 14 0,-2 0 0,-5 7 1126,0-5-1126,0-10 389,0-2-389,0-7 0,0 4 0,-10 12 0,2-5 0,-8 13 0,1 1 0,3 7 0,-2 10 0,0-2 0,0 12 0,-11 2 0,-7 0 0,-1 3 0,-18-6 0,3 1 0,-13-2 0,-1 1 0,7 0 0,-5 0 0,19 1 0,-10-1 0,18 1 0,-5 5 0,7-3 0,-14 2 0,-3 1 0,-22-5 0,14 4 0,-20-12 0,11 5 0,-6-4 0,1 5 0,15 1 0,9 1 0,14 4 0,7-2 0,11 8 0,0-3 0,-4 4 0,2 0 0,-14 0 0,4 0 0,-6 5 0,1 1 0,-1 9 0,1 1 0,5 0 0,1-1 0,6-2 0,5-2 0,-4 6 0,3 3 0,-5 6 0,-1 6 0,-8 19 0,-1-1 0,-17 29 0,7-6 0,13-29 0,1 0 0,-8 22 0,-4 15 0,13-17 0,0 7 0,1-4 0,5-6 0,-4 10 0,3 1 0,0 11 0,-12 5 0,5-3 0,-13-10 0,3 8 0,-7-22 0,5 12 0,1-16 0,11-17 0,5 3 0,7-21 0,0 4 0,2-8 0,-3 1 0,-4 7 0,-4 0 0,2 4 0,-8-3 0,2 5 0,2-1 0,-1 2 0,8-8 0,-1-5 0,6-7 0,1-4 0,8 0 0,-2-1 0,2 5 0,-15 8 0,7 0 0,-18 12 0,13-1 0,-9 2 0,6-1 0,0-4 0,7-14 0,0 8 0,5-13 0,0 3 0,5-4 0,0-1 0,0 1 0,-6 8 0,0 4 0,-10 10 0,4 6 0,-6-4 0,1 9 0,0-9 0,5 2 0,-3-9 0,8-3 0,-2-4 0,3 0 0,1 0 0,-5 0 0,4-4 0,-8 2 0,8-2 0,-7 3 0,2 1 0,-3-5 0,3 4 0,-2-8 0,6 8 0,-6-7 0,6 7 0,-6-8 0,6 8 0,-6-4 0,2 5 0,1-4 0,0 2 0,1-7 0,3 8 0,-3-8 0,4 3 0,0-5 0,0 1 0,5-1 0,-4 1 0,7 0 0,-3-1 0,4-6 0,0-3 0,0 4 0,-4 9 0,-2 12 0,-5 7 0,-3-5 0,3 4 0,-8-4 0,1 18 0,-5 13 0,-2 6 0,-8 27 0,13-23 0,-11 22 0,10-17 0,-4 4 0,5 2 0,2-10 0,5 2 0,-4-8 0,4-9 0,-5 6 0,7-13 0,-1 6 0,6-8 0,-4-5 0,5-4 0,-6-4 0,1-1 0,0 1 0,-4-1 0,2 1 0,-3 6 0,1-5 0,1 12 0,-1-12 0,3 11 0,-4-6 0,2 8 0,-7-1 0,7 2 0,-9 0 0,10-2 0,-9 1 0,9-2 0,-9-4 0,10-8 0,-4-6 0,10-7 0,-4 1 0,-2 12 0,-4-9 0,-7 14 0,2-10 0,0 5 0,-1 0 0,1-6 0,-1 5 0,7-10 0,-1 0 0,7-7 0,-1-5 0,0 5 0,-4-3 0,-1 8 0,-5-4 0,0 5 0,0 0 0,1-1 0,-1 1 0,0 4 0,-5-2 0,3 3 0,-3-4 0,5 3 0,0-3 0,4 3 0,1-8 0,5 2 0,1-7 0,-1 2 0,4-3 0,-2-4 0,20-1 0,5 31 0,1-30 0,-1 33 0,-28-26 0,-14 16 0,-13 14 0,-12 7 0,0-5 0,0-2 0,2-7 0,5 1 0,0-8 0,13-2 0,-5-6 0,14-5 0,-3-1 0,4-5 0,0 0 0,0 1 0,1-1 0,-1 1 0,0-1 0,0-4 0,-4 3 0,3-6 0,-3 6 0,-2-7 0,6 3 0,-11 1 0,-4-4 0,1 8 0,-6-8 0,5 4 0,7-5 0,5 0 0,5 0 0,7 0 0,-2 0 0,4 0 0,-5 0 0,-2-9 0,-3 3 0,-7-13 0,5 5 0,-10-7 0,10 2 0,-5-1 0,6-3 0,0 3 0,0-4 0,4 5 0,-4-5 0,5 4 0,-8-17 0,2 11 0,-2-18 0,0-1 0,-1-2 0,-5-10 0,4 10 0,1-8 0,7 8 0,-1-4 0,5 12 0,1-5 0,1 11 0,9-10 0,-3 4 0,4-17 0,0 0 0,0-22 0,0-4 0,0 11 0,0-22 0,0 26 0,5-21 0,2 16 0,6 3 0,-1 9 0,5 6 0,-4-3 0,3 10 0,1-6 0,-4 0 0,4-2 0,1-6 0,-4 6 0,3 2 0,-6 8 0,0 5 0,0 3 0,0 5 0,-1 1 0,1-5 0,0-3 0,5-13 0,-2-2 0,9-8 0,-9 1 0,8 6 0,-9 2 0,4 8 0,-7 11 0,1-3 0,-2 22 0,1-9 0,-5 15 0,-1-5 0,0 10 0,-3-4 0,3 4 0,-4-5 0,0 1 0,0-5 0,0-6 0,-9-7 0,-3-6 0,-10-6 0,-4 5 0,-2-6 0,1 13 0,-4-1 0,5 7 0,-6-1 0,7 6 0,-5-5 0,-2 8 0,-1-3 0,-5 0 0,1 3 0,-3-4 0,-5 5 0,-1 4 0,-7 2 0,6 5 0,-6 0 0,7 0 0,1 0 0,5 0 0,-4 0 0,5 0 0,-7 0 0,7 0 0,-5 0 0,5 10 0,0 2 0,-5 16 0,3 1 0,0 12 0,-7-3 0,10 15 0,-4-8 0,5 10 0,1-3 0,0 4 0,0 3 0,-1-3 0,1 9 0,-1-8 0,-10 29 0,14-27 0,-14 29 0,21-32 0,-11 14 0,6-8 0,0-3 0,2-5 0,6-4 0,6-11 0,-3-1 0,8-6 0,-3-1 0,4 1 0,1-1 0,-1 7 0,-1 8 0,1 9 0,-2 6 0,1-6 0,0 5 0,6-19 0,-5 10 0,10-18 0,-4 4 0,5-11 0,0 3 0,0-3 0,0 5 0,-5 1 0,4-1 0,-4 1 0,5-1 0,0 1 0,0-7 0,0 5 0,0-10 0,0 0 0,0-2 0,0-8 0,0 3 0,0-5 0,0 6 0,0-5 0,0 9 0,0-8 0,0 7 0,0-3 0,0 5 0,0 0 0,4 0 0,-2 0 0,6 0 0,-2 6 0,3-5 0,2 15 0,-1-8 0,1 16 0,-1-10 0,1 9 0,0-9 0,-1 3 0,1-5 0,3-5 0,-3 4 0,3-10 0,-4 5 0,-5-6 0,4 0 0,-4 0 0,4 0 0,1 5 0,-5-4 0,5 9 0,-5-4 0,1 6 0,3 0 0,-4-1 0,1 2 0,-2-3 0,1 2 0,-4-6 0,4 0 0,0 0 0,-4-5 0,3 10 0,1-9 0,-4 9 0,3-10 0,0 5 0,-3-6 0,3 0 0,1-1 0,-4 7 0,8 0 0,-4 7 0,6-2 0,-1 8 0,1 0 0,0 8 0,0-7 0,0-3 0,0 2 0,-2-12 0,2 11 0,-1-17 0,-4 9 0,3-3 0,-8 5 0,8 6 0,-7-5 0,7 6 0,-7-8 0,2 1 0,0-6 0,-3-1 0,4-5 0,-1 0 0,-3 0 0,3 0 0,-4-5 0,0 3 0,4-7 0,-3 3 0,3-5 0,-4 1 0,0-1 0,0 1 0,0 13 0,0 13 0,0 8 0,0 9 0,0 16 0,0 8 0,-6 6 0,0 1 0,-1-3 0,1-2-462,0 19 462,5-15-469,-3-24 1,1 1 468,3 37 0,0-37 0,0 1 0,0-7 0,0-3 0,0 26 0,0 21-212,0-30 212,0 13 0,0-13 0,0-13 0,5-4 0,1-10 436,5 2-436,0-9 948,-1 3-948,1 1 227,-1-5-227,6 12 0,-4-7 0,4 2 0,-1 1 0,-3-7 0,3 2 0,-5-3 0,0-2 0,0-4 0,0-2 0,0 0 0,-1-4 0,1 8 0,0-2 0,0 4 0,1 7 0,-1-5 0,1 11 0,0-5 0,-1 1 0,1 3 0,0-9 0,-1 2 0,0-3 0,1-2 0,-1 2 0,0-6 0,1 4 0,-2-5 0,2 6 0,-1 0 0,0-5 0,0-2 0,-1-5 0,-3 0 0,2-1 0,-3 1 0,4-5 0,0 4 0,0-4 0,1 5 0,-1-1 0,0 1 0,0 0 0,1 5 0,-1-4 0,1 4 0,0 0 0,-1-4 0,5 3 0,-4-4 0,8-1 0,2-2 0,0 1 0,4-6 0,-6 2 0,1-3 0,0-1 0,-5-4 0,-1 3 0,-5-7 0,1 2 0,0-3 0,-1 0 0,0 0 0,1 0 0,9 0 0,16 0 0,11 0 0,9 0 0,1 0 0,-1 0 0,-3-4 0,-5 2 0,-15-2 0,-7 4 0,0 0 0,-8 0 0,2 0 0,-9 0 0,-1-4 0,0 3 0,1-2 0,-1-1 0,1 3 0,-1-7 0,1 7 0,0-6 0,-1 6 0,1-3 0,-1 1 0,0 2 0,5-7 0,1 3 0,17-6 0,-4 6 0,17-5 0,-11 4 0,-1 0 0,-8-3 0,-5 8 0,-5-7 0,-1 7 0,-5-3 0,1 4 0,-4-4 0,2 3 0,-2-7 0,8 7 0,1-7 0,5 3 0,0 0 0,-1-3 0,1 7 0,-5-3 0,-1 0 0,-4 3 0,-1-3 0,5 0 0,-4 0 0,20-6 0,13-10 0,6 7 0,4-12 0,-16 13 0,-4-3 0,-8 5 0,1 0 0,-7 1 0,-4 4 0,-2-2 0,-3 2 0,-1-4 0,5-3 0,1-3 0,12-10 0,1-3 0,8-6 0,-2-5 0,8 3 0,4-17 0,-5 13 0,-9-5 0,-13 16 0,-3-13 0,0-5 0,6-27 0,-4 6 0,-1 3 0,-5 10 0,-4 1 0,-2 4 0,-5-9 0,5 8 0,-4-10 0,4 5 0,-5-5 0,0 2 0,0 4 0,0 4 0,0-1 0,0 1 0,0-27 0,0 0 0,0-21 0,1 49 0,-2-2 0,-5-3 0,-2 0 0,-5-33 0,3 36 0,-2 0 0,-19-28 0,15-3 0,-15 5 0,18 30 0,-4 4 0,11 18 0,-2 3 0,7 8 0,-3-2 0,4-9 0,0-6 0,-5-20 0,3 6 0,-9-22 0,4 14 0,-6-23 0,2 23 0,4-7 0,-3 22 0,9 7 0,-8 7 0,8 11 0,-3 0 0,-1-3 0,-1-9 0,-4-19 0,-3-26 0,-10-21 0,6-1 0,-11 5 0,15 26 0,-3 12 0,9 11 0,-1 12 0,7 4 0,-3 13 0,4-6 0,0 2 0,0-9 0,5-9 0,1-1 0,11-18 0,5-9 0,3 2 0,2-6 0,-10 25 0,4-4 0,-5 11 0,12-12 0,-4 4 0,11-9 0,1-3 0,-5 9 0,9-9 0,-11 11 0,7-2 0,-7 4 0,4 6 0,-12 7 0,10 0 0,-10 6 0,9 0 0,-4-1 0,5 5 0,0-4 0,1 9 0,-2-9 0,-4 9 0,-2-3 0,-5 9 0,-5-3 0,0 7 0,-6-3 0,1 0 0,-1 3 0,1-2 0,4 3 0,13 0 0,1 0 0,24 0 0,-2 0 0,5 0 0,6 0 0,-12 0 0,4 0 0,-12 0 0,-8 0 0,-8 0 0,-5 0 0,-5 0 0,-1 3 0,-4-2 0,0 7 0,4-3 0,7 4 0,5 1 0,7 1 0,6 0 0,1 5 0,7 2 0,-7-1 0,5 4 0,-16-9 0,2 3 0,-10-5 0,-1-5 0,0 4 0,5-8 0,2 3 0,6-4 0,-1 0 0,7 0 0,-6 0 0,12 0 0,-11 0 0,5 0 0,-6 0 0,-1 0 0,-5 0 0,-2 0 0,-4 0 0,4 0 0,-8 0 0,7-9 0,-8-1 0,0-9 0,3 0 0,-8 0 0,9-6 0,-8-1 0,4-5 0,0-1 0,-3 1 0,8-1 0,-9 7 0,4-6 0,-5 11 0,0-5 0,-1 6 0,1-5 0,5-7 0,-3-2 0,15-11 0,-8 5 0,10-9 0,-6 3 0,-1 5 0,-1 3 0,0 5 0,-4 1 0,-3 5 0,1 5 0,-5 4 0,3 7 0,-3-8 0,3 8 0,6 0 0,2 2 0,8 7 0,-9-3 0,5 4 0,-6 0 0,0 0 0,0 0 0,0-5 0,0 4 0,-4-3 0,3 0 0,-9 3 0,9-8 0,-3 4 0,9-5 0,-3 5 0,9 0 0,-5 5 0,13 0 0,-5 0 0,4 0 0,-6 0 0,-5 0 0,-2 0 0,-5 0 0,-12 0 0,-4 0 0,-11 0 0,0 0 0,-1 0 0,1 0 0,0 0 0,4-3 0,0-25 0,10-18 0,20-26 0,-4 8 0,29-15 0,-9 12 0,4-5 0,0 5 0,-16 15 0,-3 17 0,-10 0 0,1 19 0,-7-7 0,2 8 0,-3-8 0,4 2 0,2-8 0,-1 3 0,4-4 0,-2-2 0,-2 7 0,-1 6 0,-5 1 0,0 8 0,0-3 0,0 8 0,-5-3 0,4 4 0,-3-5 0,4-9 0,0 2 0,6-14 0,0 10 0,0-5 0,3 11 0,-8 0 0,4 1 0,-6 7 0,1-6 0,0 11 0,-5-7 0,3 7 0,8-3 0,6 4 0,17 10 0,1 3 0,14 11 0,12 14 0,-6 1 0,-1 7 0,-10 2 0,-4 2 0,6 1 0,1 6 0,-7-8 0,-9-7 0,-7-3 0,-8-13 0,-4-6 0,-3-7 0,-4-4 0,-1 0 0,2 9 0,5 10 0,1 5 0,7 11 0,-1-5 0,7 14 0,-5-5 0,1 11 0,-9-12 0,-4 0 0,-1-10 0,-1-11 0,0-2 0,-5-9 0,-1 8 0,-4-2 0,0 11 0,0 6 0,0 7 0,0 3 0,0 11 0,0-5 0,0 8 0,0-8 0,0-1 0,0-8 0,-5-5 0,-1 3 0,0-10 0,-4 5 0,4 0 0,-5 1 0,-1 14 0,-6 9 0,-3 19-770,-6 9 770,10-41 0,-1 2 0,0 3 0,-2 1 0,-1 0 0,-2 1 0,0 4 0,1 1 0,-1 1 0,0-3 0,5-11 0,0-1 0,-3 6 0,0-1 0,-6 21 0,9-24 0,1 0 0,-9 32 0,11-23 0,0 2 0,-13 35 0,10-39 0,1-1 0,-12 37 0,-4-3 0,9-18 0,-4 22 0,2-17 0,-1 14 0,-7-1 0,0 2 0,3-30 0,-7 25 0,-9-16 0,21-26 0,0 0 0,-2-1 0,0-1 0,-16 19 0,14-16 0,-1-12 0,-5 7 0,-12-1 0,-3-4 0,4-10 0,14-11 770,9-4-770,9-1 0,-2-4 0,3-1 0,-10-4 0,4 0 0,-8 0 0,7 0 0,-14 0 0,13 0 0,-21-11 0,2-19 0,-8-9 0,-9-24 0,14 12 0,12 10 0,-2-2 0,-23-33 0,27 35 0,1 1 0,-10-22 0,15 17 0,12 12 0,0-9 0,3 3 0,2-12 0,-5 3 0,1-4 0,4 8 0,-2 5 0,7 4 0,-2 9 0,0 3 0,3 8 0,-3 3 0,0 7 0,0 1 0,-4 4 0,0 0 0,-10-4 0,-3-2 0,-9-4 0,-15-1 0,7 5 0,-15-4 0,11 4 0,-3 0 0,8 1 0,-1 5 0,13 0 0,1 0 0,10 0 0,1 0 0,-6 0 0,4 0 0,-15 0 0,-2 5 0,-15 10 0,-7 11 0,6-3 0,4 5 0,18-12 0,1 3 0,1-3 0,4 6 0,-11-5 0,6 7 0,-6-3 0,6-2 0,-5 2 0,11-7 0,-6 5 0,7-9 0,3 4 0,3-5 0,7-1 0,-3 1 0,3-1 0,-3 1 0,-1 4 0,-14 15 0,-3 8 0,-5 6 0,2-2 0,0 4 0,6-10 0,-7 11 0,2-6 0,6-6 0,-7 13 0,3-13 0,2 11 0,-6-11 0,-1 13 0,5-14 0,-8 9 0,12-6 0,-11 0 0,11 1 0,-5-3 0,2-2 0,2 6 0,-3-4 0,-3 13 0,2-13 0,-10 14 0,4-11 0,3 3 0,4-12 0,6-2 0,6-11 0,0 0 0,6-6 0,-1 1 0,1-1 0,-1 1 0,-8 4 0,5 2 0,-15 4 0,4 7 0,-7-5 0,-3 12 0,3-12 0,-3 6 0,4-7 0,3 0 0,2-1 0,5-4 0,0-2 0,5-4 0,1 0 0,5 0 0,-1-5 0,1 0 0,0-4 0,3 4 0,-5 50 0,-14-15 0,2 41 0,-16-39 0,9-2 0,-9-7 0,3 3 0,-6 5 0,0-3 0,-3 11 0,-15 6 0,-1 12 0,20-26 0,0 1 0,6-1 0,0 1 0,-10 4 0,0-1 0,-14 20 0,19-26 0,1 1 0,-18 22 0,18-29 0,0 1 0,-21 34 0,-14-12 0,18-1 0,-3-3 0,4-3 0,12-5 0,-6 5 0,12-13 0,-4 0 0,6-2 0,3-6 0,-10 8 0,8-3 0,-13-1 0,12 5 0,-12-4 0,5 12 0,-8-6 0,4 6 0,-4-6 0,4 1 0,3-4 0,4-2 0,5-5 0,2 2 0,-1-8 0,1 9 0,4-5 0,-2 1 0,2-2 0,-3 0 0,-2-3 0,2 3 0,-2-4 0,-3 0 0,2 0 0,-2-1 0,4 1 0,6-6 0,1-1 0,6-4 0,3-1 0,2-1 0,9 1 0,-4-1 0,7 1 0,-6-1 0,2 1 0,-3 0 0,-1-1 0,4 1 0,-2-1 0,2 1 0,0-1 0,1 1 0,4-1 0,-3-3 0,2 2 0,-10-6 0,1 3 0,-7-8 0,-2 3 0,1-7 0,-1 7 0,0-7 0,0 7 0,1-8 0,3 8 0,-2-7 0,2 7 0,1-7 0,-4 3 0,4-4 0,-5 4 0,0-4 0,1 4 0,-7-5 0,6 1 0,-6-1 0,7 1 0,-2-1 0,1 0 0,5 5 0,1-3 0,4 3 0,1 1 0,-1-4 0,4 3 0,-2 0 0,6-2 0,-7 2 0,7-3 0,-6 3 0,2-2 0,-3 3 0,-1-5 0,-4-4 0,-1 3 0,-5-8 0,0 3 0,0-4 0,0 1 0,1 3 0,-1-3 0,5 8 0,-4-8 0,8 8 0,-8-8 0,8 9 0,-3-9 0,-1 3 0,4-4 0,-8 1 0,8-1 0,-4 0 0,0 0 0,4 0 0,-4 0 0,1 1 0,3-1 0,-8 0 0,7 0 0,-6 1 0,6-7 0,-8 0 0,8-7 0,-9 1 0,5 5 0,-2-4 0,-2 4 0,3-6 0,0 6 0,-3-4 0,4 10 0,-6-10 0,1 4 0,-1-5 0,0-1 0,0 1 0,5 0 0,-3 5 0,3-4 0,-3 9 0,3-4 0,2 6 0,5 5 0,0 1 0,1 4 0,-1 1 0,1 3 0,-1-3 0,1 7 0,-6-7 0,0 3 0,-5-5 0,0-3 0,-5-3 0,-2 1 0,-5-5 0,0 4 0,0-5 0,1 2 0,-1-2 0,2 1 0,3 4 0,-3-3 0,8 9 0,-3-5 0,5 6 0,0-1 0,1 1 0,-1-1 0,-5 1 0,-1 4 0,0-4 0,-5 4 0,5-5 0,0 0 0,1 0 0,0 1 0,4-1 0,-5 4 0,11-2 0,1 7 0,4-6 0,-3 2 0,2-3 0,-2 3 0,7-3 0,-2 4 0,6-9 0,-3-13 0,-10 12 0,-3-6 0,-14 20 0,0 0 0,1 0 0,-1 0 0,1 0 0,-7 0 0,6 0 0,-7 0 0,-11 0 0,5 0 0,-15 0 0,15 0 0,7 0 0,5 0 0,13 0 0,2 0 0,9 0 0,-1 0 0,-4 4 0,-7 2 0,-6 4 0,-4 5 0,-2 1 0,-5 5 0,-4 7 0,-4-4 0,-4 12 0,-11 3 0,15-2 0,-8 1 0,26-7 0,1-4 0,5 4 0,5 0 0,-3 0 0,7 1 0,-3 6 0,-3 20 0,5-1 0,-6 34 0,7-33 0,-2 36 0,2-31 0,-2 33 0,1-18 0,6 7 0,-5-6 0,5-14 0,0 4 0,-4-2 0,10-3 0,-10 10 0,9 15 0,-8-25 0,9 30 0,-9-31 0,8 17 0,-4-11 0,1 0 0,4-13 0,-10-2 0,10 4 0,-9-11 0,3 6 0,1 0 0,-4-6 0,3 6 0,-4-9 0,5 1 0,-3-2 0,3-4 0,-4-4 0,0-10 0,0-1 0,1-5 0,0-5 0,4-1 0,-3-5 0,4-3 0,-5-1 0,-3-4 0,2 0 0,-7 4 0,3-3 0,-4 3 0,-7-4 0,0 0 0,-1 0 0,-4 0 0,4 0 0,1 0 0,-4 0 0,8 0 0,-3 0 0,0 0 0,3-4 0,-3-1 0,0-5 0,4-4 0,-10 3 0,10-3 0,-10 4 0,10 1 0,-4-1 0,5-3 0,-5 2 0,4-3 0,-4 5 0,5-1 0,0 1 0,1 0 0,4 0 0,-3 4 0,7-3 0,-3 3 0,5 1 0,3-4 0,-2 4 0,2-1 0,-8-7 0,4 6 0,-9-8 0,4 5 0,-1 0 0,-2 0 0,7 0 0,-3 0 0,4 1 0,8 3 0,2 1 0,7 4 0,1 0 0,-1 4 0,1 1 0,-1 0 0,1 2 0,-1-6 0,1 7 0,-1-7 0,1 2 0,-1-3 0,1 0 0,-1 0 0,1 0 0,-1 0 0,0 0 0,0 4 0,0-3 0,1 2 0,-1 1 0,1-3 0,4 3 0,1-4 0,0 0 0,4 0 0,-4 0 0,5 0 0,0 0 0,0 0 0,0 0 0,4 0 0,3 0 0,10 0 0,3 0 0,4 0 0,2 0 0,-1 5 0,1-4 0,0 4 0,-2 0 0,2-4 0,-3 4 0,4-5 0,-9 0 0,0 0 0,-2 0 0,-2 0 0,8 0 0,-2 0 0,3 0 0,3 0 0,7 0 0,-7 0 0,8 0 0,-11 0 0,3 0 0,-1 0 0,-4 4 0,4-2 0,-12 7 0,5-8 0,-7 7 0,8-1 0,-2 3 0,17-4 0,-9 3 0,16-2 0,-16 4 0,15 1 0,-8-1 0,3 1 0,-11-1 0,1-5 0,-5 3 0,5-3 0,2 6 0,-4-2 0,-2 1 0,1 0 0,-2 0 0,4 0 0,3 0 0,-9-1 0,7 2 0,-7-2 0,8 1 0,-2-5 0,9-1 0,0 1 0,9-5 0,-1 4 0,24-5 0,-24 0 0,27 0 0,-23 0 0,3 0 0,2 0 0,-19 0 0,10-6 0,-16-4 0,2-3 0,-5-2 0,-9 0 0,3 4 0,-3-4 0,-3 0 0,3 4 0,-8-3 0,1 4 0,-7-3 0,1-2 0,-1 1 0,-3-4 0,2 8 0,-2-8 0,-1 3 0,0-4 0,-1 1 0,-2-7 0,7 6 0,-7-11 0,7 5 0,-7-6 0,4-4 0,0 2 0,-3-8 0,3 2 0,0 2 0,-3 0 0,2 2 0,2 2 0,-5 2 0,8 1 0,-7 5 0,6-1 0,-7-2 0,8 2 0,-4 1 0,6-5 0,-6 5 0,5-6 0,-6 6 0,7-5 0,-6 10 0,3-4 0,-3 5 0,0 0 0,2 1 0,-2-1 0,-1 5 0,3-4 0,-3 8 0,1-8 0,2 8 0,-7-3 0,8 4 0,-9 4 0,4 1 0,-4 0 0,-1 3 0,0-3 0,0 4 0,0 0 0,17 0 0,-3 0 0,22 0 0,-13 0 0,13 0 0,-13 0 0,6 0 0,-12 0 0,-5 0 0,-6 0 0,-1 0 0,-4 0 0,5 0 0,-1 0 0,6 5 0,13 1 0,5-1 0,8 6 0,-7-6 0,-1 1 0,-7 3 0,-4-8 0,-3 4 0,-8-1 0,-2-4 0,-5 4 0,1-4 0,-1 4 0,5 1 0,6 4 0,6-4 0,12 5 0,-6-4 0,13 5 0,-13-1 0,7 1 0,-8-1 0,1 0 0,-2 0 0,3 0 0,-3 0 0,9 1 0,-2 4 0,10-3 0,-4 8 0,11-1 0,-15 2 0,13 2 0,-20-3 0,7-3 0,-13 1 0,5-7 0,-11 2 0,6-3 0,-7 4 0,13 2 0,1 4 0,20 9 0,-13-7 0,14 13 0,-16-12 0,3 5 0,-4-8 0,-10-4 0,-3-2 0,-9-5 0,-1 0 0,1 0 0,0 0 0,10 0 0,15 6 0,9 1 0,18 4 0,2 1 0,-6-1 0,-11-4 0,-18-2 0,-14-5 0,-1-4 0,-9 2 0,9-6 0,-4 3 0,10 1 0,1-4 0,6 8 0,-1-3 0,1 4 0,-2 0 0,-3 0 0,-3-1 0,-8-3 0,-2 2 0,0-8 0,-4 4 0,9 0 0,1 2 0,13 4 0,1 1 0,26 12 0,-23-9 0,22 14 0,-19-16 0,-7 3 0,4-4 0,-21-2 0,9 1 0,-15-6 0,5 1 0,-6-5 0,1 3 0,3-2 0,22 9 0,-6-4 0,24 0 0,-7 4 0,16-4 0,-5 1 0,-8 1 0,-21-7 0,-14 3 0,-4-4 0,3 0 0,-2 0 0,2-8 0,-3 2 0,0-12 0,0 4 0,1-11 0,0 5 0,4-5 0,-4 7 0,5-6 0,-6 4 0,5-5 0,-4 6 0,4 1 0,-1-1 0,-2 0 0,2-5 0,-2-2 0,6-27 0,-4 5 0,11-21 0,-6-23 0,8 14 0,-16 23 0,0-3 0,4 5 0,1 0 0,-4 0 0,-2 1 0,10-37 0,-9 19 0,-10 33 0,4-1 0,2 9 0,4-2 0,0-4 0,1-4 0,9 1 0,14-24 0,10 9 0,-4-5 0,7 4 0,-3 11 0,5 1 0,8-2 0,-6 9 0,-2 4 0,0 4 0,-10 10 0,3-3 0,-9 8 0,4-4 0,-12 6 0,0-4 0,-6 4 0,0-8 0,-5 8 0,-1 1 0,-4 1 0,-1 7 0,0-3 0,-3 1 0,-1-6 0,-4-5 0,0-5 0,0 0 0,0-5 0,0 9 0,0-18 0,-6-10 0,-1-12 0,-12-22 0,-1 6 0,5 17 0,1 0 0,-7-25 0,9 26 0,2-1 0,3-25 0,2-2 0,5-6 0,0 18 0,0 0 0,0 12 0,0-4 0,0-10 0,0-2 0,0-14 0,0-12-445,0 46 1,0-1 444,0 3 0,0 0 0,0-1 0,0 2 0,0-31 0,0 6 0,0 12 0,0 10 0,0 20 0,0-17 0,4 21 889,7-15-889,4 18 0,1-4 0,2 4 0,-2 1 0,10-7 0,-5 11 0,11-5 0,-6 10 0,10 1 0,-4 5 0,11 4 0,-4 1 0,7 5 0,-2 0 0,-5 0 0,3 0 0,-3 0 0,7 0 0,11 0 0,-15 0 0,21 0 0,-24 5 0,14 1 0,-2 5 0,-4 1 0,-1-1 0,-9 0 0,-6-1 0,-10-4 0,2-1 0,-13-5 0,4 0 0,-6 0 0,1 0 0,4 0 0,-3 0 0,8 0 0,-9 0 0,5 0 0,-6 0 0,1 0 0,-1 0 0,1 0 0,-1 0 0,0 0 0,1 0 0,-1 0 0,0 0 0,1-4 0,-1 3 0,0-3 0,-3 0 0,2 3 0,-2-2 0,4 3 0,-1 0 0,1 0 0,16 0 0,4 0 0,10 9 0,7 10 0,1 11 0,2 5 0,11-4 0,-20 1 0,12-7 0,-19 0 0,-2-8 0,7 10 0,-4-4 0,15 19 0,-4-2 0,-2 9 0,1-4 0,0 4 0,1-3 0,4 2 0,-10-8 0,-5-6 0,-9-5 0,-5-3 0,1 10 0,-4-3 0,6 27 0,-11-19 0,6 27 0,-6-15 0,1 16 0,-1-8 0,0 8 0,0-9 0,0-7 0,-6-1 0,4-2 0,-8-3 0,3 28 0,-5-24 0,0 4 0,0 3 0,0 23 0,0-22 0,0 0 0,0 21 0,0 13 0,0-13 0,0 6 0,0-8 0,-5-20 0,-1-6 0,-5-8 0,-4-5 0,-2 4 0,-16 2 0,8-4 0,-26 22 0,25-26 0,-25 26 0,13-13 0,-11 11 0,-1-3 0,3-6 0,9-17 0,-1-1 0,-6 6 0,-36 16 0,27-17 0,5-12 0,-13 19 0,14-17 0,-4 5 0,0-3 0,13 0 0,-5-7 0,10 6 0,-3-7 0,6 2 0,-1 2 0,-4-5 0,2 0 0,-1-3 0,-2-2 0,5-1 0,-12 5 0,13-9 0,-6 8 0,7-9 0,-1 4 0,1-1 0,-7-2 0,-2 3 0,-18-3 0,-7 0 0,11-1 0,-21 2 0,26-7 0,-21 0 0,17-1 0,0-4 0,8 4 0,11-5 0,-3 5 0,11-4 0,-1 7 0,2-2 0,0-1 0,-2 4 0,0-8 0,2 3 0,1-4 0,3 0 0,-4 0 0,5 0 0,0 0 0,1 0 0,-7 5 0,5-4 0,-5 4 0,7-5 0,-1 0 0,1 0 0,-7 0 0,5 0 0,-4 0 0,9 0 0,-3 0 0,4 0 0,-5 0 0,4 0 0,-2 0 0,7 0 0,-7 0 0,3 0 0,-5 0 0,5 0 0,-4 0 0,4 0 0,-5 0 0,0 0 0,0 0 0,1 0 0,3 0 0,-3 0 0,4 0 0,0 0 0,-3 0 0,7 0 0,-3 0 0,4 0 0,0 0 0,1 0 0,-1 0 0,1 0 0,-1 0 0,0 0 0,1 0 0,-1 0 0,1 0 0,-1 0 0,1 4 0,-1-3 0,0 3 0,1-1 0,-1-2 0,1 3 0,3 0 0,-3-3 0,4 3 0,-5-1 0,1-2 0,3 6 0,-5-6 0,-8 3 0,-1-4 0,-7 0 0,7 0 0,-5 0 0,-2 5 0,-4-4 0,-8 3 0,7-4 0,-13 0 0,6 0 0,-7 0 0,1 0 0,-1 0 0,8 0 0,-7 0 0,7 0 0,-8 0 0,2 0 0,-9 0 0,8 0 0,-16 0 0,7 0 0,-1 0 0,1 0 0,15 0 0,-6 0 0,7-4 0,-2 3 0,-8-9 0,-9 3 0,-2 0 0,-19-10 0,4 8 0,7-9 0,-17 0 0,17 4 0,-14-4 0,10 5 0,-1 1 0,16 0 0,-7 6 0,8 1 0,4 0 0,-10 4 0,10-4 0,-11 5 0,4 0 0,-4 0 0,4 0 0,-12 0 0,10 0 0,-10 0 0,12 0 0,-4 0 0,2 0 0,5 0 0,4 0 0,11 0 0,-3 0 0,10 0 0,-4 0 0,10 0 0,-3 0 0,9 0 0,-3 0 0,-2 0 0,1 0 0,-2 0 0,-2 0 0,2 0 0,-4 0 0,5 0 0,-4 0 0,4 0 0,0 0 0,-5 0 0,5 0 0,0 0 0,-4 0 0,4 0 0,-5 0 0,-1 0 0,1 0 0,4 0 0,-2 0 0,2 0 0,1 0 0,1 0 0,5-4 0,0 3 0,1-3 0,-1 4 0,0 0 0,0 0 0,5 0 0,-4 0 0,4 0 0,-5 0 0,1 0 0,-1 0 0,0 0 0,0 0 0,1 0 0,-1 0 0,0 0 0,0 0 0,1 4 0,-1 2 0,0 3 0,5 0 0,1 0 0,0 0 0,-1 0 0,-1 0 0,-2 0 0,2 0 0,1 0 0,-4 0 0,4 1 0,-4-1 0,-1 0 0,-5 1 0,4-1 0,-3 1 0,4-1 0,1 0 0,-1 1 0,0-1 0,5 0 0,-3 0 0,3 4 0,-5-2 0,0 7 0,1-8 0,-1 8 0,1-8 0,-1 4 0,0-1 0,0-2 0,1 2 0,-1-4 0,-4 1 0,2-1 0,-2 1 0,4 0 0,-6-1 0,5 1 0,-4-4 0,0 2 0,4-3 0,-8 5 0,8 0 0,-4-5 0,5 4 0,1-4 0,4 4 0,-4 0 0,4 0 0,0 0 0,-4 0 0,4 0 0,-5 1 0,-11-5 0,7-1 0,-34-4 0,2 0 0,-33 0 0,7 0 0,-7 0 0,13 0 0,-4 0 0,14 0 0,1-4 0,-2 0 0,-28 2 0,23-5 0,-1 0 0,-26 0 0,44 0 0,0-1 0,-38-10-804,8 3 804,30 2 0,0-1 0,-27-7 0,30 10 0,0-1 0,-36-14 0,7 5 0,-2 1-326,-6-6 326,8 11 0,11-3 0,-1 5 0,20 2 0,-10-1 0,16 1 0,-8-1 0,14 2 0,0-6 0,7 4 0,-1-7 791,1 7-791,5-7 339,-4 8-339,10-2 0,-10-2 0,10 4 0,-10-8 0,10 4 0,-9-10 0,8-1 0,-11-7 0,4 0 0,-15-20 0,-8 0 0,11-2 0,-1 9 0,21 14 0,-1 1 0,-5-20 0,5 16 0,0-22 0,2 26 0,7-13 0,-3 13 0,0-7 0,4 8 0,-5-8 0,6 7 0,-1-13 0,0 6 0,-1-15 0,-6-15 0,4-5 0,-6-21 0,13 27 0,1 14 0,-1 1 0,0-10 0,1 12 0,-1-2 0,-6-30 0,6-12 0,0 44 0,1 0 0,-1-44 0,-1 4 0,-3 10 0,10-7 0,-4 12 0,5-13 0,0-9 0,0 4 0,0 40 0,0 0 0,0-46 0,0 10 0,0 35 0,0 0 0,0 4 0,0-1 0,0-13 0,0-2 0,0 6 0,0 0-206,0-11 0,0-1 206,0 7 0,0 2 0,0 7 0,0-2 0,0-19 0,0-2 0,0 9 0,0-2 0,0-16 0,0 0 0,0 15 0,0 2 0,0 2 0,0 3 0,0-33 0,0 46 0,0 1 0,0-35 0,0 6 0,3 30 0,0-2 0,-3 3 0,1-3-1188,5-26 0,2-5 1188,1 3 0,0-4 0,-2 10 0,0-4 0,0 2 0,5-13 0,1 0 0,-4 14 0,0-4 0,-1 8 0,0 9 0,1 3 0,1-23 0,2 4 0,7-5 0,-16 19 0,-7 20 0,-22 28 0,-1-10 0,-5-6 0,10 2 2788,-5-8-2788,0 0 0,3-6 0,-4 0 0,5-1 0,3 9 0,3 0 0,-3 1 0,8 3 0,-8-8 0,4 8 0,0-8 0,-4 9 0,4-9 0,-5 8 0,5-2 0,-4 4 0,9 0 0,-4 1 0,5 4 0,0 3 0,5 4 0,-3-4 0,3 4 0,-4-4 0,4 0 0,-3 2 0,-2-7 0,-2-4 0,-2 1 0,-2-7 0,5 9 0,-9-9 0,9 7 0,-5-7 0,6 3 0,-1 2 0,1-7 0,-1 1 0,5 2 0,-4-7 0,4 13 0,-5-7 0,6 9 0,-5-3 0,5 8 0,-1-6 0,-2 10 0,3-10 0,0 11 0,-5-11 0,9 5 0,-4-7 0,1 2 0,3-7 0,-4-1 0,1-1 0,3-2 0,-4 2 0,5 2 0,0-1 0,0 9 0,-4 3 0,3-2 0,-4 12 0,5-6 0,0 12 0,0-7 0,0 3 0,0 0 0,0-4 0,0 8 0,0-3 0,0-4 0,0 7 0,0-7 0,0 9 0,0-1 0,0 1 0,0-1 0,0 1 0,-3 0 0,-2-4 0,1-1 0,-4-10 0,1-9 0,-3-5 0,-2-16 0,1 2 0,-1-10 0,1 4 0,4-12 0,-4 0 0,9-3 0,-9 4 0,10 7 0,-10-19 0,10 6 0,-11-14 0,11-9 0,-4 4 0,4 34 0,2-1 0,-1 1 0,0 1 0,0-8 0,0-1 0,0 2 0,0 2 0,0 9 0,0 2 0,0 0 0,0 2 0,0-23 0,0-6 0,0 15 0,0 14 0,0-9 0,0 12 0,0 2 0,0 1 0,-10 22 0,4-14 0,-9 5 0,0 2 0,-1-9 0,-5 1 0,3-15 0,-3 1 0,8-10 0,-3 5 0,4 2 0,1-1 0,4 1 0,-2 3 0,7-1 0,-2 10 0,4 3 0,0-2 0,0 8 0,0-7 0,-5 1 0,3 2 0,-3-1 0,5 9 0,0-3 0,0 8 0,0-6 0,0 10 0,0-4 0,0 5 0,0 0 0,0 1 0,5-1 0,4 1 0,1-1 0,12 0 0,-6 4 0,8-3 0,-5 7 0,-5-1 0,4 2 0,-4 5 0,0-3 0,9 7 0,-8-2 0,9 3 0,0 0 0,-4 0 0,5 0 0,-2 0 0,-2 0 0,-3 0 0,0 0 0,-8 0 0,3 0 0,-4 0 0,-1 0 0,1 0 0,-1 0 0,1 0 0,4 0 0,6 0 0,7 0 0,3 0 0,3 0 0,-3-5 0,2 4 0,-6-3 0,5-1 0,-10 4 0,10-4 0,-6 5 0,2 0 0,2 0 0,4 0 0,0 0 0,11 0 0,-6 0 0,8 0 0,-2-4 0,-4 2 0,2-2 0,-9 4 0,-2 0 0,0 0 0,-10 0 0,5 0 0,-7 0 0,6 0 0,-4 0 0,10 0 0,-5 0 0,6 4 0,-1 2 0,1 4 0,-6 0 0,-1 0 0,-5-1 0,-5 0 0,-1 0 0,-4 0 0,-1-5 0,-3 4 0,-1-3 0,0 12 0,2 4 0,-1 15 0,5 3 0,-4 3 0,0 10 0,-1-13 0,-5 12 0,0-20 0,0 7 0,0-9 0,0-3 0,0 2 0,0-7 0,0 2 0,0-4 0,0 4 0,0 3 0,0 3 0,0 3 0,0-3 0,0 3 0,0 3 0,5 4 0,1 3 0,0 3 0,3-2 0,-2 2 0,-2-3 0,6 4 0,-5-4 0,4-3 0,1 2 0,0-2 0,4 3 0,3 3 0,-2-2 0,6 9 0,-9-8 0,10 16 0,-11-14 0,5 7 0,-6-15 0,0 0 0,0-1 0,-1-4 0,1 5 0,4-7 0,-3 7 0,9 1 0,-9 5 0,10 1 0,-6-2 0,7 2 0,-6-1 0,5 2 0,-10-1 0,9-5 0,-4 2 0,4-9 0,0 9 0,1-9 0,7 13 0,-7-13 0,7 13 0,0-5 0,-6-1 0,6 6 0,2 6 0,-6-9 0,6 8 0,-12-25 0,2 4 0,-1-5 0,0 1 0,6 5 0,-5-10 0,4 9 0,-5-10 0,-6 3 0,4-4 0,-7-1 0,2-3 0,-4-2 0,-1-5 0,-3 1 0,-1-1 0,0 1 0,-3-1 0,2 0 0,1 1 0,-3 8 0,7-1 0,-7 3 0,8-1 0,-8-9 0,3 9 0,-4-8 0,0 3 0,0-4 0,0-1 0,0 1 0,0-1 0,0 0 0,0 5 0,0 9 0,0 8 0,0 7 0,0-5 0,0-4 0,0-11 0,0-5 0,0-4 0,0 1 0,0-2 0,0 1 0,-4-3 0,3 2 0,-3-3 0,4-3 0,0-1 0,0-8 0,0-1 0,0 1 0,0 0 0,0 0 0,0-1 0,0 1 0,0 0 0,0 0 0,0 0 0,0 0 0,4 3 0,-3-2 0,7 6 0,-7-6 0,6 2 0,-2 0 0,0-3 0,2 8 0,-6-8 0,6 7 0,-3-3 0,1 1 0,2 2 0,-2-3 0,3 0 0,0 0 0,1-1 0,4-3 0,-4 3 0,15-9 0,-9 4 0,9-5 0,0 1 0,1-1 0,11-6 0,-2-6 0,2 5 0,5-12 0,-8 11 0,7-10 0,-1 4 0,0-4 0,18-11 0,-3 2 0,-4 4 0,15-21 0,-13 17 0,18-20 0,-12 11 0,-6 4 0,6-11 0,-10 10 0,5-11 0,-14 9 0,-2 0 0,-9 1 0,1 2 0,-13 5 0,6-4 0,-10 4 0,4 3 0,-5-8 0,5 7 0,-4-9 0,5-3 0,-1 1 0,-3-3 0,8-1 0,-9 8 0,5-2 0,-6 4 0,0 1 0,0 5 0,-1 3 0,0 5 0,1 1 0,-6 4 0,4-3 0,-8 3 0,4-5 0,-5-7 0,0 6 0,0-6 0,0 7 0,0 6 0,0 1 0,0 5 0,0 1 0,0-20 0,0 4 0,0-18 0,0 3 0,0-5 0,0 2 0,0 0 0,-5 12 0,4 3 0,-7 11 0,7 6 0,-4 7 0,5 5 0,0-1 0,0 1 0,-3 3 0,2-2 0,-7-8 0,2 0 0,-9-15 0,5 10 0,-10-16 0,5 15 0,-7-16 0,3 13 0,-1-2 0,1 7 0,5 1 0,1 8 0,4 0 0,0 3 0,-4-7 0,-7-3 0,-6-7 0,-13-10 0,-6 5 0,2-12 0,-7 1 0,0-4 0,2 2 0,-2 0 0,6 8 0,15 6 0,-2 7 0,12 7 0,6 5 0,-1 0 0,6 4 0,-11-8 0,-2 6 0,-15-13 0,3 9 0,-16-11 0,0 9 0,-12-5 0,-1 6 0,7 5 0,3-3 0,12 8 0,3-7 0,-1 8 0,6-8 0,0 7 0,3-6 0,4-3 0,-5 0 0,4-8 0,-2 4 0,2-5 0,-3 0 0,3 0 0,-5-6 0,5 5 0,-2-11 0,-3 0 0,3-3 0,0-7 0,0 2 0,7 2 0,3-6 0,-3 5 0,9 0 0,-3 2 0,5 11 0,4 3 0,2 4 0,0-5 0,2-8 0,-2-5 0,4-16 0,0 2 0,0-19 0,0 10 0,0-9 0,0 9 0,0-1 0,0 8 0,0 1 0,0 8 0,0-2 0,5 2 0,1 5 0,4-3 0,6 3 0,-4-3 0,4 3 0,-5-2 0,-1 14 0,1-14 0,-2 19 0,2-19 0,-5 14 0,3-10 0,-3 0 0,5-1 0,0-7 0,0 2 0,0-2 0,0 3 0,0-4 0,-1 10 0,-4-2 0,3 13 0,-4 1 0,1 9 0,-2 2 0,-4 4 0,0 1 0,0 0 0,0 0 0,0-23 0,0-12 0,0-28 0,0-3 0,0-14 0,0 9 0,0-1 0,0 19 0,0 9 0,0 20 0,0-5 0,-4 22 0,-1-8 0,-4 9 0,-1-11 0,-4 5 0,-1-9 0,-5 3 0,-1-4 0,-4-2 0,8 11 0,-2-3 0,6 14 0,3-3 0,-3 4 0,5 4 0,-1-2 0,-4 6 0,3-3 0,-8 0 0,9 3 0,-9-4 0,4 5 0,-10 0 0,3 0 0,-4 0 0,6 0 0,-5-4 0,-1 3 0,-6-4 0,0 5 0,0 0 0,-6 0 0,5 0 0,-6 0 0,7 0 0,5 0 0,-2 0 0,12 0 0,0 0 0,7 0 0,0 0 0,-12 0 0,0 0 0,-8 0 0,0 0 0,4 4 0,-7 2 0,-5 0 0,5 3 0,-6-3 0,8 4 0,-1 0 0,0 0 0,0 1 0,0-1 0,1 0 0,-1 0 0,-4 1 0,2-1 0,-22 15 0,-5 9 0,5 0 0,-8 15 0,18-13 0,-5 13 0,-2-3 0,3 3 0,3-3 0,-3-3 0,4 1 0,2-1 0,-1-2 0,6 6 0,0-12 0,2 6 0,10-15 0,-5 0 0,10-1 0,-9-8 0,9 6 0,-3-8 0,10 0 0,-4-2 0,4 0 0,0-3 0,2-2 0,7-1 0,2-2 0,-1-1 0,3 4 0,-3-3 0,4 3 0,0 0 0,0 0 0,0 0 0,0 0 0,-3-3 0,-2-2 0,-6-3 0,2 0 0,-2 4 0,2 5 0,-4 6 0,-2 3 0,-5 7 0,2-6 0,-9 13 0,7-7 0,-13 8 0,12-3 0,-12 4 0,6 3 0,-7-2 0,0 9 0,-7-2 0,6 3 0,-13 4 0,8-3 0,-4 8 0,0-7 0,6 7 0,-7-2 0,1-2 0,3 7 0,-16 9 0,13-5 0,-17 13 0,12-7 0,-6 9 0,3 9 0,24-42 0,-1 0 0,3 3 0,-1 0 0,-2 2 0,0 0 0,1 1 0,2 2 0,-1 5 0,1 1 0,-1-5 0,1-2 0,-11 42 0,-6-5 0,16-14 0,-10 14 0,10-6 0,-9-1 0,9-10 0,-7 1 0,8-8 0,-3 1 0,4-3 0,3-9 0,-3 7 0,4-14 0,-3 7 0,3-9 0,-1-4 0,1 2 0,5-9 0,-3 3 0,3-3 0,-4-3 0,-1 3 0,6-3 0,-4-3 0,8 2 0,-7-8 0,7 4 0,-2-5 0,3-1 0,1 1 0,-4-1 0,2 1 0,-2-5 0,1 3 0,2-7 0,-2-2 0,3-4 0,1-4 0,0 0 0,-1-8 0,4 2 0,-6-4 0,-9 7 0,-6 3 0,-23 11 0,8-4 0,-10 10 0,12-1 0,-4-4 0,11 3 0,-5-4 0,11-2 0,2 1 0,5 0 0,5-1 0,1-4 0,4 2 0,1-2 0,-5 0 0,3-1 0,-3-1 0,0-2 0,-2 8 0,1-8 0,-4 7 0,4-7 0,0 3 0,-4-4 0,4 4 0,-5-3 0,5 4 0,-4-5 0,4 4 0,-5-3 0,0 3 0,0-4 0,-6 0 0,6 0 0,-6 0 0,7 0 0,4 0 0,-4 0 0,8 0 0,-8 0 0,4 0 0,-5 0 0,0 0 0,0-4 0,1-1 0,-6-5 0,4 1 0,-10-2 0,5 2 0,-1-1 0,-2 0 0,2 0 0,1 0 0,1 0 0,5 1 0,0 4 0,0-4 0,0 4 0,5 0 0,-4-4 0,4 4 0,0-4 0,-3 0 0,2 0 0,1 0 0,-4 0 0,9 4 0,-5-3 0,6 3 0,-1 0 0,1-2 0,-1 6 0,1-7 0,-1 7 0,0-6 0,-4 2 0,-1 0 0,0-3 0,-4 3 0,9-4 0,-9 0 0,4 4 0,-1-3 0,-2 3 0,3-4 0,0 0 0,-4-1 0,4-3 0,-5 3 0,1-3 0,-1 3 0,0-3 0,0 2 0,1-2 0,-1-1 0,1 4 0,-1-3 0,5 4 0,-4-5 0,8 4 0,-8-3 0,4 0 0,0 3 0,-3-7 0,3 7 0,-5-8 0,0 3 0,1 1 0,-1 0 0,5 6 0,-4-2 0,4 1 0,0 0 0,-3 0 0,2 0 0,1 4 0,-4-3 0,4 2 0,0-3 0,-4 0 0,4 4 0,-5-3 0,5 3 0,-4 0 0,4-3 0,0 7 0,-3-7 0,7 7 0,-3-7 0,0 7 0,3-3 0,-3 0 0,0 3 0,3-6 0,-3 6 0,0-3 0,3 0 0,-7 3 0,7-3 0,-8 4 0,8 0 0,-3 0 0,0 0 0,4-3 0,-4 2 0,4-3 0,1 4 0,-1 0 0,1 0 0,0 0 0,-1 0 0,0-4 0,1 3 0,-1-3 0,1 4 0,-1 0 0,1 0 0,-1 0 0,-4 0 0,4-4 0,-8 3 0,7-2 0,-7 3 0,2 0 0,-3 0 0,-1 0 0,4 0 0,-3 0 0,4 0 0,-5 0 0,5 0 0,1 0 0,5 0 0,-1 0 0,1 0 0,-1 0 0,1 0 0,-5 0 0,4 0 0,-4 3 0,0 3 0,3 2 0,-7 2 0,7-6 0,-8 5 0,8-4 0,-3 0 0,0 3 0,3-7 0,-7 3 0,7-4 0,-3 4 0,4-3 0,1 6 0,-1-2 0,-3 4 0,-2 3 0,-3 2 0,4 2 0,1-2 0,7-2 0,-3-7 0,8 2 0,-4-2 0,4 3 0,-4 1 0,-1 4 0,0-4 0,-3 9 0,7-9 0,-7 5 0,7-6 0,-7 1 0,7-1 0,-6-3 0,2-1 0,-3-4 0,1 0 0,-1 0 0,3 3 0,2 2 0,3 3 0,0 0 0,0 0 0,0 0 0,0 0 0,0 0 0,0 0 0,0 0 0,0 1 0,0 4 0,0 1 0,0 1 0,0 2 0,0-2 0,0 4 0,0-1 0,0 1 0,0-5 0,0 4 0,0-9 0,0 5 0,0-1 0,0-3 0,0 3 0,0-5 0,0 6 0,0 0 0,0 0 0,0 3 0,0-7 0,0 7 0,0-7 0,0 2 0,0-3 0,0 4 0,-4-4 0,3 8 0,-3 3 0,4 0 0,0 4 0,0-5 0,0 0 0,0-1 0,0 1 0,0-1 0,0 1 0,0 0 0,0 0 0,-4-1 0,3 1 0,-3-1 0,4 7 0,0-6 0,0 6 0,0-2 0,0 3 0,0-1 0,0 11 0,0-10 0,0 18 0,0-7 0,0 2 0,0 3 0,0-10 0,0 5 0,0-6 0,0-1 0,0 8 0,0-7 0,0 7 0,0-8 0,0 7 0,0-5 0,0 5 0,0-12 0,0 5 0,0-5 0,0 7 0,0-1 0,0 1 0,-4-2 0,3-4 0,-8 2 0,8-2 0,-3-1 0,4 5 0,0-11 0,-5 6 0,4-7 0,-3 1 0,4-1 0,0 1 0,0 6 0,0-5 0,0 5 0,0-2 0,0 3 0,0 4 0,0-5 0,0 5 0,0-4 0,4 0 0,-3-2 0,8-5 0,-8-5 0,7-1 0,-7-5 0,3 1 0,-4-1 0,0 1 0,3-1 0,-2 0 0,3 1 0,-4 0 0,0-1 0,0 1 0,0-1 0,0 1 0,0-1 0,4 5 0,1 1 0,1 4 0,2 6 0,-2 1 0,4 6 0,-4-6 0,3-1 0,-4-5 0,4 0 0,-3-5 0,1-1 0,-6-4 0,3-1 0,-7-3 0,5-2 0,-1-3 0,4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0.532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70200.61719"/>
      <inkml:brushProperty name="anchorY" value="-54007.54297"/>
      <inkml:brushProperty name="scaleFactor" value="0.5"/>
    </inkml:brush>
  </inkml:definitions>
  <inkml:trace contextRef="#ctx0" brushRef="#br0">301 0 24575,'-4'4'0,"-3"1"0,6 3 0,-7 1 0,3-1 0,-3 1 0,-1 0 0,4 4 0,-2-3 0,2 7 0,-4-7 0,0 3 0,4-4 0,-3 4 0,3-3 0,0 3 0,-3-4 0,7 4 0,-6-3 0,6 8 0,-7-8 0,7 3 0,-3 0 0,4-3 0,0 3 0,-4-4 0,4 0 0,-4-1 0,4 1 0,0-1 0,0 1 0,0-1 0,0 1 0,-5 4 0,4-3 0,-7 3 0,7 1 0,-6-5 0,6 5 0,-3-6 0,4 1 0,-4-4 0,3 2 0,-3-2 0,0 4 0,3 4 0,-7 7 0,2 12 0,-10 8 0,3 5 0,-3 1 0,4-1 0,1-5 0,1-8 0,-1-2 0,6-14 0,0 3 0,1-11 0,3 1 0,-2 0 0,6-5 0,2 0 0,3-4 0,0 0 0,0 0 0,1 0 0,-1 0 0,-3 4 0,3 1 0,-4 0 0,5 2 0,0-6 0,-1 7 0,1-3 0,-1 0 0,1 2 0,0-6 0,-1 7 0,0-7 0,1 2 0,-1-3 0,0 4 0,0 1 0,1-1 0,-1 0 0,-3-7 0,-2 2 0,-3-3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2.41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89535.75781"/>
      <inkml:brushProperty name="anchorY" value="-62323.77734"/>
      <inkml:brushProperty name="scaleFactor" value="0.5"/>
    </inkml:brush>
  </inkml:definitions>
  <inkml:trace contextRef="#ctx0" brushRef="#br0">309 1 24575,'-17'25'0,"9"0"0,-20 10 0,13-9 0,-7 10 0,2-8 0,-9 17 0,5-5 0,-4 1 0,5 3 0,2-11 0,4 5 0,2-7 0,5-5 0,0-6 0,1-2 0,4-8 0,1 3 0,4-5 0,-4-3 0,7-2 0,-2-3 0,7 0 0,0 0 0,-4 4 0,0 1 0,0 3 0,-4 0 0,4-4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5.95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08837.77344"/>
      <inkml:brushProperty name="anchorY" value="-70137.54688"/>
      <inkml:brushProperty name="scaleFactor" value="0.5"/>
    </inkml:brush>
  </inkml:definitions>
  <inkml:trace contextRef="#ctx0" brushRef="#br0">1 1 24575,'0'78'0,"4"-45"0,8 66 0,6-57 0,6 20 0,-5-8 0,4-1 0,-4 8 0,-1-12 0,5 12 0,-4-8 0,5 1 0,-5 1 0,2-9 0,-8-1 0,2-12 0,-4 4 0,-1-11 0,0-1 0,-1-11 0,-4 0 0,-1-6 0,-4 1 0,0-1 0,0 1 0,0-1 0,0 0 0,4 5 0,2 12 0,5 16 0,2 22 0,13 17 0,-10-6 0,16 13-493,-11-7 493,6 2 0,-1-2 0,-6-10 0,-2-15 0,-7-9 0,-1-14 0,0-7 0,-4-11 0,2 0 493,-7-6-493,3 1 0,-4-1 0,0-7 0,0-5 0,0-4 0,0-4 0,0 4 0,0 0 0,0 1 0,-4 2 0,3-2 0,-3 6 0,4-3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8.72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17511.125"/>
      <inkml:brushProperty name="anchorY" value="-84045.625"/>
      <inkml:brushProperty name="scaleFactor" value="0.5"/>
    </inkml:brush>
  </inkml:definitions>
  <inkml:trace contextRef="#ctx0" brushRef="#br0">701 70 24575,'-7'-5'0,"-23"2"0,8 3 0,-28 0 0,16 0 0,-5 0 0,-6 0 0,6-5 0,-14 3 0,6-3 0,0 1 0,3 3 0,5-9 0,0 9 0,1-9 0,12 9 0,1-4 0,11 5 0,1-4 0,4 3 0,1-3 0,-1 4 0,5-3 0,-3 2 0,3-3 0,-1 4 0,2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14.02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21827.74219"/>
      <inkml:brushProperty name="anchorY" value="-97678.33594"/>
      <inkml:brushProperty name="scaleFactor" value="0.5"/>
    </inkml:brush>
  </inkml:definitions>
  <inkml:trace contextRef="#ctx0" brushRef="#br0">95 0 24575,'0'36'0,"0"0"0,0 19 0,0-8 0,0 40 0,0-33 0,-3 6 0,-1 3-559,2 17 559,-4-20 0,-1 0 0,5 22 0,-10 14 0,10-4 0,-4 1 0,5-39 0,2-1 0,-1 28 0,0 8 0,0-10 0,0-7 0,0-9 0,0-11 0,0-12 0,0-8 0,-5-7 0,4-11 559,-3 4-559,4 2 0,-4 0 0,3 10 0,-3-4 0,-1 12 0,3-5 0,-7 5 0,7-12 0,-7-2 0,8-5 0,-3-4 0,4-2 0,0-4 0,0-1 0,0-3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22.30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39635.90625"/>
      <inkml:brushProperty name="anchorY" value="-109593.14063"/>
      <inkml:brushProperty name="scaleFactor" value="0.5"/>
    </inkml:brush>
  </inkml:definitions>
  <inkml:trace contextRef="#ctx0" brushRef="#br0">264 4612 24575,'0'-8'0,"0"-31"0,0 13 0,0-39 0,-12 9 0,4-8 0,-2 11 0,-1 0 0,-7-18 0,10 13 0,0 0 0,-10-7 0,4-22 0,1 7-490,-1-11 490,6 1 0,-4-8 0,10 17-454,-1 23 1,0-2 453,-4-35 0,7 35 0,-1 0 0,-2 5 0,0 1 0,3-2 0,0 1 0,-6-40 0,6 38 0,-1 0 0,-11-28 0,11 31 0,0-1 0,-5 4 0,0 2-161,4-41 161,-4 1 0,1 19 0,3 1 0,-8 9 0,8-2 464,-8 8-464,9 1 921,-5 0-921,1 6 173,4-13-173,-4 13 0,5-21 0,0 11 0,0-12 0,0 8 0,0-1 0,0 2 0,0 6 0,0 2 0,0 12 0,0 3 0,0 5 0,0 6 0,0 2 0,0-1 0,0-1 0,6-19 0,0 4 0,18-27 0,-3 12 0,16-14 0,-4 0 0,4 7 0,10-17-516,-1 13 516,9-8 0,-9 11 0,4 11 0,-7 0 0,5 21 0,1-9 0,-3 17 0,9-1 0,-8 8 516,-1 6-516,-2 5 0,-11 1 0,0 5 0,-9 0 0,-5 0 0,-4 0 0,-2 0 0,-4 0 0,-1 0 0,1 4 0,4 1 0,2 4 0,9 1 0,9 1 0,6 0 0,7 0 0,6 1 0,-4 5 0,12 2 0,-13-1 0,6 4 0,-7-9 0,-1 3 0,-6 0 0,-6-5 0,-9 4 0,-5-5 0,1-5 0,-1 3 0,0-7 0,0 4 0,0-1 0,0-3 0,5 8 0,-3-8 0,9 8 0,-10-8 0,5 8 0,-6-8 0,0 4 0,0-5 0,0 4 0,-4-3 0,2 7 0,-7-7 0,4 7 0,-6-7 0,1 7 0,-1-3 0,1 0 0,0 2 0,-5-2 0,0 4 0,-4-1 0,0 1 0,0-1 0,0 1 0,0-1 0,0 0 0,0 1 0,-4-4 0,0 2 0,-5-2 0,0 4 0,1-1 0,-1 1 0,4 0 0,-2-1 0,6 1 0,-3-1 0,4 0 0,4-3 0,0-2 0,5 1 0,-1 1 0,-3 0 0,-2-2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29.33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44524.28125"/>
      <inkml:brushProperty name="anchorY" value="-113533.25781"/>
      <inkml:brushProperty name="scaleFactor" value="0.5"/>
    </inkml:brush>
  </inkml:definitions>
  <inkml:trace contextRef="#ctx0" brushRef="#br0">202 1 24575,'0'85'0,"0"-27"0,1-8 0,-2 2-972,-13 47 972,-1-20 0,6-21 0,0 1 0,-8 23 0,8-18 0,1 0 0,-7 18 0,3-19 0,1 1 0,-2 18 0,6-33 0,0 2 0,-1-2 0,1 1 0,0 0 0,0-1 0,-1 42 0,2-3 0,0-9 0,5 0 0,-5-1 0,6-7 0,0 6 319,0-14-319,0 7 0,0 18 0,0-12 0,0 22-321,0 0 321,0-21 0,0-25 0,0 0 0,0 31 0,0 8 0,0-3 0,0-8 0,6-1-39,1-7 39,6-3 479,-1-14-479,5 5 0,1-13 0,1 13 493,4-5-493,-10-1 41,10 6-41,-9 3 0,4 0 0,0 7 0,-4-8 0,4-1 0,-6 1 0,0 0 0,1 0 0,-1-1 0,0-6 0,0-2 0,0-1 0,-1-11 0,0 11 0,-5-13 0,4 0 0,-4-1 0,0-12 0,-2-1 0,0-11 0,-3-1 0,3-4 0,-4 0 0,0-1 0,0-3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33.18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59135.3125"/>
      <inkml:brushProperty name="anchorY" value="-129897.07031"/>
      <inkml:brushProperty name="scaleFactor" value="0.5"/>
    </inkml:brush>
  </inkml:definitions>
  <inkml:trace contextRef="#ctx0" brushRef="#br0">1 0 24575,'16'8'0,"-1"1"0,14 14 0,-9-3 0,5 0 0,-6-1 0,0 0 0,7 7 0,-4 6 0,5 3 0,2 10 0,1-3 0,7 7 0,-1-6 0,-6 3 0,3-11 0,-9 9 0,9-8 0,-10 2 0,10-4 0,-4-1 0,5 1 0,0 0 0,-1-5 0,-5 2 0,2-9 0,-8 9 0,9-9 0,-10 3 0,4-10 0,-11 3 0,4-3 0,-7 0 0,7 3 0,-4-8 0,1 8 0,3-3 0,-3 4 0,4-4 0,-4 3 0,3-8 0,-3 8 0,-1-8 0,-1 4 0,1-5 0,-4 4 0,3-3 0,1 8 0,-4-3 0,4 4 0,-5-5 0,5 4 0,-5-8 0,5 3 0,-10-4 0,4-1 0,-7 1 0,3 0 0,-4-1 0,4 1 0,-3 4 0,7 7 0,-2 6 0,5 12 0,0 1 0,0 7 0,1 0 0,0 6 0,-1-4 0,1 4 0,-1-12 0,0-2 0,-1-7 0,1 0 0,-5-9 0,2 1 0,-6-13 0,2 3 0,0-4 0,-3-1 0,6-3 0,-3-2 0,4-3 0,1 0 0,-5-4 0,4 0 0,-3-1 0,3-3 0,1 7 0,-1-6 0,1 2 0,0-4 0,4 0 0,1 0 0,5 0 0,6-1 0,-5 0 0,5 0 0,-6 0 0,0-3 0,0 6 0,-4-5 0,-2 11 0,-4-7 0,-1 7 0,-3-6 0,3 6 0,-4-3 0,1 1 0,2 2 0,-2-3 0,4 0 0,-1 0 0,11-6 0,-3 5 0,14-4 0,-10 3 0,11-9 0,-6 4 0,7-4 0,-6 5 0,4 0 0,-10 0 0,5 0 0,-6 0 0,0 1 0,0-1 0,-4 1 0,3 4 0,-4-3 0,5 3 0,-4-5 0,2 1 0,-2 0 0,4-1 0,0 5 0,0-3 0,5 2 0,-3-4 0,9 0 0,-10 0 0,10-5 0,-4 4 0,0-4 0,4 0 0,-9 4 0,4-3 0,-6 4 0,0 1 0,-5-1 0,4 5 0,-8-2 0,8 1 0,-8-2 0,3 2 0,-4-1 0,-1 6 0,1-7 0,-1 7 0,1-3 0,-4 1 0,-2 2 0,-3-3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37.16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73332.5625"/>
      <inkml:brushProperty name="anchorY" value="-143758.39063"/>
      <inkml:brushProperty name="scaleFactor" value="0.5"/>
    </inkml:brush>
  </inkml:definitions>
  <inkml:trace contextRef="#ctx0" brushRef="#br0">0 1 24575,'18'0'0,"-2"0"0,31 0 0,7 11 0,-4 2 0,34 21 0,-17-8 0,6 6 0,3-6 0,-19-1 0,12 0 0,-14-1 0,-9-6 0,-13-2 0,-9-6 0,-9-1 0,-2 0 0,-5-4 0,-6-2 0,-3-3 0,-7 0 0,0 0 0,0 0 0,0 0 0,3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41.097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91852.15625"/>
      <inkml:brushProperty name="anchorY" value="-158798.73438"/>
      <inkml:brushProperty name="scaleFactor" value="0.5"/>
    </inkml:brush>
  </inkml:definitions>
  <inkml:trace contextRef="#ctx0" brushRef="#br0">0 1157 24575,'4'-20'0,"2"-2"0,7-6 0,3-2 0,5-2 0,6-3 0,-3-9 0,4 3 0,1-6 0,-9 1 0,8-1 0,-12 7 0,7-4 0,-6 5 0,4 0 0,-4-5 0,0 4 0,4 1 0,-4-5 0,5 11 0,-1-5 0,-4 7 0,3-1 0,-5 6 0,6-4 0,-1 4 0,1-5 0,0-1 0,4 6 0,-2-5 0,1 10 0,-8 1 0,2 2 0,-9 8 0,5-3 0,-6 8 0,-3-2 0,2 6 0,-9-3 0,4 4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2.192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4377.74414"/>
      <inkml:brushProperty name="anchorY" value="-38739.39063"/>
      <inkml:brushProperty name="scaleFactor" value="0.5"/>
    </inkml:brush>
  </inkml:definitions>
  <inkml:trace contextRef="#ctx0" brushRef="#br0">0 1 24575,'50'0'0,"-12"0"0,44 0 0,-26 0 0,30 0 0,-4 0-923,8 0 923,-35 0 0,-3 0 0,11 5 0,-13-3 0,1 3 0,19 14 0,20 8 0,-2 2 0,-8 9 0,0-4 0,-1 0 0,-7-2 0,6 0 127,-15-6-127,7 6 0,-8-8 0,-8 0 0,6 1 0,-19-8 692,4 0-692,-14-2 104,1-3-104,-6 7 0,-2-4 0,-4 0 0,-1 3 0,0-3 0,-4 4 0,-2-5 0,-4 0 0,0-6 0,-1 1 0,-3 0 0,-1-1 0,-4 1 0,0-1 0,0 1 0,0-1 0,0 0 0,0 0 0,0 0 0,0 0 0,0 0 0,4-3 0,-3 2 0,7 8 0,3 12 0,13 20 0,6 7 0,7 2 0,2 12 0,-2-10 0,-6 4 0,-3-16 0,-6-9 0,-6-11 0,-2-6 0,-5-7 0,-4-4 0,-1-8 0,-4-1 0,0-8 0,-4 3 0,3 2 0,-2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4:48.464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24575,'0'23'0,"22"27"0,-4 24 0,27 14-964,-25-40 1,1-1 963,2-3 0,1 1 0,2 14 0,-1-1 0,15 31 0,-12-35 0,1 0 0,-7-5 0,-1 0 0,4-4 0,0 2 0,-1 6 0,-1-2 621,8 17-621,5 5 318,-8-18-318,-7 0 0,4-7 0,-4-3 988,-2-7-988,5 0 0,-3 7 0,4-5 0,8 7 0,-6-10 0,6 10 0,-1-6 0,-3 13 0,-2-13 0,-2 5 0,-11-9 0,4-5 0,-6-3 0,-5-11 0,-2-2 0,-5-6 0,0 1 0,0-1 0,0 0 0,0 0 0,0 0 0,0-1 0,0 1 0,0 5 0,5 2 0,1 0 0,0-1 0,-1 0 0,-1-4 0,-3 4 0,4-6 0,-5 0 0,0 1 0,0-2 0,0 1 0,0 0 0,0 0 0,0 0 0,0 0 0,0 0 0,5-5 0,0 0 0,6-5 0,-1 0 0,1 0 0,-1 0 0,0 0 0,1 0 0,-1 0 0,6 0 0,2 0 0,5 0 0,0 0 0,0 0 0,0 0 0,-6 0 0,5 5 0,-10-4 0,4 4 0,-6-5 0,1 0 0,-1 0 0,0 0 0,1-5 0,5-6 0,-4-1 0,4-4 0,-6 6 0,1-1 0,-1 1 0,0 4 0,1 2 0,-1-1 0,0 4 0,0-3 0,0-1 0,0 0 0,6-1 0,1-4 0,6 4 0,0-6 0,0 1 0,0-6 0,-5 5 0,-2-4 0,-6 5 0,1-5 0,0 4 0,0-4 0,-1 6 0,0 0 0,1-1 0,-1 5 0,1-3 0,-1 8 0,0-4 0,1 1 0,-1 3 0,0-8 0,1 7 0,-6-7 0,5 8 0,-5-8 0,5 8 0,0-3 0,0 4 0,-5-5 0,3 4 0,-2-8 0,-1 4 0,4-1 0,-8-3 0,8 4 0,-3-1 0,4-3 0,0 8 0,0-4 0,1 5 0,-1-4 0,6 2 0,-4-2 0,9 4 0,3 0 0,8 0 0,5 0 0,9-6 0,0 4 0,9-4 0,-8 6 0,-1 0 0,-15 0 0,-1 0 0,-13-5 0,5 4 0,-10-3 0,3-1 0,-13 4 0,-3-3 0,-9 4 0,0 0 0,0 0 0,-1 0 0,1 5 0,0-4 0,0 3 0,-7 1 0,10-3 0,-3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4:50.280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9242.05859"/>
      <inkml:brushProperty name="anchorY" value="-15587.8125"/>
      <inkml:brushProperty name="scaleFactor" value="0.5"/>
    </inkml:brush>
  </inkml:definitions>
  <inkml:trace contextRef="#ctx0" brushRef="#br0">969 0 24575,'-4'18'0,"-9"7"0,-5 8 0,-26 34 0,5-6-606,12-18 1,-1 1 605,-1 6 0,0-1 0,2-9 0,-2 2 0,-7 20 0,0-1 0,-20 15 0,26-23 0,1 0 0,-27 30 0,7 4 0,-6-7 0,11-13 276,7-10-276,1 0 0,10-9 0,-1 5 0,1-13 0,1-1 914,5-3-914,-2-11 21,9 4-21,-3-11 0,5-2 0,1-6 0,4 0 0,1 1 0,1-5 0,2 3 0,-2-4 0,4 5 0,0 0 0,0-1 0,0-3 0,0-2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1:24:53.333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13748.91406"/>
      <inkml:brushProperty name="anchorY" value="-30663.50781"/>
      <inkml:brushProperty name="scaleFactor" value="0.5"/>
    </inkml:brush>
  </inkml:definitions>
  <inkml:trace contextRef="#ctx0" brushRef="#br0">655 0 24575,'-13'55'0,"-3"-14"0,-20 49 0,5-15-1252,8-28 0,0 3 1252,0 9 0,1 3 0,-4 4 0,-1 2-1016,-2 17 0,0 3 1016,0-7 0,1 3 0,10-19 0,2 4 0,-2-2 0,-12 30 0,3-2 0,10-17 0,1 0 0,-7 14 0,0-4-58,9-30 0,1-1 58,-1 15 0,0 0 0,1-16 0,2-3-279,-5 44 279,7-3 0,2-17 172,7-20 0,0 2-172,0 33 0,0-27 0,0-2 0,0 18 0,0-24 0,0-1 0,0 15 926,0-19 1,0 0-927,0 16 1285,0-2-1285,0-21 341,5-14-341,-3-6 858,8-4-858,-4-3 250,7 19-250,5-4 0,-4 13 0,11-1 0,-4 3 0,0-1 0,4-1 0,-12-15 0,10-1 0,-4-1 0,12 4 0,5 15 0,14 3 0,5 18-418,-20-29 1,1 1 417,29 32 0,-29-29 0,1 0 0,25 27 0,-30-30 0,0-2 0,22 24 0,-3-4 0,-17-20 0,-7-6 0,-5-3 0,-9-7 0,9-1 835,-10 2-835,4-7 0,1 4 0,-5-9 0,4 4 0,-6-5 0,1-1 0,-6 1 0,0-1 0,0-5 0,0 0 0,5-5 0,-1 0 0,1 0 0,-1 0 0,1 0 0,0 0 0,1 4 0,-1-2 0,0 6 0,0-6 0,-4 7 0,2-8 0,-6 8 0,7-8 0,-8 8 0,8-7 0,-3 7 0,4-8 0,0 4 0,0-5 0,-4 4 0,3-3 0,-4 4 0,5-1 0,0-3 0,0 4 0,-5-5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4.104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29482.61133"/>
      <inkml:brushProperty name="anchorY" value="-43535.20313"/>
      <inkml:brushProperty name="scaleFactor" value="0.5"/>
    </inkml:brush>
  </inkml:definitions>
  <inkml:trace contextRef="#ctx0" brushRef="#br0">1 566 24575,'29'0'0,"-3"0"0,11-5 0,25-15 0,-2 5 0,7-10 0,0 7 0,18-11 0,-22 12 0,-14-2 0,-1 1 0,15 2 0,8-16 0,1 12 0,-2-4 0,-9 10 0,1-3 0,-7 0 0,-3 4 0,1-4 0,-5 5 0,4 0 0,-6 1 0,0-6 0,-1 5 0,1 0 0,-1 2 0,-5 4 0,4 0 0,-11-3 0,-1 8 0,-2-4 0,-4 0 0,6 4 0,-1-8 0,7 3 0,8-6 0,9 0 0,7 0 0,-1-1 0,1 1 0,0 0 0,-14 5 0,3 1 0,-23 2 0,2 3 0,-10-3 0,-6 4 0,-1 0 0,-4 0 0,-1 0 0,1 0 0,-8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1:57.216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48162.39453"/>
      <inkml:brushProperty name="anchorY" value="-47535.13672"/>
      <inkml:brushProperty name="scaleFactor" value="0.5"/>
    </inkml:brush>
  </inkml:definitions>
  <inkml:trace contextRef="#ctx0" brushRef="#br0">0 1 24575,'5'51'0,"8"7"0,0 5 0,12 13 0,0-19 0,-5-9 0,3 0 0,10 13-298,-5-4 0,0-2 298,-1-1 0,0-5 0,1-1 0,5 9 0,20 18 0,-15-19 0,1 7 147,-4-19-147,-16 1 0,2-18 0,-11-2 0,-1-11 0,0-1 449,-1-4-449,-3 0 0,-1-1 0,-4 0 0,0 0 0,0 0 0,0 1 0,0-1 0,0 0 0,0 0 0,0 11 0,-5 2 0,0 10 0,-6 7 0,0 1 0,0 0 0,0-7 0,1-2 0,5-14 0,-4 3 0,8-11 0,-3 1 0,4-1 0,-3-3 0,-2-1 0,1 0 0,-3-3 0,6 6 0,-2-2 0,-1-1 0,3 3 0,-3-2 0,4 3 0,0 0 0,0 0 0,0 0 0,0 1 0,0-1 0,0 0 0,0 1 0,0-1 0,0 1 0,0-1 0,0 0 0,0 1 0,-4 0 0,3-1 0,-3 1 0,1-5 0,2 4 0,-3-4 0,1 5 0,2-1 0,-3 0 0,4-4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2:00.532"/>
    </inkml:context>
    <inkml:brush xml:id="br0">
      <inkml:brushProperty name="width" value="0.025" units="cm"/>
      <inkml:brushProperty name="height" value="0.025" units="cm"/>
      <inkml:brushProperty name="color" value="#FF4E00"/>
      <inkml:brushProperty name="inkEffects" value="rainbow"/>
      <inkml:brushProperty name="anchorX" value="-70200.61719"/>
      <inkml:brushProperty name="anchorY" value="-54007.54297"/>
      <inkml:brushProperty name="scaleFactor" value="0.5"/>
    </inkml:brush>
  </inkml:definitions>
  <inkml:trace contextRef="#ctx0" brushRef="#br0">301 0 24575,'-4'4'0,"-3"1"0,6 3 0,-7 1 0,3-1 0,-3 1 0,-1 0 0,4 4 0,-2-3 0,2 7 0,-4-7 0,0 3 0,4-4 0,-3 4 0,3-3 0,0 3 0,-3-4 0,7 4 0,-6-3 0,6 8 0,-7-8 0,7 3 0,-3 0 0,4-3 0,0 3 0,-4-4 0,4 0 0,-4-1 0,4 1 0,0-1 0,0 1 0,0-1 0,0 1 0,-5 4 0,4-3 0,-7 3 0,7 1 0,-6-5 0,6 5 0,-3-6 0,4 1 0,-4-4 0,3 2 0,-3-2 0,0 4 0,3 4 0,-7 7 0,2 12 0,-10 8 0,3 5 0,-3 1 0,4-1 0,1-5 0,1-8 0,-1-2 0,6-14 0,0 3 0,1-11 0,3 1 0,-2 0 0,6-5 0,2 0 0,3-4 0,0 0 0,0 0 0,1 0 0,-1 0 0,-3 4 0,3 1 0,-4 0 0,5 2 0,0-6 0,-1 7 0,1-3 0,-1 0 0,1 2 0,0-6 0,-1 7 0,0-7 0,1 2 0,-1-3 0,0 4 0,0 1 0,1-1 0,-1 0 0,-3-7 0,-2 2 0,-3-3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FBF1-8A74-5E44-8F57-086320B2D8E3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5292C-8CF1-5A49-BEB8-02DAE8AB4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7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7EC9-E0DF-354F-9C88-BD07DEAC363B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A244-93CC-C94C-A035-02ACD29E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sv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10" Type="http://schemas.openxmlformats.org/officeDocument/2006/relationships/image" Target="../media/image1.tiff"/><Relationship Id="rId4" Type="http://schemas.openxmlformats.org/officeDocument/2006/relationships/image" Target="../media/image16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15.svg"/><Relationship Id="rId7" Type="http://schemas.openxmlformats.org/officeDocument/2006/relationships/image" Target="../media/image9.sv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3.svg"/><Relationship Id="rId14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9.svg"/><Relationship Id="rId15" Type="http://schemas.openxmlformats.org/officeDocument/2006/relationships/image" Target="../media/image22.sv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19.svg"/><Relationship Id="rId15" Type="http://schemas.openxmlformats.org/officeDocument/2006/relationships/image" Target="../media/image22.sv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10" Type="http://schemas.openxmlformats.org/officeDocument/2006/relationships/image" Target="../media/image1.tiff"/><Relationship Id="rId4" Type="http://schemas.openxmlformats.org/officeDocument/2006/relationships/image" Target="../media/image18.png"/><Relationship Id="rId9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bclosangeles.com/investigations/coronavirus-spreads-to-most-skid-row-homeless-shelters-despite-efforts-to-stop-it/2360838/" TargetMode="External"/><Relationship Id="rId13" Type="http://schemas.openxmlformats.org/officeDocument/2006/relationships/image" Target="../media/image1.tiff"/><Relationship Id="rId3" Type="http://schemas.openxmlformats.org/officeDocument/2006/relationships/hyperlink" Target="https://chicago.suntimes.com/columnists/2020/5/21/21266311/covid-19-outbreak-homeless-shelter-raises-concerns-some-staying-there" TargetMode="External"/><Relationship Id="rId7" Type="http://schemas.openxmlformats.org/officeDocument/2006/relationships/hyperlink" Target="https://sanfrancisco.cbslocal.com/2020/04/19/coronavirus-update-san-francisco-homeless-shelter-outbreak-grows-to-over-100-confirmed-cases/" TargetMode="External"/><Relationship Id="rId12" Type="http://schemas.openxmlformats.org/officeDocument/2006/relationships/hyperlink" Target="https://blogs.lse.ac.uk/socialpolicy/2020/06/01/new-yorks-homeless-population-should-not-be-pushed-into-the-shadows-during-the-covid-19-pandemic/" TargetMode="External"/><Relationship Id="rId2" Type="http://schemas.openxmlformats.org/officeDocument/2006/relationships/hyperlink" Target="https://doi.org/10.1001/jama.2020.68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ionalpost.com/pmn/news-pmn/canada-news-pmn/covid-19-spreads-in-homeless-shelter-who-seeks-funds-in-the-news-for-april-25" TargetMode="External"/><Relationship Id="rId11" Type="http://schemas.openxmlformats.org/officeDocument/2006/relationships/hyperlink" Target="https://bangordailynews.com/2020/04/29/mainefocus/bangor-homeless-shelter-records-coronavirus-outbreak-among-20-residents-and-staff/" TargetMode="External"/><Relationship Id="rId5" Type="http://schemas.openxmlformats.org/officeDocument/2006/relationships/hyperlink" Target="https://www.youtube.com/watch?v=xZ-HjC_aHyQ" TargetMode="External"/><Relationship Id="rId10" Type="http://schemas.openxmlformats.org/officeDocument/2006/relationships/hyperlink" Target="https://www.inquirer.com/news/covid-outbreak-death-philadelphia-homeless-shelter-after-city-broke-up-encampment-convention-center-20200501.html" TargetMode="External"/><Relationship Id="rId4" Type="http://schemas.openxmlformats.org/officeDocument/2006/relationships/hyperlink" Target="https://www.cdc.gov/mmwr/volumes/69/wr/mm6917e2.htm" TargetMode="External"/><Relationship Id="rId9" Type="http://schemas.openxmlformats.org/officeDocument/2006/relationships/hyperlink" Target="https://jamanetwork.com/channels/health-forum/fullarticle/276574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35.png"/><Relationship Id="rId21" Type="http://schemas.openxmlformats.org/officeDocument/2006/relationships/image" Target="../media/image240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48.png"/><Relationship Id="rId50" Type="http://schemas.openxmlformats.org/officeDocument/2006/relationships/image" Target="../media/image1.tiff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6" Type="http://schemas.openxmlformats.org/officeDocument/2006/relationships/customXml" Target="../ink/ink6.xml"/><Relationship Id="rId29" Type="http://schemas.openxmlformats.org/officeDocument/2006/relationships/image" Target="../media/image29.png"/><Relationship Id="rId11" Type="http://schemas.openxmlformats.org/officeDocument/2006/relationships/image" Target="../media/image30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4.png"/><Relationship Id="rId40" Type="http://schemas.openxmlformats.org/officeDocument/2006/relationships/customXml" Target="../ink/ink18.xml"/><Relationship Id="rId45" Type="http://schemas.openxmlformats.org/officeDocument/2006/relationships/image" Target="../media/image47.png"/><Relationship Id="rId5" Type="http://schemas.openxmlformats.org/officeDocument/2006/relationships/image" Target="../media/image11.svg"/><Relationship Id="rId15" Type="http://schemas.openxmlformats.org/officeDocument/2006/relationships/image" Target="../media/image210.png"/><Relationship Id="rId23" Type="http://schemas.openxmlformats.org/officeDocument/2006/relationships/image" Target="../media/image250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49.png"/><Relationship Id="rId10" Type="http://schemas.openxmlformats.org/officeDocument/2006/relationships/customXml" Target="../ink/ink3.xml"/><Relationship Id="rId19" Type="http://schemas.openxmlformats.org/officeDocument/2006/relationships/image" Target="../media/image230.png"/><Relationship Id="rId31" Type="http://schemas.openxmlformats.org/officeDocument/2006/relationships/image" Target="../media/image31.png"/><Relationship Id="rId44" Type="http://schemas.openxmlformats.org/officeDocument/2006/relationships/customXml" Target="../ink/ink20.xml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70.png"/><Relationship Id="rId30" Type="http://schemas.openxmlformats.org/officeDocument/2006/relationships/customXml" Target="../ink/ink13.xml"/><Relationship Id="rId35" Type="http://schemas.openxmlformats.org/officeDocument/2006/relationships/image" Target="../media/image33.png"/><Relationship Id="rId43" Type="http://schemas.openxmlformats.org/officeDocument/2006/relationships/image" Target="../media/image46.png"/><Relationship Id="rId48" Type="http://schemas.openxmlformats.org/officeDocument/2006/relationships/customXml" Target="../ink/ink22.xml"/><Relationship Id="rId8" Type="http://schemas.openxmlformats.org/officeDocument/2006/relationships/customXml" Target="../ink/ink2.xml"/><Relationship Id="rId3" Type="http://schemas.openxmlformats.org/officeDocument/2006/relationships/image" Target="../media/image9.svg"/><Relationship Id="rId12" Type="http://schemas.openxmlformats.org/officeDocument/2006/relationships/customXml" Target="../ink/ink4.xml"/><Relationship Id="rId17" Type="http://schemas.openxmlformats.org/officeDocument/2006/relationships/image" Target="../media/image22.png"/><Relationship Id="rId25" Type="http://schemas.openxmlformats.org/officeDocument/2006/relationships/image" Target="../media/image260.png"/><Relationship Id="rId33" Type="http://schemas.openxmlformats.org/officeDocument/2006/relationships/image" Target="../media/image32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0" Type="http://schemas.openxmlformats.org/officeDocument/2006/relationships/customXml" Target="../ink/ink8.xml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55.png"/><Relationship Id="rId21" Type="http://schemas.openxmlformats.org/officeDocument/2006/relationships/image" Target="../media/image41.png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47" Type="http://schemas.openxmlformats.org/officeDocument/2006/relationships/image" Target="../media/image68.png"/><Relationship Id="rId50" Type="http://schemas.openxmlformats.org/officeDocument/2006/relationships/customXml" Target="../ink/ink43.xml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6" Type="http://schemas.openxmlformats.org/officeDocument/2006/relationships/customXml" Target="../ink/ink26.xml"/><Relationship Id="rId29" Type="http://schemas.openxmlformats.org/officeDocument/2006/relationships/image" Target="../media/image45.png"/><Relationship Id="rId11" Type="http://schemas.openxmlformats.org/officeDocument/2006/relationships/image" Target="../media/image37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54.png"/><Relationship Id="rId40" Type="http://schemas.openxmlformats.org/officeDocument/2006/relationships/customXml" Target="../ink/ink38.xml"/><Relationship Id="rId45" Type="http://schemas.openxmlformats.org/officeDocument/2006/relationships/image" Target="../media/image67.png"/><Relationship Id="rId5" Type="http://schemas.openxmlformats.org/officeDocument/2006/relationships/image" Target="../media/image11.sv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69.png"/><Relationship Id="rId10" Type="http://schemas.openxmlformats.org/officeDocument/2006/relationships/customXml" Target="../ink/ink23.xml"/><Relationship Id="rId19" Type="http://schemas.openxmlformats.org/officeDocument/2006/relationships/image" Target="../media/image40.png"/><Relationship Id="rId31" Type="http://schemas.openxmlformats.org/officeDocument/2006/relationships/image" Target="../media/image50.png"/><Relationship Id="rId44" Type="http://schemas.openxmlformats.org/officeDocument/2006/relationships/customXml" Target="../ink/ink40.xml"/><Relationship Id="rId52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44.png"/><Relationship Id="rId30" Type="http://schemas.openxmlformats.org/officeDocument/2006/relationships/customXml" Target="../ink/ink33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42.xml"/><Relationship Id="rId8" Type="http://schemas.openxmlformats.org/officeDocument/2006/relationships/image" Target="../media/image12.png"/><Relationship Id="rId51" Type="http://schemas.openxmlformats.org/officeDocument/2006/relationships/image" Target="../media/image70.png"/><Relationship Id="rId3" Type="http://schemas.openxmlformats.org/officeDocument/2006/relationships/image" Target="../media/image9.svg"/><Relationship Id="rId12" Type="http://schemas.openxmlformats.org/officeDocument/2006/relationships/customXml" Target="../ink/ink24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20" Type="http://schemas.openxmlformats.org/officeDocument/2006/relationships/customXml" Target="../ink/ink28.xml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75.png"/><Relationship Id="rId21" Type="http://schemas.openxmlformats.org/officeDocument/2006/relationships/image" Target="../media/image62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6" Type="http://schemas.openxmlformats.org/officeDocument/2006/relationships/customXml" Target="../ink/ink48.xml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8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74.png"/><Relationship Id="rId40" Type="http://schemas.openxmlformats.org/officeDocument/2006/relationships/customXml" Target="../ink/ink60.xml"/><Relationship Id="rId45" Type="http://schemas.openxmlformats.org/officeDocument/2006/relationships/image" Target="../media/image78.png"/><Relationship Id="rId5" Type="http://schemas.openxmlformats.org/officeDocument/2006/relationships/image" Target="../media/image11.sv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10" Type="http://schemas.openxmlformats.org/officeDocument/2006/relationships/customXml" Target="../ink/ink45.xml"/><Relationship Id="rId19" Type="http://schemas.openxmlformats.org/officeDocument/2006/relationships/image" Target="../media/image61.png"/><Relationship Id="rId31" Type="http://schemas.openxmlformats.org/officeDocument/2006/relationships/image" Target="../media/image71.png"/><Relationship Id="rId44" Type="http://schemas.openxmlformats.org/officeDocument/2006/relationships/customXml" Target="../ink/ink62.xml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65.png"/><Relationship Id="rId30" Type="http://schemas.openxmlformats.org/officeDocument/2006/relationships/customXml" Target="../ink/ink55.xml"/><Relationship Id="rId35" Type="http://schemas.openxmlformats.org/officeDocument/2006/relationships/image" Target="../media/image73.png"/><Relationship Id="rId43" Type="http://schemas.openxmlformats.org/officeDocument/2006/relationships/image" Target="../media/image77.png"/><Relationship Id="rId8" Type="http://schemas.openxmlformats.org/officeDocument/2006/relationships/customXml" Target="../ink/ink44.xml"/><Relationship Id="rId3" Type="http://schemas.openxmlformats.org/officeDocument/2006/relationships/image" Target="../media/image9.svg"/><Relationship Id="rId12" Type="http://schemas.openxmlformats.org/officeDocument/2006/relationships/customXml" Target="../ink/ink46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customXml" Target="../ink/ink59.xml"/><Relationship Id="rId46" Type="http://schemas.openxmlformats.org/officeDocument/2006/relationships/image" Target="../media/image1.tiff"/><Relationship Id="rId20" Type="http://schemas.openxmlformats.org/officeDocument/2006/relationships/customXml" Target="../ink/ink50.xml"/><Relationship Id="rId41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8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tif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.tiff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C6C-740E-C046-9A28-B314D8987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– IMPLICATIONS OF THE NEW STRAIN FOR HOMELESS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7AE67-FD26-6741-AA6B-59E14826B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Andrew Hayward</a:t>
            </a:r>
          </a:p>
          <a:p>
            <a:r>
              <a:rPr lang="en-US" dirty="0" err="1"/>
              <a:t>Dr</a:t>
            </a:r>
            <a:r>
              <a:rPr lang="en-US" dirty="0"/>
              <a:t> Al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05511-C68B-C44F-9F17-C44AB1AB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2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B2B12ED-2F21-8D4F-BD11-CA61AD0B83DC}"/>
              </a:ext>
            </a:extLst>
          </p:cNvPr>
          <p:cNvSpPr txBox="1"/>
          <p:nvPr/>
        </p:nvSpPr>
        <p:spPr>
          <a:xfrm>
            <a:off x="1792422" y="5979695"/>
            <a:ext cx="157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 Day 20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94B51A3-DDF8-284D-870C-B7DB30D8B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B2B12ED-2F21-8D4F-BD11-CA61AD0B83DC}"/>
              </a:ext>
            </a:extLst>
          </p:cNvPr>
          <p:cNvSpPr txBox="1"/>
          <p:nvPr/>
        </p:nvSpPr>
        <p:spPr>
          <a:xfrm>
            <a:off x="1792422" y="5979695"/>
            <a:ext cx="157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 Day 25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D199EF5-034D-F940-B6E6-9F2F3A97A4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0D01-7C6F-E44B-87A4-5AD656B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032453"/>
            <a:ext cx="8490857" cy="514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New Variant Increases Transmission Rate by 50%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1611E-3983-694D-91C5-C2D78E44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14"/>
          <a:stretch/>
        </p:blipFill>
        <p:spPr>
          <a:xfrm>
            <a:off x="0" y="0"/>
            <a:ext cx="9144000" cy="1915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1611E-3983-694D-91C5-C2D78E44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" t="35386" r="30119"/>
          <a:stretch/>
        </p:blipFill>
        <p:spPr>
          <a:xfrm>
            <a:off x="935853" y="2569028"/>
            <a:ext cx="6722247" cy="3771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F6E7A-D5E0-C94F-8938-72C97C1F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3715059-8593-DB4B-AE47-1AE30FECD728}"/>
              </a:ext>
            </a:extLst>
          </p:cNvPr>
          <p:cNvSpPr txBox="1"/>
          <p:nvPr/>
        </p:nvSpPr>
        <p:spPr>
          <a:xfrm>
            <a:off x="1792422" y="5979695"/>
            <a:ext cx="205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Zero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018D587-A1C5-5E44-B5F9-295E116FE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988B5B1-F796-9048-B85B-1DD88E856D84}"/>
              </a:ext>
            </a:extLst>
          </p:cNvPr>
          <p:cNvSpPr txBox="1"/>
          <p:nvPr/>
        </p:nvSpPr>
        <p:spPr>
          <a:xfrm>
            <a:off x="1792422" y="5979695"/>
            <a:ext cx="165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420567C-4639-8F48-A3B8-D933633E9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448B777-F584-4643-8254-7BEFC5A8944A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10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FD6C659-7C75-2544-BFE2-2BDFE4A9F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2BC9F8E-006C-2E4B-BFE4-AD89B6C6A28A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10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DBFC297-0DC4-7945-9A69-2C4DCFDE4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6C16EFD-EF1B-DF40-8FD6-559DA469C51F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20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19CD990-2D8F-5849-82AC-95DA5F7007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7A09739-EE56-074F-812E-9A3A305C6B8B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25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BDDDDA5-8F2B-A94A-B98A-0509EF85D5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61CA55B-0E9A-D74F-A20C-FCEC0CA6926A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30</a:t>
            </a:r>
          </a:p>
        </p:txBody>
      </p:sp>
      <p:pic>
        <p:nvPicPr>
          <p:cNvPr id="3" name="Graphic 2" descr="Ambulance with solid fill">
            <a:extLst>
              <a:ext uri="{FF2B5EF4-FFF2-40B4-BE49-F238E27FC236}">
                <a16:creationId xmlns:a16="http://schemas.microsoft.com/office/drawing/2014/main" id="{6C060D71-0B63-E34F-88B4-E19DEAEC17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04092" y="2440557"/>
            <a:ext cx="914400" cy="914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8E17745-4624-7D40-8B6F-8E80D1CF0F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660E343-00E2-F646-A86B-290D1C15E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0" y="-1"/>
            <a:ext cx="6807623" cy="66675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DDA72-03F2-B046-B606-388CADFE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7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C4A0F1C-36F4-7D40-B428-0D92048DEC00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35</a:t>
            </a:r>
          </a:p>
        </p:txBody>
      </p:sp>
      <p:pic>
        <p:nvPicPr>
          <p:cNvPr id="3" name="Graphic 2" descr="Ambulance with solid fill">
            <a:extLst>
              <a:ext uri="{FF2B5EF4-FFF2-40B4-BE49-F238E27FC236}">
                <a16:creationId xmlns:a16="http://schemas.microsoft.com/office/drawing/2014/main" id="{BD750527-FBEC-8D48-A8B8-FF348E2911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41074" y="2318904"/>
            <a:ext cx="914400" cy="914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AC3947D-4FFC-E544-B2AC-CF69ECA62E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9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F62D490-8FCB-2446-A83F-D6F2E5E306E9}"/>
              </a:ext>
            </a:extLst>
          </p:cNvPr>
          <p:cNvSpPr txBox="1"/>
          <p:nvPr/>
        </p:nvSpPr>
        <p:spPr>
          <a:xfrm>
            <a:off x="1792422" y="5979695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40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3A5193A-2670-E14F-9217-43407FE80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4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CBFC09-47D8-A540-A1CD-FE8C37CD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25" y="0"/>
            <a:ext cx="607474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599A9-D061-F740-8C99-F2B07051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6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363272" cy="3394472"/>
          </a:xfrm>
        </p:spPr>
        <p:txBody>
          <a:bodyPr>
            <a:normAutofit/>
          </a:bodyPr>
          <a:lstStyle/>
          <a:p>
            <a:r>
              <a:rPr lang="en-GB" sz="2600" dirty="0"/>
              <a:t>In this 1</a:t>
            </a:r>
            <a:r>
              <a:rPr lang="en-GB" sz="2600" baseline="30000" dirty="0"/>
              <a:t>st</a:t>
            </a:r>
            <a:r>
              <a:rPr lang="en-GB" sz="2600" dirty="0"/>
              <a:t> wave of SARS-CoV-2 infections in England, we estimated that preventive measures avoided </a:t>
            </a:r>
          </a:p>
          <a:p>
            <a:pPr lvl="1"/>
            <a:r>
              <a:rPr lang="en-GB" sz="3000" dirty="0"/>
              <a:t>21,092 infections</a:t>
            </a:r>
          </a:p>
          <a:p>
            <a:pPr lvl="1"/>
            <a:r>
              <a:rPr lang="en-GB" sz="3000" dirty="0"/>
              <a:t>1,164 hospitalised</a:t>
            </a:r>
          </a:p>
          <a:p>
            <a:pPr lvl="1"/>
            <a:r>
              <a:rPr lang="en-GB" sz="3000" dirty="0"/>
              <a:t>338 ICU admissions</a:t>
            </a:r>
          </a:p>
          <a:p>
            <a:pPr lvl="1"/>
            <a:r>
              <a:rPr lang="en-GB" sz="3000" dirty="0"/>
              <a:t>266 deaths</a:t>
            </a:r>
          </a:p>
          <a:p>
            <a:pPr marL="457189" lvl="1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3" y="316700"/>
            <a:ext cx="8701269" cy="15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90CBFB-66A6-4D55-8CD5-F376E5810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01" y="3143868"/>
            <a:ext cx="4464190" cy="3180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770E0-7342-4C4C-A13E-FEB244E0D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8739B-F69A-D045-9882-ED3E3F12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43" y="1183652"/>
            <a:ext cx="5440143" cy="442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F558F-13A8-6045-81B3-A97BD333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8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44D9A-F303-2648-B97D-162FDA1F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26" y="0"/>
            <a:ext cx="447574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076E3-B92D-2943-B327-AFD35F2A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17AB34-6419-4A31-9D3B-5C82B4A4C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81433"/>
              </p:ext>
            </p:extLst>
          </p:nvPr>
        </p:nvGraphicFramePr>
        <p:xfrm>
          <a:off x="266700" y="-28892"/>
          <a:ext cx="7239000" cy="6869112"/>
        </p:xfrm>
        <a:graphic>
          <a:graphicData uri="http://schemas.openxmlformats.org/drawingml/2006/table">
            <a:tbl>
              <a:tblPr firstRow="1" firstCol="1" bandRow="1"/>
              <a:tblGrid>
                <a:gridCol w="1502055">
                  <a:extLst>
                    <a:ext uri="{9D8B030D-6E8A-4147-A177-3AD203B41FA5}">
                      <a16:colId xmlns:a16="http://schemas.microsoft.com/office/drawing/2014/main" val="1446660542"/>
                    </a:ext>
                  </a:extLst>
                </a:gridCol>
                <a:gridCol w="5736945">
                  <a:extLst>
                    <a:ext uri="{9D8B030D-6E8A-4147-A177-3AD203B41FA5}">
                      <a16:colId xmlns:a16="http://schemas.microsoft.com/office/drawing/2014/main" val="4188351484"/>
                    </a:ext>
                  </a:extLst>
                </a:gridCol>
              </a:tblGrid>
              <a:tr h="379997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dirty="0">
                          <a:effectLst/>
                          <a:latin typeface="Arial" panose="020B0604020202020204" pitchFamily="34" charset="0"/>
                        </a:rPr>
                        <a:t>Reports of Outbreaks </a:t>
                      </a: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25297"/>
                  </a:ext>
                </a:extLst>
              </a:tr>
              <a:tr h="49590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London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3%-4%</a:t>
                      </a:r>
                      <a:r>
                        <a:rPr lang="en-GB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residents screened in 3 hotels diagnosed with COVID-19 in first 2 weeks of April – all had come from Night Shelter Accommodation.  No outbreaks identified since despite screening in 58 venues. – Find&amp;Treat Data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172488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Boston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408 </a:t>
                      </a:r>
                      <a:r>
                        <a:rPr lang="en-GB" sz="11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Nightshelter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residents tested positive.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94359"/>
                  </a:ext>
                </a:extLst>
              </a:tr>
              <a:tr h="231901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https://doi.org/10.1001/jama.2020.6887</a:t>
                      </a:r>
                      <a:r>
                        <a:rPr lang="en-GB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85029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Chicago 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(19/80) of night shelter residents tested positive - 2 staff in homeless sector died of COVID-19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54224"/>
                  </a:ext>
                </a:extLst>
              </a:tr>
              <a:tr h="394806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https://chicago.suntimes.com/columnists/2020/5/21/21266311/covid-19-outbreak-homeless-shelter-raises-concerns-some-staying-there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63259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King County Seattle 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night shelter residents (35/195) and 21% of staff (8/38) across three shelter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950048"/>
                  </a:ext>
                </a:extLst>
              </a:tr>
              <a:tr h="231901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https://www.cdc.gov/mmwr/volumes/69/wr/mm6917e2.htm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22111"/>
                  </a:ext>
                </a:extLst>
              </a:tr>
              <a:tr h="33299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Toronto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(18/45) of night shelter residents with 2 deaths  - </a:t>
                      </a: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positive Willowdale Welcome Centre for Migrants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82008"/>
                  </a:ext>
                </a:extLst>
              </a:tr>
              <a:tr h="305949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https://www.youtube.com/watch?v=xZ-HjC_aHyQ</a:t>
                      </a:r>
                      <a:r>
                        <a:rPr lang="en-GB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https://nationalpost.com/pmn/news-pmn/canada-news-pmn/covid-19-spreads-in-homeless-shelter-who-seeks-funds-in-the-news-for-april-25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50575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Francisco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MSC South Night Shelter San Francisco </a:t>
                      </a: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residents 10 staff diagnosed with COVID-19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723601"/>
                  </a:ext>
                </a:extLst>
              </a:tr>
              <a:tr h="394806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https://sanfrancisco.cbslocal.com/2020/04/19/coronavirus-update-san-francisco-homeless-shelter-outbreak-grows-to-over-100-confirmed-cases/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83926"/>
                  </a:ext>
                </a:extLst>
              </a:tr>
              <a:tr h="33299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100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diagnosed cases at Union Recue Mission Night Shelter despite weekly testing and intensive control measures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456793"/>
                  </a:ext>
                </a:extLst>
              </a:tr>
              <a:tr h="394806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https://www.nbclosangeles.com/investigations/coronavirus-spreads-to-most-skid-row-homeless-shelters-despite-efforts-to-stop-it/2360838/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27322"/>
                  </a:ext>
                </a:extLst>
              </a:tr>
              <a:tr h="49590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Boston San Francisco Seattle 5 night shelter study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among residents and </a:t>
                      </a: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among staff members. Rates were as high as 95 of 143 residents (</a:t>
                      </a: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tested at the San Francisco shelter and 15 of 50 staff members (</a:t>
                      </a: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tested at the Boston shelter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057721"/>
                  </a:ext>
                </a:extLst>
              </a:tr>
              <a:tr h="231901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https://jamanetwork.com/channels/health-forum/fullarticle/2765745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24847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Philadelphia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(32/149) residents of night shelter in Philadelphia. 1 death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2455"/>
                  </a:ext>
                </a:extLst>
              </a:tr>
              <a:tr h="335568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https://www.inquirer.com/news/covid-outbreak-death-philadelphia-homeless-shelter-after-city-broke-up-encampment-convention-center-20200501.html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4370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Maine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(21/54) night shelter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55792"/>
                  </a:ext>
                </a:extLst>
              </a:tr>
              <a:tr h="394806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https://bangordailynews.com/2020/04/29/mainefocus/bangor-homeless-shelter-records-coronavirus-outbreak-among-20-residents-and-staff/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31289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York</a:t>
                      </a:r>
                      <a:endParaRPr lang="en-GB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(32/149) residents of homeless shelter tested positive - 1 death</a:t>
                      </a:r>
                      <a:endParaRPr lang="en-GB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96617"/>
                  </a:ext>
                </a:extLst>
              </a:tr>
              <a:tr h="335568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https://blogs.lse.ac.uk/socialpolicy/2020/06/01/new-yorks-homeless-population-should-not-be-pushed-into-the-shadows-during-the-covid-19-pandemic/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69655"/>
                  </a:ext>
                </a:extLst>
              </a:tr>
              <a:tr h="8123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9" marR="53249" marT="73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308550"/>
                  </a:ext>
                </a:extLst>
              </a:tr>
              <a:tr h="113424"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00" marR="71000" marT="35500" marB="35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067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F1859F-CE7E-7744-A678-B0792D868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AEC5-8BFC-A24D-A6D8-6E833774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b="1" dirty="0">
                <a:solidFill>
                  <a:srgbClr val="0033CC"/>
                </a:solidFill>
              </a:rPr>
              <a:t>High seroprevalence of SARS-CoV-2 antibodies among people living in precarious situations in Ile de France</a:t>
            </a:r>
            <a:endParaRPr lang="en-US" sz="27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DE2C-0830-BC44-8ABD-8D581340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" y="1828800"/>
            <a:ext cx="4341657" cy="3636169"/>
          </a:xfrm>
        </p:spPr>
        <p:txBody>
          <a:bodyPr>
            <a:normAutofit/>
          </a:bodyPr>
          <a:lstStyle/>
          <a:p>
            <a:r>
              <a:rPr lang="en-US" b="1" dirty="0"/>
              <a:t>Odds Ratios for infection </a:t>
            </a:r>
          </a:p>
          <a:p>
            <a:r>
              <a:rPr lang="en-US" dirty="0"/>
              <a:t>Sharing room with &gt; 5 others - </a:t>
            </a:r>
            <a:r>
              <a:rPr lang="en-US" b="1" dirty="0"/>
              <a:t>4.3</a:t>
            </a:r>
            <a:r>
              <a:rPr lang="en-US" dirty="0"/>
              <a:t> </a:t>
            </a:r>
            <a:r>
              <a:rPr lang="en-US" sz="1350" dirty="0"/>
              <a:t>p&lt;0.0001</a:t>
            </a:r>
          </a:p>
          <a:p>
            <a:r>
              <a:rPr lang="en-US" dirty="0"/>
              <a:t>Sharing bathroom with 5 &gt; others - </a:t>
            </a:r>
            <a:r>
              <a:rPr lang="en-US" b="1" dirty="0"/>
              <a:t>3.1 </a:t>
            </a:r>
            <a:r>
              <a:rPr lang="en-US" sz="1350" dirty="0"/>
              <a:t>p&lt; 0.0001</a:t>
            </a:r>
          </a:p>
          <a:p>
            <a:r>
              <a:rPr lang="en-US" dirty="0"/>
              <a:t>High crowding index vs low crowding index – </a:t>
            </a:r>
            <a:r>
              <a:rPr lang="en-US" b="1" dirty="0"/>
              <a:t>6.7</a:t>
            </a:r>
            <a:r>
              <a:rPr lang="en-US" dirty="0"/>
              <a:t>  </a:t>
            </a:r>
            <a:r>
              <a:rPr lang="en-US" sz="1350" dirty="0"/>
              <a:t>p,0.0001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D2BDCA0-CCFF-4E31-AC14-EA82CCD9D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390"/>
          <a:stretch/>
        </p:blipFill>
        <p:spPr>
          <a:xfrm>
            <a:off x="4766349" y="2405743"/>
            <a:ext cx="4322327" cy="2536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6FC70-891B-4754-A94F-FA23ADA86FFB}"/>
              </a:ext>
            </a:extLst>
          </p:cNvPr>
          <p:cNvSpPr txBox="1"/>
          <p:nvPr/>
        </p:nvSpPr>
        <p:spPr>
          <a:xfrm>
            <a:off x="162776" y="6077290"/>
            <a:ext cx="8497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https://epicentre.msf.org/sites/default/files/2020-10/High_seroprevalence_of_SARS-CoV-2_antibodies_among_people_living_in_precarious.pdf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65CA4B-B793-D943-A975-186CF042AB00}"/>
                  </a:ext>
                </a:extLst>
              </p14:cNvPr>
              <p14:cNvContentPartPr/>
              <p14:nvPr/>
            </p14:nvContentPartPr>
            <p14:xfrm>
              <a:off x="4653383" y="3788720"/>
              <a:ext cx="39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65CA4B-B793-D943-A975-186CF042AB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4383" y="3780080"/>
                <a:ext cx="216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CD6D27B-CDA7-474E-8B53-5B087416C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3715059-8593-DB4B-AE47-1AE30FECD728}"/>
              </a:ext>
            </a:extLst>
          </p:cNvPr>
          <p:cNvSpPr txBox="1"/>
          <p:nvPr/>
        </p:nvSpPr>
        <p:spPr>
          <a:xfrm>
            <a:off x="494943" y="5979139"/>
            <a:ext cx="7714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Zero  -  Isolation and Multiple Layers of Protection </a:t>
            </a:r>
          </a:p>
          <a:p>
            <a:r>
              <a:rPr lang="en-US" sz="2400" dirty="0"/>
              <a:t>Prevent Spread despite increased R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7B827F-E1D8-6945-A7F9-EB03FD4418C1}"/>
                  </a:ext>
                </a:extLst>
              </p14:cNvPr>
              <p14:cNvContentPartPr/>
              <p14:nvPr/>
            </p14:nvContentPartPr>
            <p14:xfrm>
              <a:off x="153834" y="2879829"/>
              <a:ext cx="817560" cy="116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6E7B827F-E1D8-6945-A7F9-EB03FD4418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834" y="2771829"/>
                <a:ext cx="85320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643987-09E8-7C4F-941C-FF565C6B0F83}"/>
                  </a:ext>
                </a:extLst>
              </p14:cNvPr>
              <p14:cNvContentPartPr/>
              <p14:nvPr/>
            </p14:nvContentPartPr>
            <p14:xfrm>
              <a:off x="266874" y="2849229"/>
              <a:ext cx="694440" cy="118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643987-09E8-7C4F-941C-FF565C6B0F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234" y="2840229"/>
                <a:ext cx="71208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36914-EAE6-2641-B7C2-C812BFED2F27}"/>
                  </a:ext>
                </a:extLst>
              </p14:cNvPr>
              <p14:cNvContentPartPr/>
              <p14:nvPr/>
            </p14:nvContentPartPr>
            <p14:xfrm>
              <a:off x="428154" y="1186029"/>
              <a:ext cx="965880" cy="39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CE336914-EAE6-2641-B7C2-C812BFED2F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0154" y="1078029"/>
                <a:ext cx="10015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F6A931-63CD-E04D-A356-C5EE65C04AD1}"/>
                  </a:ext>
                </a:extLst>
              </p14:cNvPr>
              <p14:cNvContentPartPr/>
              <p14:nvPr/>
            </p14:nvContentPartPr>
            <p14:xfrm>
              <a:off x="286674" y="-230931"/>
              <a:ext cx="7354800" cy="605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id="{D7F6A931-63CD-E04D-A356-C5EE65C04A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2354" y="-235251"/>
                <a:ext cx="7363440" cy="606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4B94B30-AE91-4A48-9A6F-58913EECB224}"/>
              </a:ext>
            </a:extLst>
          </p:cNvPr>
          <p:cNvGrpSpPr/>
          <p:nvPr/>
        </p:nvGrpSpPr>
        <p:grpSpPr>
          <a:xfrm>
            <a:off x="3863994" y="-12771"/>
            <a:ext cx="2127240" cy="446040"/>
            <a:chOff x="3863994" y="-12771"/>
            <a:chExt cx="2127240" cy="44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06FAE5-A755-EC42-9067-40734CDEA977}"/>
                    </a:ext>
                  </a:extLst>
                </p14:cNvPr>
                <p14:cNvContentPartPr/>
                <p14:nvPr/>
              </p14:nvContentPartPr>
              <p14:xfrm>
                <a:off x="3863994" y="-12771"/>
                <a:ext cx="842760" cy="44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xmlns="" id="{8206FAE5-A755-EC42-9067-40734CDEA9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9674" y="-17091"/>
                  <a:ext cx="8514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960CA1-6354-0247-B220-223028A367D5}"/>
                    </a:ext>
                  </a:extLst>
                </p14:cNvPr>
                <p14:cNvContentPartPr/>
                <p14:nvPr/>
              </p14:nvContentPartPr>
              <p14:xfrm>
                <a:off x="5139474" y="140229"/>
                <a:ext cx="851760" cy="20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xmlns="" id="{D1960CA1-6354-0247-B220-223028A367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35154" y="135909"/>
                  <a:ext cx="8604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6E17E0A-672F-3F4B-93EE-09BB4571AD18}"/>
                  </a:ext>
                </a:extLst>
              </p14:cNvPr>
              <p14:cNvContentPartPr/>
              <p14:nvPr/>
            </p14:nvContentPartPr>
            <p14:xfrm>
              <a:off x="7042074" y="396549"/>
              <a:ext cx="208440" cy="634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xmlns="" id="{F6E17E0A-672F-3F4B-93EE-09BB4571AD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37754" y="392229"/>
                <a:ext cx="217080" cy="64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560860D-1505-B64F-9E33-82F5C67D2FB5}"/>
              </a:ext>
            </a:extLst>
          </p:cNvPr>
          <p:cNvGrpSpPr/>
          <p:nvPr/>
        </p:nvGrpSpPr>
        <p:grpSpPr>
          <a:xfrm>
            <a:off x="7068354" y="2217789"/>
            <a:ext cx="159480" cy="394200"/>
            <a:chOff x="7068354" y="2217789"/>
            <a:chExt cx="159480" cy="394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A26699-FB0C-C24D-ADC4-0FD03607D67B}"/>
                    </a:ext>
                  </a:extLst>
                </p14:cNvPr>
                <p14:cNvContentPartPr/>
                <p14:nvPr/>
              </p14:nvContentPartPr>
              <p14:xfrm>
                <a:off x="7068354" y="2272149"/>
                <a:ext cx="108720" cy="33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xmlns="" id="{AFA26699-FB0C-C24D-ADC4-0FD03607D6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64034" y="2267829"/>
                  <a:ext cx="117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1D6A3B-BE4F-5148-8FE8-03D2A82EF86D}"/>
                    </a:ext>
                  </a:extLst>
                </p14:cNvPr>
                <p14:cNvContentPartPr/>
                <p14:nvPr/>
              </p14:nvContentPartPr>
              <p14:xfrm>
                <a:off x="7116234" y="2217789"/>
                <a:ext cx="111600" cy="21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xmlns="" id="{1C1D6A3B-BE4F-5148-8FE8-03D2A82EF8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11914" y="2213469"/>
                  <a:ext cx="1202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332A39-23FD-4B4D-81C7-0CF70BD495AA}"/>
                  </a:ext>
                </a:extLst>
              </p14:cNvPr>
              <p14:cNvContentPartPr/>
              <p14:nvPr/>
            </p14:nvContentPartPr>
            <p14:xfrm>
              <a:off x="2178834" y="3027789"/>
              <a:ext cx="212760" cy="703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xmlns="" id="{70332A39-23FD-4B4D-81C7-0CF70BD495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4514" y="3023469"/>
                <a:ext cx="22140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46A0B7-41C5-D442-82F1-72A3FAE80C9B}"/>
                  </a:ext>
                </a:extLst>
              </p14:cNvPr>
              <p14:cNvContentPartPr/>
              <p14:nvPr/>
            </p14:nvContentPartPr>
            <p14:xfrm>
              <a:off x="1734234" y="4522509"/>
              <a:ext cx="252360" cy="2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xmlns="" id="{3646A0B7-41C5-D442-82F1-72A3FAE80C9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9914" y="4518189"/>
                <a:ext cx="261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8EC507-57DB-0F41-9554-A8E4C8F7CA09}"/>
                  </a:ext>
                </a:extLst>
              </p14:cNvPr>
              <p14:cNvContentPartPr/>
              <p14:nvPr/>
            </p14:nvContentPartPr>
            <p14:xfrm>
              <a:off x="6591354" y="3184029"/>
              <a:ext cx="34560" cy="72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xmlns="" id="{918EC507-57DB-0F41-9554-A8E4C8F7CA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7034" y="3179709"/>
                <a:ext cx="43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2F96653-78E5-B24A-95A1-21AA1D29EDAF}"/>
                  </a:ext>
                </a:extLst>
              </p14:cNvPr>
              <p14:cNvContentPartPr/>
              <p14:nvPr/>
            </p14:nvContentPartPr>
            <p14:xfrm>
              <a:off x="314394" y="-68211"/>
              <a:ext cx="721440" cy="1660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xmlns="" id="{12F96653-78E5-B24A-95A1-21AA1D29EDA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0074" y="-72531"/>
                <a:ext cx="730080" cy="16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C03D349-D315-3A47-96E4-C89476611997}"/>
                  </a:ext>
                </a:extLst>
              </p14:cNvPr>
              <p14:cNvContentPartPr/>
              <p14:nvPr/>
            </p14:nvContentPartPr>
            <p14:xfrm>
              <a:off x="4388874" y="2943549"/>
              <a:ext cx="137520" cy="1648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xmlns="" id="{6C03D349-D315-3A47-96E4-C894766119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554" y="2939229"/>
                <a:ext cx="14616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DF6C033-B34D-104B-BE98-812604DE6FF2}"/>
                  </a:ext>
                </a:extLst>
              </p14:cNvPr>
              <p14:cNvContentPartPr/>
              <p14:nvPr/>
            </p14:nvContentPartPr>
            <p14:xfrm>
              <a:off x="3434154" y="3218589"/>
              <a:ext cx="943200" cy="690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xmlns="" id="{3DF6C033-B34D-104B-BE98-812604DE6F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29834" y="3214269"/>
                <a:ext cx="95184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2741F67-2E91-2C49-B4D3-9193DD27B9FC}"/>
                  </a:ext>
                </a:extLst>
              </p14:cNvPr>
              <p14:cNvContentPartPr/>
              <p14:nvPr/>
            </p14:nvContentPartPr>
            <p14:xfrm>
              <a:off x="5657514" y="4011669"/>
              <a:ext cx="290880" cy="103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xmlns="" id="{52741F67-2E91-2C49-B4D3-9193DD27B9F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53194" y="4007349"/>
                <a:ext cx="299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9B11EF7-A491-6044-A1CE-845F145673E8}"/>
                  </a:ext>
                </a:extLst>
              </p14:cNvPr>
              <p14:cNvContentPartPr/>
              <p14:nvPr/>
            </p14:nvContentPartPr>
            <p14:xfrm>
              <a:off x="615354" y="4028229"/>
              <a:ext cx="249480" cy="416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xmlns="" id="{B9B11EF7-A491-6044-A1CE-845F145673E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1034" y="4023909"/>
                <a:ext cx="2581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637F08-4AA1-284B-8C81-B79E195E36C0}"/>
                  </a:ext>
                </a:extLst>
              </p14:cNvPr>
              <p14:cNvContentPartPr/>
              <p14:nvPr/>
            </p14:nvContentPartPr>
            <p14:xfrm>
              <a:off x="335183" y="1591640"/>
              <a:ext cx="745920" cy="1145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637F08-4AA1-284B-8C81-B79E195E36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6543" y="1582640"/>
                <a:ext cx="76356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FFF55C8-2B4F-5445-9B75-431E773BC6DF}"/>
                  </a:ext>
                </a:extLst>
              </p14:cNvPr>
              <p14:cNvContentPartPr/>
              <p14:nvPr/>
            </p14:nvContentPartPr>
            <p14:xfrm>
              <a:off x="916943" y="2360960"/>
              <a:ext cx="666000" cy="1167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FFF55C8-2B4F-5445-9B75-431E773BC6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7943" y="2352320"/>
                <a:ext cx="68364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C6B1B20-4E77-9B48-9F5D-CA884534ED35}"/>
                  </a:ext>
                </a:extLst>
              </p14:cNvPr>
              <p14:cNvContentPartPr/>
              <p14:nvPr/>
            </p14:nvContentPartPr>
            <p14:xfrm>
              <a:off x="886703" y="3479840"/>
              <a:ext cx="971640" cy="1314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C6B1B20-4E77-9B48-9F5D-CA884534ED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77703" y="3471200"/>
                <a:ext cx="98928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E240557-7C6D-BF46-B5BC-6857C9E1E58C}"/>
                  </a:ext>
                </a:extLst>
              </p14:cNvPr>
              <p14:cNvContentPartPr/>
              <p14:nvPr/>
            </p14:nvContentPartPr>
            <p14:xfrm>
              <a:off x="348863" y="4082480"/>
              <a:ext cx="952200" cy="1412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E240557-7C6D-BF46-B5BC-6857C9E1E58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0223" y="4073480"/>
                <a:ext cx="969840" cy="1429920"/>
              </a:xfrm>
              <a:prstGeom prst="rect">
                <a:avLst/>
              </a:prstGeom>
            </p:spPr>
          </p:pic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4BD99DDE-9829-B64A-AE87-430FA422B0A9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4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3715059-8593-DB4B-AE47-1AE30FECD728}"/>
              </a:ext>
            </a:extLst>
          </p:cNvPr>
          <p:cNvSpPr txBox="1"/>
          <p:nvPr/>
        </p:nvSpPr>
        <p:spPr>
          <a:xfrm>
            <a:off x="494943" y="5979139"/>
            <a:ext cx="736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5  -  Isolation and Multiple Layers of Protection </a:t>
            </a:r>
          </a:p>
          <a:p>
            <a:r>
              <a:rPr lang="en-US" sz="2400" dirty="0"/>
              <a:t>Prevent Spread despite increased R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7B827F-E1D8-6945-A7F9-EB03FD4418C1}"/>
                  </a:ext>
                </a:extLst>
              </p14:cNvPr>
              <p14:cNvContentPartPr/>
              <p14:nvPr/>
            </p14:nvContentPartPr>
            <p14:xfrm>
              <a:off x="153834" y="2879829"/>
              <a:ext cx="817560" cy="116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6E7B827F-E1D8-6945-A7F9-EB03FD441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834" y="2771862"/>
                <a:ext cx="853200" cy="1379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643987-09E8-7C4F-941C-FF565C6B0F83}"/>
                  </a:ext>
                </a:extLst>
              </p14:cNvPr>
              <p14:cNvContentPartPr/>
              <p14:nvPr/>
            </p14:nvContentPartPr>
            <p14:xfrm>
              <a:off x="266874" y="2849229"/>
              <a:ext cx="694440" cy="118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643987-09E8-7C4F-941C-FF565C6B0F8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874" y="2840232"/>
                <a:ext cx="712080" cy="1201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36914-EAE6-2641-B7C2-C812BFED2F27}"/>
                  </a:ext>
                </a:extLst>
              </p14:cNvPr>
              <p14:cNvContentPartPr/>
              <p14:nvPr/>
            </p14:nvContentPartPr>
            <p14:xfrm>
              <a:off x="428154" y="1186029"/>
              <a:ext cx="965880" cy="39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CE336914-EAE6-2641-B7C2-C812BFED2F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154" y="1078128"/>
                <a:ext cx="1001520" cy="60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F6A931-63CD-E04D-A356-C5EE65C04AD1}"/>
                  </a:ext>
                </a:extLst>
              </p14:cNvPr>
              <p14:cNvContentPartPr/>
              <p14:nvPr/>
            </p14:nvContentPartPr>
            <p14:xfrm>
              <a:off x="286674" y="-230931"/>
              <a:ext cx="7354800" cy="605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id="{D7F6A931-63CD-E04D-A356-C5EE65C04A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2354" y="-235251"/>
                <a:ext cx="7363440" cy="606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4B94B30-AE91-4A48-9A6F-58913EECB224}"/>
              </a:ext>
            </a:extLst>
          </p:cNvPr>
          <p:cNvGrpSpPr/>
          <p:nvPr/>
        </p:nvGrpSpPr>
        <p:grpSpPr>
          <a:xfrm>
            <a:off x="3863994" y="-12771"/>
            <a:ext cx="2127240" cy="446040"/>
            <a:chOff x="3863994" y="-12771"/>
            <a:chExt cx="2127240" cy="44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06FAE5-A755-EC42-9067-40734CDEA977}"/>
                    </a:ext>
                  </a:extLst>
                </p14:cNvPr>
                <p14:cNvContentPartPr/>
                <p14:nvPr/>
              </p14:nvContentPartPr>
              <p14:xfrm>
                <a:off x="3863994" y="-12771"/>
                <a:ext cx="842760" cy="44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xmlns="" id="{8206FAE5-A755-EC42-9067-40734CDEA9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9676" y="-17094"/>
                  <a:ext cx="851396" cy="45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960CA1-6354-0247-B220-223028A367D5}"/>
                    </a:ext>
                  </a:extLst>
                </p14:cNvPr>
                <p14:cNvContentPartPr/>
                <p14:nvPr/>
              </p14:nvContentPartPr>
              <p14:xfrm>
                <a:off x="5139474" y="140229"/>
                <a:ext cx="851760" cy="20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xmlns="" id="{D1960CA1-6354-0247-B220-223028A36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35154" y="135909"/>
                  <a:ext cx="8604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6E17E0A-672F-3F4B-93EE-09BB4571AD18}"/>
                  </a:ext>
                </a:extLst>
              </p14:cNvPr>
              <p14:cNvContentPartPr/>
              <p14:nvPr/>
            </p14:nvContentPartPr>
            <p14:xfrm>
              <a:off x="7042074" y="396549"/>
              <a:ext cx="208440" cy="634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xmlns="" id="{F6E17E0A-672F-3F4B-93EE-09BB4571AD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7754" y="392227"/>
                <a:ext cx="217080" cy="642965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560860D-1505-B64F-9E33-82F5C67D2FB5}"/>
              </a:ext>
            </a:extLst>
          </p:cNvPr>
          <p:cNvGrpSpPr/>
          <p:nvPr/>
        </p:nvGrpSpPr>
        <p:grpSpPr>
          <a:xfrm>
            <a:off x="7068354" y="2217789"/>
            <a:ext cx="159480" cy="394200"/>
            <a:chOff x="7068354" y="2217789"/>
            <a:chExt cx="159480" cy="394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A26699-FB0C-C24D-ADC4-0FD03607D67B}"/>
                    </a:ext>
                  </a:extLst>
                </p14:cNvPr>
                <p14:cNvContentPartPr/>
                <p14:nvPr/>
              </p14:nvContentPartPr>
              <p14:xfrm>
                <a:off x="7068354" y="2272149"/>
                <a:ext cx="108720" cy="33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xmlns="" id="{AFA26699-FB0C-C24D-ADC4-0FD03607D6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64020" y="2267829"/>
                  <a:ext cx="11738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1D6A3B-BE4F-5148-8FE8-03D2A82EF86D}"/>
                    </a:ext>
                  </a:extLst>
                </p14:cNvPr>
                <p14:cNvContentPartPr/>
                <p14:nvPr/>
              </p14:nvContentPartPr>
              <p14:xfrm>
                <a:off x="7116234" y="2217789"/>
                <a:ext cx="111600" cy="21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xmlns="" id="{1C1D6A3B-BE4F-5148-8FE8-03D2A82EF8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11914" y="2213469"/>
                  <a:ext cx="1202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332A39-23FD-4B4D-81C7-0CF70BD495AA}"/>
                  </a:ext>
                </a:extLst>
              </p14:cNvPr>
              <p14:cNvContentPartPr/>
              <p14:nvPr/>
            </p14:nvContentPartPr>
            <p14:xfrm>
              <a:off x="2178834" y="3027789"/>
              <a:ext cx="212760" cy="703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xmlns="" id="{70332A39-23FD-4B4D-81C7-0CF70BD495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4514" y="3023467"/>
                <a:ext cx="221400" cy="711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46A0B7-41C5-D442-82F1-72A3FAE80C9B}"/>
                  </a:ext>
                </a:extLst>
              </p14:cNvPr>
              <p14:cNvContentPartPr/>
              <p14:nvPr/>
            </p14:nvContentPartPr>
            <p14:xfrm>
              <a:off x="1734234" y="4522509"/>
              <a:ext cx="252360" cy="2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xmlns="" id="{3646A0B7-41C5-D442-82F1-72A3FAE80C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914" y="4518189"/>
                <a:ext cx="261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8EC507-57DB-0F41-9554-A8E4C8F7CA09}"/>
                  </a:ext>
                </a:extLst>
              </p14:cNvPr>
              <p14:cNvContentPartPr/>
              <p14:nvPr/>
            </p14:nvContentPartPr>
            <p14:xfrm>
              <a:off x="6591354" y="3184029"/>
              <a:ext cx="34560" cy="72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xmlns="" id="{918EC507-57DB-0F41-9554-A8E4C8F7CA0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87034" y="3179709"/>
                <a:ext cx="43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2F96653-78E5-B24A-95A1-21AA1D29EDAF}"/>
                  </a:ext>
                </a:extLst>
              </p14:cNvPr>
              <p14:cNvContentPartPr/>
              <p14:nvPr/>
            </p14:nvContentPartPr>
            <p14:xfrm>
              <a:off x="314394" y="-68211"/>
              <a:ext cx="721440" cy="1660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xmlns="" id="{12F96653-78E5-B24A-95A1-21AA1D29EDA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074" y="-72531"/>
                <a:ext cx="730080" cy="16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C03D349-D315-3A47-96E4-C89476611997}"/>
                  </a:ext>
                </a:extLst>
              </p14:cNvPr>
              <p14:cNvContentPartPr/>
              <p14:nvPr/>
            </p14:nvContentPartPr>
            <p14:xfrm>
              <a:off x="4388874" y="2943549"/>
              <a:ext cx="137520" cy="1648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xmlns="" id="{6C03D349-D315-3A47-96E4-C894766119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4554" y="2939229"/>
                <a:ext cx="14616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DF6C033-B34D-104B-BE98-812604DE6FF2}"/>
                  </a:ext>
                </a:extLst>
              </p14:cNvPr>
              <p14:cNvContentPartPr/>
              <p14:nvPr/>
            </p14:nvContentPartPr>
            <p14:xfrm>
              <a:off x="3434154" y="3218589"/>
              <a:ext cx="943200" cy="690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xmlns="" id="{3DF6C033-B34D-104B-BE98-812604DE6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9832" y="3214269"/>
                <a:ext cx="95184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2741F67-2E91-2C49-B4D3-9193DD27B9FC}"/>
                  </a:ext>
                </a:extLst>
              </p14:cNvPr>
              <p14:cNvContentPartPr/>
              <p14:nvPr/>
            </p14:nvContentPartPr>
            <p14:xfrm>
              <a:off x="5657514" y="4011669"/>
              <a:ext cx="290880" cy="103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xmlns="" id="{52741F67-2E91-2C49-B4D3-9193DD27B9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53194" y="4007334"/>
                <a:ext cx="299520" cy="112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9B11EF7-A491-6044-A1CE-845F145673E8}"/>
                  </a:ext>
                </a:extLst>
              </p14:cNvPr>
              <p14:cNvContentPartPr/>
              <p14:nvPr/>
            </p14:nvContentPartPr>
            <p14:xfrm>
              <a:off x="615354" y="4028229"/>
              <a:ext cx="249480" cy="416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xmlns="" id="{B9B11EF7-A491-6044-A1CE-845F145673E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1034" y="4023909"/>
                <a:ext cx="2581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637F08-4AA1-284B-8C81-B79E195E36C0}"/>
                  </a:ext>
                </a:extLst>
              </p14:cNvPr>
              <p14:cNvContentPartPr/>
              <p14:nvPr/>
            </p14:nvContentPartPr>
            <p14:xfrm>
              <a:off x="335183" y="1591640"/>
              <a:ext cx="745920" cy="1145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637F08-4AA1-284B-8C81-B79E195E36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6183" y="1582640"/>
                <a:ext cx="76356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FFF55C8-2B4F-5445-9B75-431E773BC6DF}"/>
                  </a:ext>
                </a:extLst>
              </p14:cNvPr>
              <p14:cNvContentPartPr/>
              <p14:nvPr/>
            </p14:nvContentPartPr>
            <p14:xfrm>
              <a:off x="916943" y="2360960"/>
              <a:ext cx="666000" cy="1167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FFF55C8-2B4F-5445-9B75-431E773BC6D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7948" y="2351960"/>
                <a:ext cx="68363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C6B1B20-4E77-9B48-9F5D-CA884534ED35}"/>
                  </a:ext>
                </a:extLst>
              </p14:cNvPr>
              <p14:cNvContentPartPr/>
              <p14:nvPr/>
            </p14:nvContentPartPr>
            <p14:xfrm>
              <a:off x="886703" y="3479840"/>
              <a:ext cx="971640" cy="1314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C6B1B20-4E77-9B48-9F5D-CA884534ED3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7703" y="3470838"/>
                <a:ext cx="989280" cy="133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E240557-7C6D-BF46-B5BC-6857C9E1E58C}"/>
                  </a:ext>
                </a:extLst>
              </p14:cNvPr>
              <p14:cNvContentPartPr/>
              <p14:nvPr/>
            </p14:nvContentPartPr>
            <p14:xfrm>
              <a:off x="348863" y="4082480"/>
              <a:ext cx="952200" cy="1412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E240557-7C6D-BF46-B5BC-6857C9E1E58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9860" y="4073482"/>
                <a:ext cx="969847" cy="1429916"/>
              </a:xfrm>
              <a:prstGeom prst="rect">
                <a:avLst/>
              </a:prstGeom>
            </p:spPr>
          </p:pic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D6E0E3E7-71CB-3049-8599-94DE3F29A51A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HVA Journal 03/2020 - An analysis of the transmission modes of COVID-19  in light of the concepts of Indoor Air Quality">
            <a:extLst>
              <a:ext uri="{FF2B5EF4-FFF2-40B4-BE49-F238E27FC236}">
                <a16:creationId xmlns:a16="http://schemas.microsoft.com/office/drawing/2014/main" id="{A0A8B0DD-1CB0-8540-A580-19D398A42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" b="-1"/>
          <a:stretch/>
        </p:blipFill>
        <p:spPr bwMode="auto">
          <a:xfrm>
            <a:off x="124035" y="1054523"/>
            <a:ext cx="8861733" cy="425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533B04-2FD2-A24E-8CAA-E1976B1B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91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C56EDBFB-0110-BE49-9A42-665D932E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187" y="1795941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3715059-8593-DB4B-AE47-1AE30FECD728}"/>
              </a:ext>
            </a:extLst>
          </p:cNvPr>
          <p:cNvSpPr txBox="1"/>
          <p:nvPr/>
        </p:nvSpPr>
        <p:spPr>
          <a:xfrm>
            <a:off x="494943" y="6029939"/>
            <a:ext cx="7081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R=1.5 Day 10  - Isolation + Multiple Layers of Protection </a:t>
            </a:r>
          </a:p>
          <a:p>
            <a:r>
              <a:rPr lang="en-US" sz="2400" dirty="0"/>
              <a:t>Prevent Spread despite increased R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7B827F-E1D8-6945-A7F9-EB03FD4418C1}"/>
                  </a:ext>
                </a:extLst>
              </p14:cNvPr>
              <p14:cNvContentPartPr/>
              <p14:nvPr/>
            </p14:nvContentPartPr>
            <p14:xfrm>
              <a:off x="153834" y="2879829"/>
              <a:ext cx="817560" cy="116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6E7B827F-E1D8-6945-A7F9-EB03FD4418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834" y="2771862"/>
                <a:ext cx="853200" cy="1379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36914-EAE6-2641-B7C2-C812BFED2F27}"/>
                  </a:ext>
                </a:extLst>
              </p14:cNvPr>
              <p14:cNvContentPartPr/>
              <p14:nvPr/>
            </p14:nvContentPartPr>
            <p14:xfrm>
              <a:off x="428154" y="1186029"/>
              <a:ext cx="965880" cy="39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CE336914-EAE6-2641-B7C2-C812BFED2F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154" y="1078128"/>
                <a:ext cx="1001520" cy="60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F6A931-63CD-E04D-A356-C5EE65C04AD1}"/>
                  </a:ext>
                </a:extLst>
              </p14:cNvPr>
              <p14:cNvContentPartPr/>
              <p14:nvPr/>
            </p14:nvContentPartPr>
            <p14:xfrm>
              <a:off x="286674" y="-230931"/>
              <a:ext cx="7354800" cy="605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id="{D7F6A931-63CD-E04D-A356-C5EE65C04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354" y="-235251"/>
                <a:ext cx="7363440" cy="606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4B94B30-AE91-4A48-9A6F-58913EECB224}"/>
              </a:ext>
            </a:extLst>
          </p:cNvPr>
          <p:cNvGrpSpPr/>
          <p:nvPr/>
        </p:nvGrpSpPr>
        <p:grpSpPr>
          <a:xfrm>
            <a:off x="3863994" y="-12771"/>
            <a:ext cx="2127240" cy="446040"/>
            <a:chOff x="3863994" y="-12771"/>
            <a:chExt cx="2127240" cy="44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06FAE5-A755-EC42-9067-40734CDEA977}"/>
                    </a:ext>
                  </a:extLst>
                </p14:cNvPr>
                <p14:cNvContentPartPr/>
                <p14:nvPr/>
              </p14:nvContentPartPr>
              <p14:xfrm>
                <a:off x="3863994" y="-12771"/>
                <a:ext cx="842760" cy="44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xmlns="" id="{8206FAE5-A755-EC42-9067-40734CDEA9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9676" y="-17094"/>
                  <a:ext cx="851396" cy="45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960CA1-6354-0247-B220-223028A367D5}"/>
                    </a:ext>
                  </a:extLst>
                </p14:cNvPr>
                <p14:cNvContentPartPr/>
                <p14:nvPr/>
              </p14:nvContentPartPr>
              <p14:xfrm>
                <a:off x="5139474" y="140229"/>
                <a:ext cx="851760" cy="20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xmlns="" id="{D1960CA1-6354-0247-B220-223028A367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35154" y="135909"/>
                  <a:ext cx="8604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6E17E0A-672F-3F4B-93EE-09BB4571AD18}"/>
                  </a:ext>
                </a:extLst>
              </p14:cNvPr>
              <p14:cNvContentPartPr/>
              <p14:nvPr/>
            </p14:nvContentPartPr>
            <p14:xfrm>
              <a:off x="7042074" y="396549"/>
              <a:ext cx="208440" cy="634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xmlns="" id="{F6E17E0A-672F-3F4B-93EE-09BB4571AD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7754" y="392227"/>
                <a:ext cx="217080" cy="642965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560860D-1505-B64F-9E33-82F5C67D2FB5}"/>
              </a:ext>
            </a:extLst>
          </p:cNvPr>
          <p:cNvGrpSpPr/>
          <p:nvPr/>
        </p:nvGrpSpPr>
        <p:grpSpPr>
          <a:xfrm>
            <a:off x="7068354" y="2217789"/>
            <a:ext cx="159480" cy="394200"/>
            <a:chOff x="7068354" y="2217789"/>
            <a:chExt cx="159480" cy="394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A26699-FB0C-C24D-ADC4-0FD03607D67B}"/>
                    </a:ext>
                  </a:extLst>
                </p14:cNvPr>
                <p14:cNvContentPartPr/>
                <p14:nvPr/>
              </p14:nvContentPartPr>
              <p14:xfrm>
                <a:off x="7068354" y="2272149"/>
                <a:ext cx="108720" cy="33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xmlns="" id="{AFA26699-FB0C-C24D-ADC4-0FD03607D6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64020" y="2267829"/>
                  <a:ext cx="11738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1D6A3B-BE4F-5148-8FE8-03D2A82EF86D}"/>
                    </a:ext>
                  </a:extLst>
                </p14:cNvPr>
                <p14:cNvContentPartPr/>
                <p14:nvPr/>
              </p14:nvContentPartPr>
              <p14:xfrm>
                <a:off x="7116234" y="2217789"/>
                <a:ext cx="111600" cy="21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xmlns="" id="{1C1D6A3B-BE4F-5148-8FE8-03D2A82EF8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11914" y="2213469"/>
                  <a:ext cx="1202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332A39-23FD-4B4D-81C7-0CF70BD495AA}"/>
                  </a:ext>
                </a:extLst>
              </p14:cNvPr>
              <p14:cNvContentPartPr/>
              <p14:nvPr/>
            </p14:nvContentPartPr>
            <p14:xfrm>
              <a:off x="2178834" y="3027789"/>
              <a:ext cx="212760" cy="703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xmlns="" id="{70332A39-23FD-4B4D-81C7-0CF70BD495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4514" y="3023467"/>
                <a:ext cx="221400" cy="711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46A0B7-41C5-D442-82F1-72A3FAE80C9B}"/>
                  </a:ext>
                </a:extLst>
              </p14:cNvPr>
              <p14:cNvContentPartPr/>
              <p14:nvPr/>
            </p14:nvContentPartPr>
            <p14:xfrm>
              <a:off x="1734234" y="4522509"/>
              <a:ext cx="252360" cy="2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xmlns="" id="{3646A0B7-41C5-D442-82F1-72A3FAE80C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29914" y="4518189"/>
                <a:ext cx="261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8EC507-57DB-0F41-9554-A8E4C8F7CA09}"/>
                  </a:ext>
                </a:extLst>
              </p14:cNvPr>
              <p14:cNvContentPartPr/>
              <p14:nvPr/>
            </p14:nvContentPartPr>
            <p14:xfrm>
              <a:off x="6591354" y="3184029"/>
              <a:ext cx="34560" cy="720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xmlns="" id="{918EC507-57DB-0F41-9554-A8E4C8F7CA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7034" y="3179709"/>
                <a:ext cx="43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2F96653-78E5-B24A-95A1-21AA1D29EDAF}"/>
                  </a:ext>
                </a:extLst>
              </p14:cNvPr>
              <p14:cNvContentPartPr/>
              <p14:nvPr/>
            </p14:nvContentPartPr>
            <p14:xfrm>
              <a:off x="314394" y="-68211"/>
              <a:ext cx="721440" cy="1660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xmlns="" id="{12F96653-78E5-B24A-95A1-21AA1D29EDA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0074" y="-72531"/>
                <a:ext cx="730080" cy="16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C03D349-D315-3A47-96E4-C89476611997}"/>
                  </a:ext>
                </a:extLst>
              </p14:cNvPr>
              <p14:cNvContentPartPr/>
              <p14:nvPr/>
            </p14:nvContentPartPr>
            <p14:xfrm>
              <a:off x="4388874" y="2943549"/>
              <a:ext cx="137520" cy="1648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xmlns="" id="{6C03D349-D315-3A47-96E4-C894766119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4554" y="2939229"/>
                <a:ext cx="14616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DF6C033-B34D-104B-BE98-812604DE6FF2}"/>
                  </a:ext>
                </a:extLst>
              </p14:cNvPr>
              <p14:cNvContentPartPr/>
              <p14:nvPr/>
            </p14:nvContentPartPr>
            <p14:xfrm>
              <a:off x="3434154" y="3218589"/>
              <a:ext cx="943200" cy="690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xmlns="" id="{3DF6C033-B34D-104B-BE98-812604DE6F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9832" y="3214269"/>
                <a:ext cx="95184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2741F67-2E91-2C49-B4D3-9193DD27B9FC}"/>
                  </a:ext>
                </a:extLst>
              </p14:cNvPr>
              <p14:cNvContentPartPr/>
              <p14:nvPr/>
            </p14:nvContentPartPr>
            <p14:xfrm>
              <a:off x="5657514" y="4011669"/>
              <a:ext cx="290880" cy="103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xmlns="" id="{52741F67-2E91-2C49-B4D3-9193DD27B9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3194" y="4007334"/>
                <a:ext cx="299520" cy="112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9B11EF7-A491-6044-A1CE-845F145673E8}"/>
                  </a:ext>
                </a:extLst>
              </p14:cNvPr>
              <p14:cNvContentPartPr/>
              <p14:nvPr/>
            </p14:nvContentPartPr>
            <p14:xfrm>
              <a:off x="615354" y="4028229"/>
              <a:ext cx="249480" cy="416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xmlns="" id="{B9B11EF7-A491-6044-A1CE-845F145673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1034" y="4023909"/>
                <a:ext cx="25812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40D5192-637C-614B-AF22-E24A3FDB7F11}"/>
              </a:ext>
            </a:extLst>
          </p:cNvPr>
          <p:cNvGrpSpPr/>
          <p:nvPr/>
        </p:nvGrpSpPr>
        <p:grpSpPr>
          <a:xfrm>
            <a:off x="167063" y="2676320"/>
            <a:ext cx="1463760" cy="1719000"/>
            <a:chOff x="167063" y="2676320"/>
            <a:chExt cx="1463760" cy="1719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599573-A59B-2548-A13B-C93C3FE06B9F}"/>
                    </a:ext>
                  </a:extLst>
                </p14:cNvPr>
                <p14:cNvContentPartPr/>
                <p14:nvPr/>
              </p14:nvContentPartPr>
              <p14:xfrm>
                <a:off x="746303" y="2756600"/>
                <a:ext cx="884520" cy="82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xmlns="" id="{3D599573-A59B-2548-A13B-C93C3FE06B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1983" y="2752280"/>
                  <a:ext cx="89316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F3EAD0-76BE-5142-9A3E-756AC8806760}"/>
                    </a:ext>
                  </a:extLst>
                </p14:cNvPr>
                <p14:cNvContentPartPr/>
                <p14:nvPr/>
              </p14:nvContentPartPr>
              <p14:xfrm>
                <a:off x="802103" y="3580640"/>
                <a:ext cx="348840" cy="576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xmlns="" id="{3CF3EAD0-76BE-5142-9A3E-756AC88067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7783" y="3576320"/>
                  <a:ext cx="35748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49F95FF-8D4B-D245-A767-A3D144CD2C70}"/>
                    </a:ext>
                  </a:extLst>
                </p14:cNvPr>
                <p14:cNvContentPartPr/>
                <p14:nvPr/>
              </p14:nvContentPartPr>
              <p14:xfrm>
                <a:off x="167063" y="2676320"/>
                <a:ext cx="464400" cy="171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xmlns="" id="{349F95FF-8D4B-D245-A767-A3D144CD2C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2743" y="2672000"/>
                  <a:ext cx="473040" cy="1727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E4CD1167-1047-B14B-9885-A72400449A9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1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C90-07FF-A147-AEBA-EAE34222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8F3B-C9C0-9941-B75B-24E38E15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EB27F3-0EB2-184D-B5A3-B49D040B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0"/>
            <a:ext cx="7462838" cy="63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26986-A990-3343-8A8A-40B481F6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63F9B-DEAB-8441-8514-8D0C69AAD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66"/>
            <a:ext cx="9144000" cy="5818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BC075-07C8-D448-8A93-F19DDEAA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8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92" y="559231"/>
            <a:ext cx="1415843" cy="160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6638" y="777626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Staff Team</a:t>
            </a:r>
          </a:p>
        </p:txBody>
      </p:sp>
      <p:pic>
        <p:nvPicPr>
          <p:cNvPr id="16" name="Picture 9" descr="Rare diseases are not rare - and treatments are coming -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6" t="23596" b="27719"/>
          <a:stretch/>
        </p:blipFill>
        <p:spPr bwMode="auto">
          <a:xfrm flipH="1">
            <a:off x="6165494" y="1363073"/>
            <a:ext cx="1039860" cy="8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83029" y="2514380"/>
            <a:ext cx="8632371" cy="2754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/>
              <a:t>Don’t</a:t>
            </a:r>
            <a:r>
              <a:rPr lang="en-GB" sz="3200" dirty="0"/>
              <a:t> come to work if you have and symptoms or have recent contact</a:t>
            </a:r>
          </a:p>
          <a:p>
            <a:r>
              <a:rPr lang="en-GB" sz="3200" b="1" dirty="0"/>
              <a:t>FACE - SPACE - HANDS </a:t>
            </a:r>
            <a:r>
              <a:rPr lang="en-GB" sz="3200" dirty="0"/>
              <a:t>at work - lead by example</a:t>
            </a:r>
          </a:p>
          <a:p>
            <a:r>
              <a:rPr lang="en-GB" sz="3200" b="1" dirty="0"/>
              <a:t>FACE - SPACE - HANDS </a:t>
            </a:r>
            <a:r>
              <a:rPr lang="en-GB" sz="3200" dirty="0"/>
              <a:t>outside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BAE86-E2C6-FA40-AF50-EBB3C09F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94050"/>
            <a:ext cx="1415843" cy="160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Rare diseases are not rare - and treatments are coming -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8430"/>
            <a:ext cx="3048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3018" y="912445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Residents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3029" y="2514380"/>
            <a:ext cx="8632371" cy="42021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Pre-arrival/entry screening - </a:t>
            </a:r>
            <a:r>
              <a:rPr lang="en-GB" sz="3200" b="1" dirty="0"/>
              <a:t>Always Check</a:t>
            </a:r>
            <a:endParaRPr lang="en-GB" sz="3200" dirty="0"/>
          </a:p>
          <a:p>
            <a:r>
              <a:rPr lang="en-GB" sz="3200" dirty="0"/>
              <a:t>Welfare checks = </a:t>
            </a:r>
            <a:r>
              <a:rPr lang="en-GB" sz="3200" b="1" dirty="0"/>
              <a:t>Symptom checks </a:t>
            </a:r>
            <a:r>
              <a:rPr lang="en-GB" sz="3200" dirty="0"/>
              <a:t>- at least daily</a:t>
            </a:r>
          </a:p>
          <a:p>
            <a:r>
              <a:rPr lang="en-GB" sz="3200" dirty="0"/>
              <a:t>Encourage residents to</a:t>
            </a:r>
          </a:p>
          <a:p>
            <a:pPr lvl="1"/>
            <a:r>
              <a:rPr lang="en-GB" sz="3200" dirty="0"/>
              <a:t>follow </a:t>
            </a:r>
            <a:r>
              <a:rPr lang="en-GB" sz="3200" b="1" dirty="0"/>
              <a:t>FACE - SPACE - HANDS </a:t>
            </a:r>
          </a:p>
          <a:p>
            <a:pPr lvl="1"/>
            <a:r>
              <a:rPr lang="en-GB" sz="3200" b="1" dirty="0"/>
              <a:t>Report symptoms</a:t>
            </a:r>
          </a:p>
          <a:p>
            <a:pPr lvl="1"/>
            <a:r>
              <a:rPr lang="en-GB" sz="3200" b="1" dirty="0"/>
              <a:t>Get tested </a:t>
            </a:r>
          </a:p>
          <a:p>
            <a:pPr lvl="1"/>
            <a:r>
              <a:rPr lang="en-GB" sz="3200" b="1" dirty="0"/>
              <a:t>Stay In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1C735-5940-1A4E-8D48-5420BF26F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34100"/>
              </p:ext>
            </p:extLst>
          </p:nvPr>
        </p:nvGraphicFramePr>
        <p:xfrm>
          <a:off x="261257" y="1208314"/>
          <a:ext cx="8610600" cy="498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66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A. Covid-19 Symptom Screening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Fever starting in last 7 days (</a:t>
                      </a:r>
                      <a:r>
                        <a:rPr lang="en-GB" sz="2000" dirty="0">
                          <a:effectLst/>
                        </a:rPr>
                        <a:t>2 readings over 37.5C or </a:t>
                      </a:r>
                      <a:r>
                        <a:rPr lang="en-GB" sz="2000" b="1" dirty="0">
                          <a:effectLst/>
                        </a:rPr>
                        <a:t>self-reported fever if no thermometer</a:t>
                      </a:r>
                      <a:r>
                        <a:rPr lang="en-GB" sz="2000" dirty="0">
                          <a:effectLst/>
                        </a:rPr>
                        <a:t>)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sym typeface="Symbol"/>
                        </a:rPr>
                        <a:t>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Breathing difficulties starting in last 7 days (</a:t>
                      </a:r>
                      <a:r>
                        <a:rPr lang="en-GB" sz="2000">
                          <a:effectLst/>
                        </a:rPr>
                        <a:t>Too breathless to complete sentences) 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sym typeface="Symbol"/>
                        </a:rPr>
                        <a:t>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New dry and persistent cough starting in last 7 days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sym typeface="Symbol"/>
                        </a:rPr>
                        <a:t>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Change in sense of smell or taste in last 7 days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sym typeface="Symbol"/>
                        </a:rPr>
                        <a:t>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780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If yes to any of above you must phone the Find and Treat team on 020 3447 9842 to arrange testing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Record this on CHAIN as a Timeline Event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44CA67-DAED-6740-AB4A-F941A95A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8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141515"/>
            <a:ext cx="6986468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3528" y="5645761"/>
            <a:ext cx="1722986" cy="6721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Rule Out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3528" y="2016655"/>
            <a:ext cx="1722986" cy="6721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Rule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3F224-4B69-A343-8B81-4E90E124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8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5450"/>
            <a:ext cx="1415843" cy="160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Rare diseases are not rare - and treatments are coming -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9830"/>
            <a:ext cx="3048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3018" y="683845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Residents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3029" y="2285780"/>
            <a:ext cx="8632371" cy="42021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Pre-arrival/entry screening</a:t>
            </a:r>
          </a:p>
          <a:p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Welfare checks = </a:t>
            </a:r>
            <a:r>
              <a:rPr lang="en-GB" sz="3200" b="1" dirty="0">
                <a:solidFill>
                  <a:schemeClr val="bg1">
                    <a:lumMod val="75000"/>
                  </a:schemeClr>
                </a:solidFill>
              </a:rPr>
              <a:t>Symptom checks 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- at least daily</a:t>
            </a:r>
          </a:p>
          <a:p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Encourage residents to</a:t>
            </a:r>
          </a:p>
          <a:p>
            <a:pPr lvl="1"/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follow </a:t>
            </a:r>
            <a:r>
              <a:rPr lang="en-GB" sz="3200" b="1" dirty="0">
                <a:solidFill>
                  <a:schemeClr val="bg1">
                    <a:lumMod val="75000"/>
                  </a:schemeClr>
                </a:solidFill>
              </a:rPr>
              <a:t>FACE - SPACE - HANDS </a:t>
            </a:r>
          </a:p>
          <a:p>
            <a:pPr lvl="1"/>
            <a:r>
              <a:rPr lang="en-GB" sz="3200" b="1" dirty="0">
                <a:solidFill>
                  <a:schemeClr val="bg1">
                    <a:lumMod val="75000"/>
                  </a:schemeClr>
                </a:solidFill>
              </a:rPr>
              <a:t>Report symptoms</a:t>
            </a:r>
          </a:p>
          <a:p>
            <a:pPr lvl="1"/>
            <a:r>
              <a:rPr lang="en-GB" sz="3200" b="1" dirty="0">
                <a:solidFill>
                  <a:schemeClr val="bg1">
                    <a:lumMod val="75000"/>
                  </a:schemeClr>
                </a:solidFill>
              </a:rPr>
              <a:t>Get tested </a:t>
            </a:r>
          </a:p>
          <a:p>
            <a:pPr lvl="1"/>
            <a:r>
              <a:rPr lang="en-GB" sz="3200" b="1" dirty="0"/>
              <a:t>Stay In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21" y="5386056"/>
            <a:ext cx="4541187" cy="110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99214" y="4819631"/>
            <a:ext cx="417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Local community</a:t>
            </a:r>
          </a:p>
        </p:txBody>
      </p:sp>
      <p:sp>
        <p:nvSpPr>
          <p:cNvPr id="2" name="Left-Right Arrow 1"/>
          <p:cNvSpPr/>
          <p:nvPr/>
        </p:nvSpPr>
        <p:spPr>
          <a:xfrm rot="2642962">
            <a:off x="2523446" y="2982880"/>
            <a:ext cx="3988951" cy="103985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66638" y="777626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Staff Team</a:t>
            </a:r>
          </a:p>
        </p:txBody>
      </p:sp>
      <p:pic>
        <p:nvPicPr>
          <p:cNvPr id="10" name="Picture 9" descr="Rare diseases are not rare - and treatments are coming -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6" t="23596" b="27719"/>
          <a:stretch/>
        </p:blipFill>
        <p:spPr bwMode="auto">
          <a:xfrm flipH="1">
            <a:off x="6165494" y="1363073"/>
            <a:ext cx="1039860" cy="8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/>
          <p:cNvSpPr/>
          <p:nvPr/>
        </p:nvSpPr>
        <p:spPr>
          <a:xfrm rot="5400000">
            <a:off x="5319788" y="2964349"/>
            <a:ext cx="2937452" cy="103985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8D4912-B605-664A-823E-A4CD247EC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5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61427"/>
            <a:ext cx="1415843" cy="160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Rare diseases are not rare - and treatments are coming -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5807"/>
            <a:ext cx="3048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5346" y="1879822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Staff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3018" y="1879822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Residents</a:t>
            </a:r>
          </a:p>
        </p:txBody>
      </p:sp>
      <p:pic>
        <p:nvPicPr>
          <p:cNvPr id="16" name="Picture 9" descr="Rare diseases are not rare - and treatments are coming -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6" t="23596" b="27719"/>
          <a:stretch/>
        </p:blipFill>
        <p:spPr bwMode="auto">
          <a:xfrm flipH="1">
            <a:off x="6084202" y="2465269"/>
            <a:ext cx="1039860" cy="8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FF"/>
                </a:solidFill>
              </a:rPr>
              <a:t>Outreach testing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1735" y="4462923"/>
            <a:ext cx="8632371" cy="2242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Symptomatic cases AND their close contacts</a:t>
            </a:r>
            <a:endParaRPr lang="en-GB" sz="3200" dirty="0"/>
          </a:p>
          <a:p>
            <a:r>
              <a:rPr lang="en-GB" b="1" dirty="0"/>
              <a:t>Close contact </a:t>
            </a:r>
            <a:r>
              <a:rPr lang="en-GB" dirty="0"/>
              <a:t>means having face-to-face contact with someone less than a metre away (even if a face-covering or face-mask is worn) or being within 2 metres of an infected person for 15 minutes or more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6653" y="2465269"/>
            <a:ext cx="4083117" cy="1296301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849A2-746D-B249-B1C5-CC5190DF3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61427"/>
            <a:ext cx="1415843" cy="160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Rare diseases are not rare - and treatments are coming -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5807"/>
            <a:ext cx="3048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5346" y="1879822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Staff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3018" y="1879822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Residents</a:t>
            </a:r>
          </a:p>
        </p:txBody>
      </p:sp>
      <p:pic>
        <p:nvPicPr>
          <p:cNvPr id="16" name="Picture 9" descr="Rare diseases are not rare - and treatments are coming -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6" t="23596" b="27719"/>
          <a:stretch/>
        </p:blipFill>
        <p:spPr bwMode="auto">
          <a:xfrm flipH="1">
            <a:off x="6084202" y="2465269"/>
            <a:ext cx="1039860" cy="8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FF"/>
                </a:solidFill>
              </a:rPr>
              <a:t>Outreach testing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1735" y="4120023"/>
            <a:ext cx="8632371" cy="22426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Outbreak control</a:t>
            </a:r>
            <a:endParaRPr lang="en-GB" sz="3200" dirty="0"/>
          </a:p>
          <a:p>
            <a:r>
              <a:rPr lang="en-GB" b="1" dirty="0"/>
              <a:t>Everyone needs testing!</a:t>
            </a:r>
          </a:p>
          <a:p>
            <a:r>
              <a:rPr lang="en-GB" dirty="0"/>
              <a:t>Two or more test-confirmed cases of COVID-19 or clinically suspected cases of COVID-19 among individuals associated with a specific setting with illness onset dates within 14 days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62000" y="2465269"/>
            <a:ext cx="7620000" cy="1296301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1FAB2-D85F-D144-AEEA-7A5B6C993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07961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18C2-CC0A-E349-BAFF-326EAC26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8" y="349858"/>
            <a:ext cx="3571095" cy="135172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76E1-8EE9-0F40-BCC8-13003C79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37" y="2478008"/>
            <a:ext cx="4948634" cy="330445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Multiple mutations (23)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Emerged  end of September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Dominant strain in London, South East and East of England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Increased despite lockdown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Affects all age groups</a:t>
            </a:r>
          </a:p>
          <a:p>
            <a:r>
              <a:rPr lang="en-US" sz="2000" dirty="0">
                <a:solidFill>
                  <a:schemeClr val="bg1"/>
                </a:solidFill>
              </a:rPr>
              <a:t>Leads to </a:t>
            </a:r>
            <a:r>
              <a:rPr lang="en-US" sz="2000" dirty="0" err="1">
                <a:solidFill>
                  <a:schemeClr val="bg1"/>
                </a:solidFill>
              </a:rPr>
              <a:t>hospitalisations</a:t>
            </a:r>
            <a:r>
              <a:rPr lang="en-US" sz="2000" dirty="0">
                <a:solidFill>
                  <a:schemeClr val="bg1"/>
                </a:solidFill>
              </a:rPr>
              <a:t> and deaths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Spreads effectively in nursing homes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Present in all parts of the country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Approx</a:t>
            </a:r>
            <a:r>
              <a:rPr lang="en-US" sz="2000" dirty="0">
                <a:solidFill>
                  <a:schemeClr val="bg1"/>
                </a:solidFill>
              </a:rPr>
              <a:t> 50% more infectious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Infected people carry higher levels of virus  </a:t>
            </a:r>
          </a:p>
        </p:txBody>
      </p:sp>
      <p:pic>
        <p:nvPicPr>
          <p:cNvPr id="5" name="Graphic 4" descr="Clipboard Partially Ticked with solid fill">
            <a:extLst>
              <a:ext uri="{FF2B5EF4-FFF2-40B4-BE49-F238E27FC236}">
                <a16:creationId xmlns:a16="http://schemas.microsoft.com/office/drawing/2014/main" id="{FB390F9B-4A01-5E45-AC18-1DB1195F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432" y="1743963"/>
            <a:ext cx="2893950" cy="289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15ABC-C7D8-E444-8AA0-DE5BDF026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1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59050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b="1" dirty="0">
                <a:solidFill>
                  <a:srgbClr val="0000FF"/>
                </a:solidFill>
              </a:rPr>
              <a:t>Nose fatigue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Fear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Stigma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Refusal</a:t>
            </a:r>
          </a:p>
        </p:txBody>
      </p:sp>
      <p:pic>
        <p:nvPicPr>
          <p:cNvPr id="3074" name="Picture 2" descr="Allergic rhinitis Illustrations and Stock Art. 763 Allergic rhinitis  illustration and vector EPS clipart graphics available to search from  thousands of royalty free stock clip art designer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6"/>
          <a:stretch/>
        </p:blipFill>
        <p:spPr bwMode="auto">
          <a:xfrm flipH="1">
            <a:off x="1338942" y="1438954"/>
            <a:ext cx="2917371" cy="37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18036-ADFD-2146-9F4E-36022E441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00FF"/>
                </a:solidFill>
              </a:rPr>
              <a:t>Working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Skin sensing thermometer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Pulse Oximeter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Lateral Flow Test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8150" r="14464" b="24401"/>
          <a:stretch/>
        </p:blipFill>
        <p:spPr bwMode="auto">
          <a:xfrm>
            <a:off x="5460764" y="3043961"/>
            <a:ext cx="2857736" cy="151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ermometer guns' on Covid-19 front lines are 'notoriously not accurate' -  TODAY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16" y="1095601"/>
            <a:ext cx="2585014" cy="15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15-minute Covid-19 tests now in Paris train st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95" y="4615542"/>
            <a:ext cx="2603234" cy="17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F4E8D-3BBF-3B44-8CDB-26A50ECDB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5"/>
          <a:stretch/>
        </p:blipFill>
        <p:spPr bwMode="auto">
          <a:xfrm>
            <a:off x="0" y="1850338"/>
            <a:ext cx="9144000" cy="44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85"/>
          <a:stretch/>
        </p:blipFill>
        <p:spPr bwMode="auto">
          <a:xfrm>
            <a:off x="387124" y="246446"/>
            <a:ext cx="5545589" cy="42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DCA38-6413-7347-903D-FBC5C262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9543" cy="373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0"/>
            <a:ext cx="3712264" cy="29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07" y="-10886"/>
            <a:ext cx="3102193" cy="37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60" y="2344447"/>
            <a:ext cx="5362272" cy="400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9742A-6340-5440-A00B-DCA9A47BD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07961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0A61E-8A5F-F443-A8FD-4CAFA7CD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8" y="349858"/>
            <a:ext cx="3571095" cy="135172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DON’T WE KNOW?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EEBA-4806-554E-A4C2-96F1FB2A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52" y="3103649"/>
            <a:ext cx="5339947" cy="3304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What is the effect of mutations on:</a:t>
            </a:r>
          </a:p>
          <a:p>
            <a:r>
              <a:rPr lang="en-US" sz="2200" dirty="0">
                <a:solidFill>
                  <a:schemeClr val="bg1"/>
                </a:solidFill>
              </a:rPr>
              <a:t>Severity?</a:t>
            </a:r>
          </a:p>
          <a:p>
            <a:r>
              <a:rPr lang="en-US" sz="2200" dirty="0">
                <a:solidFill>
                  <a:schemeClr val="bg1"/>
                </a:solidFill>
              </a:rPr>
              <a:t>Duration of Infectiousness?</a:t>
            </a:r>
          </a:p>
          <a:p>
            <a:r>
              <a:rPr lang="en-US" sz="2200" dirty="0">
                <a:solidFill>
                  <a:schemeClr val="bg1"/>
                </a:solidFill>
              </a:rPr>
              <a:t>Symptom profiles?</a:t>
            </a:r>
          </a:p>
          <a:p>
            <a:r>
              <a:rPr lang="en-US" sz="2200" dirty="0">
                <a:solidFill>
                  <a:schemeClr val="bg1"/>
                </a:solidFill>
              </a:rPr>
              <a:t>Speed of spread between individuals?</a:t>
            </a:r>
          </a:p>
          <a:p>
            <a:r>
              <a:rPr lang="en-US" sz="2200" dirty="0">
                <a:solidFill>
                  <a:schemeClr val="bg1"/>
                </a:solidFill>
              </a:rPr>
              <a:t>Asymptomatic/pre-symptomatic spread?</a:t>
            </a:r>
          </a:p>
          <a:p>
            <a:r>
              <a:rPr lang="en-US" sz="2200" dirty="0">
                <a:solidFill>
                  <a:schemeClr val="bg1"/>
                </a:solidFill>
              </a:rPr>
              <a:t>Reinfection following natural infection?</a:t>
            </a:r>
          </a:p>
          <a:p>
            <a:r>
              <a:rPr lang="en-US" sz="2200" dirty="0">
                <a:solidFill>
                  <a:schemeClr val="bg1"/>
                </a:solidFill>
              </a:rPr>
              <a:t>Infection following vaccination?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297D3C92-4D07-DB43-9C84-B31E310C9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432" y="1743963"/>
            <a:ext cx="2893950" cy="289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A1215-72A1-D645-A603-BD17BCE85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4BF480C-5B51-C54F-9E9F-C103269BAD24}"/>
              </a:ext>
            </a:extLst>
          </p:cNvPr>
          <p:cNvSpPr txBox="1"/>
          <p:nvPr/>
        </p:nvSpPr>
        <p:spPr>
          <a:xfrm>
            <a:off x="1792422" y="5979695"/>
            <a:ext cx="182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 Day Zero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ECDD86-B66F-AF42-9914-9EFBAEEE2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E16A93E-F372-7F46-8682-0DD24AC46570}"/>
              </a:ext>
            </a:extLst>
          </p:cNvPr>
          <p:cNvSpPr txBox="1"/>
          <p:nvPr/>
        </p:nvSpPr>
        <p:spPr>
          <a:xfrm>
            <a:off x="1792422" y="5979695"/>
            <a:ext cx="177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 Day Five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CF39F06-A51A-684E-825B-5F2052B3E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099DCD0-3B6E-3343-9BCF-EB4E6828C983}"/>
              </a:ext>
            </a:extLst>
          </p:cNvPr>
          <p:cNvSpPr txBox="1"/>
          <p:nvPr/>
        </p:nvSpPr>
        <p:spPr>
          <a:xfrm>
            <a:off x="1792422" y="5979695"/>
            <a:ext cx="157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 Day 10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B012C32-6C23-BD49-ACD0-6C0ABB676B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392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04AD11D6-09EF-AF49-91A1-0A5CC1F1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99" y="3026761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04944883-D747-8148-B0E2-216FF659A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1936" y="268304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70AED6DB-2509-304B-9A56-8F91FE96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536" y="4643779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48AB3ED-47C0-704C-A0B1-268FA22AC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66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528B4A3-7343-AA4E-9A07-ED06FAE0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2" y="456315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8DF4249-3F93-DC4F-958F-4C801EB3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4682682"/>
            <a:ext cx="914400" cy="9144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329C7646-9689-7447-94FF-3B71F2C3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986" y="199804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A17846F-A54A-2249-8FF7-A35A33269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8861" y="1890963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39894F-5E99-AC4E-BC7D-EA9B5791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0208" y="3768282"/>
            <a:ext cx="914400" cy="9144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446658F5-C4A7-2441-BAF6-C0E75BF9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011" y="4793368"/>
            <a:ext cx="914400" cy="9144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461B949B-D9C3-D044-97E3-5C162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993" y="502920"/>
            <a:ext cx="914400" cy="9144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A8FD84C-CDA4-FC40-A4D7-0FCDAA10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3662" y="447249"/>
            <a:ext cx="914400" cy="9144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1BEE77CF-8FEC-5E46-938B-026DE225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9138" y="2683041"/>
            <a:ext cx="914400" cy="9144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C1A3E08E-8627-C34D-82D6-FBCFEF81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147" y="1193527"/>
            <a:ext cx="914400" cy="9144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F028CD-013C-1A47-A6DA-F1AD0B13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24" y="1244053"/>
            <a:ext cx="914400" cy="9144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78E768E5-7AB6-1E49-BF4E-1C53CE1B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118" y="4105959"/>
            <a:ext cx="914400" cy="9144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B1CE6DA-42AF-EE49-BC44-58961318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62" y="1067728"/>
            <a:ext cx="914400" cy="9144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3A488122-C33A-584D-9F02-04392E0B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508" y="2294841"/>
            <a:ext cx="914400" cy="91440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005AA962-BD71-CE47-9F95-1804D2C7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324" y="3350374"/>
            <a:ext cx="914400" cy="91440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D8A5282F-C690-4C4F-A57D-B9B55BA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069" y="3231694"/>
            <a:ext cx="914400" cy="91440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68B4A78F-C74C-0243-A61C-56B1B5CE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3" y="1732533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5FA2A25C-D212-624E-90B4-0D7AB41A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070" y="495718"/>
            <a:ext cx="914400" cy="91440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05E01C40-8BFE-7E45-B0BF-07B757BB7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34" y="448374"/>
            <a:ext cx="914400" cy="91440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76156D45-C6CA-384A-B96E-03A15CD8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3502" y="4172555"/>
            <a:ext cx="914400" cy="914400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B795D2B4-B3DA-1B46-A34A-B2F08AB28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025" y="3797940"/>
            <a:ext cx="914400" cy="91440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346FEB26-C9A1-3D4E-ADC0-CA7804A2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384" y="3140241"/>
            <a:ext cx="914400" cy="914400"/>
          </a:xfrm>
          <a:prstGeom prst="rect">
            <a:avLst/>
          </a:prstGeom>
        </p:spPr>
      </p:pic>
      <p:pic>
        <p:nvPicPr>
          <p:cNvPr id="32" name="Graphic 31" descr="Woman with solid fill">
            <a:extLst>
              <a:ext uri="{FF2B5EF4-FFF2-40B4-BE49-F238E27FC236}">
                <a16:creationId xmlns:a16="http://schemas.microsoft.com/office/drawing/2014/main" id="{FA1019DE-DEC1-024F-97E7-5F49A224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80" y="1501561"/>
            <a:ext cx="914400" cy="914400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47167979-05EE-DD47-8DD8-32179E5F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48" y="1054767"/>
            <a:ext cx="914400" cy="91440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E31DAF2E-7B98-4F45-9A1A-924162D11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477" y="2121357"/>
            <a:ext cx="914400" cy="91440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6A43224-D201-2A4F-AA57-8DFB7E8C6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635" y="1338741"/>
            <a:ext cx="914400" cy="9144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398C12C-66AF-D24A-9597-09DB812C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03" y="145587"/>
            <a:ext cx="914400" cy="9144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BD6EC595-F68E-F142-83EF-90A9B667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1987" y="255900"/>
            <a:ext cx="914400" cy="9144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3820837-3961-AC45-8C0B-13C04E7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243" y="145587"/>
            <a:ext cx="914400" cy="9144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C232A9AE-C40C-AC43-9AD2-2EDDAD3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2487" y="2237647"/>
            <a:ext cx="914400" cy="9144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95C73B0-0198-C845-9A9B-27039D39B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316" y="2403871"/>
            <a:ext cx="914400" cy="9144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EFEDB12F-21D2-F645-833A-BAA26F99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22" y="3688894"/>
            <a:ext cx="914400" cy="9144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0611A373-B70F-334E-86B8-3153DC7F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90" y="4311315"/>
            <a:ext cx="914400" cy="9144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C9900E6-A7E6-8645-B17B-7B77EE82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02" y="4643754"/>
            <a:ext cx="914400" cy="914400"/>
          </a:xfrm>
          <a:prstGeom prst="rect">
            <a:avLst/>
          </a:prstGeom>
        </p:spPr>
      </p:pic>
      <p:pic>
        <p:nvPicPr>
          <p:cNvPr id="44" name="Graphic 43" descr="Woman with solid fill">
            <a:extLst>
              <a:ext uri="{FF2B5EF4-FFF2-40B4-BE49-F238E27FC236}">
                <a16:creationId xmlns:a16="http://schemas.microsoft.com/office/drawing/2014/main" id="{F1F50EFA-0B49-5541-A89D-AB39ADD8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931" y="1106517"/>
            <a:ext cx="914400" cy="914400"/>
          </a:xfrm>
          <a:prstGeom prst="rect">
            <a:avLst/>
          </a:prstGeom>
        </p:spPr>
      </p:pic>
      <p:pic>
        <p:nvPicPr>
          <p:cNvPr id="45" name="Graphic 44" descr="Woman with solid fill">
            <a:extLst>
              <a:ext uri="{FF2B5EF4-FFF2-40B4-BE49-F238E27FC236}">
                <a16:creationId xmlns:a16="http://schemas.microsoft.com/office/drawing/2014/main" id="{B66B8E96-19DF-2045-B24A-44A89479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994" y="3954880"/>
            <a:ext cx="914400" cy="914400"/>
          </a:xfrm>
          <a:prstGeom prst="rect">
            <a:avLst/>
          </a:prstGeom>
        </p:spPr>
      </p:pic>
      <p:pic>
        <p:nvPicPr>
          <p:cNvPr id="46" name="Graphic 45" descr="Woman with solid fill">
            <a:extLst>
              <a:ext uri="{FF2B5EF4-FFF2-40B4-BE49-F238E27FC236}">
                <a16:creationId xmlns:a16="http://schemas.microsoft.com/office/drawing/2014/main" id="{582A5617-E84C-0247-8197-5097FAE30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1" y="2867088"/>
            <a:ext cx="914400" cy="914400"/>
          </a:xfrm>
          <a:prstGeom prst="rect">
            <a:avLst/>
          </a:prstGeom>
        </p:spPr>
      </p:pic>
      <p:pic>
        <p:nvPicPr>
          <p:cNvPr id="47" name="Graphic 46" descr="Woman with solid fill">
            <a:extLst>
              <a:ext uri="{FF2B5EF4-FFF2-40B4-BE49-F238E27FC236}">
                <a16:creationId xmlns:a16="http://schemas.microsoft.com/office/drawing/2014/main" id="{CA41F710-40F8-6B46-979A-5262349F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5940" y="142007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8F07336A-04D2-EA44-9222-3A538DC1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01" y="2146204"/>
            <a:ext cx="914400" cy="914400"/>
          </a:xfrm>
          <a:prstGeom prst="rect">
            <a:avLst/>
          </a:prstGeom>
        </p:spPr>
      </p:pic>
      <p:pic>
        <p:nvPicPr>
          <p:cNvPr id="49" name="Graphic 48" descr="Woman with solid fill">
            <a:extLst>
              <a:ext uri="{FF2B5EF4-FFF2-40B4-BE49-F238E27FC236}">
                <a16:creationId xmlns:a16="http://schemas.microsoft.com/office/drawing/2014/main" id="{58168B0C-134E-0E40-8D41-17CF9FE4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417" y="62871"/>
            <a:ext cx="914400" cy="91440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EA2C8A1D-722D-E74B-89B3-C9A34100C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1602" y="2092477"/>
            <a:ext cx="914400" cy="91440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B5CD3FE6-66F5-A04F-852E-D9EAEB2B8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3741" y="3193747"/>
            <a:ext cx="914400" cy="91440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A423C336-B6F3-0749-86A1-571A26E2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7" y="4322512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E45EA31-123B-B14E-9D0E-F75F17774089}"/>
              </a:ext>
            </a:extLst>
          </p:cNvPr>
          <p:cNvSpPr txBox="1"/>
          <p:nvPr/>
        </p:nvSpPr>
        <p:spPr>
          <a:xfrm>
            <a:off x="1792422" y="5979695"/>
            <a:ext cx="157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R=1 Day 15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CC7C345-1803-A342-BBDD-A9FC690102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6351954"/>
            <a:ext cx="2247900" cy="5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1064</Words>
  <Application>Microsoft Macintosh PowerPoint</Application>
  <PresentationFormat>On-screen Show (4:3)</PresentationFormat>
  <Paragraphs>148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Office Theme</vt:lpstr>
      <vt:lpstr>COVID-19 – IMPLICATIONS OF THE NEW STRAIN FOR HOMELESS SECTOR</vt:lpstr>
      <vt:lpstr>PowerPoint Presentation</vt:lpstr>
      <vt:lpstr>PowerPoint Presentation</vt:lpstr>
      <vt:lpstr>WHAT WE KNOW</vt:lpstr>
      <vt:lpstr>WHAT DON’T WE KNOW?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seroprevalence of SARS-CoV-2 antibodies among people living in precarious situations in Ile de 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Nose fatigue Fear Stigma Refusal</vt:lpstr>
      <vt:lpstr>Working together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– IMPLICATIONS OF THE NEW STRAIN FOR HOMELESS SECTOR</dc:title>
  <dc:creator>Andrew Hayward</dc:creator>
  <cp:lastModifiedBy>Caroline Shaw</cp:lastModifiedBy>
  <cp:revision>30</cp:revision>
  <dcterms:created xsi:type="dcterms:W3CDTF">2020-12-22T10:58:54Z</dcterms:created>
  <dcterms:modified xsi:type="dcterms:W3CDTF">2020-12-23T16:43:59Z</dcterms:modified>
</cp:coreProperties>
</file>