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4" r:id="rId3"/>
    <p:sldId id="259" r:id="rId4"/>
    <p:sldId id="264" r:id="rId5"/>
    <p:sldId id="262" r:id="rId6"/>
    <p:sldId id="266" r:id="rId7"/>
    <p:sldId id="271" r:id="rId8"/>
    <p:sldId id="275" r:id="rId9"/>
    <p:sldId id="257" r:id="rId1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995"/>
    <a:srgbClr val="1D428A"/>
    <a:srgbClr val="00ACA0"/>
    <a:srgbClr val="0092C9"/>
    <a:srgbClr val="A5649C"/>
    <a:srgbClr val="005EB8"/>
    <a:srgbClr val="3EB9C2"/>
    <a:srgbClr val="FF33CC"/>
    <a:srgbClr val="EB7D05"/>
    <a:srgbClr val="E7D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1F85A-3952-405C-AF4B-509F9B6F231A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5065A-98DC-4694-BE65-85D621CA0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6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5065A-98DC-4694-BE65-85D621CA0E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5065A-98DC-4694-BE65-85D621CA0E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7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5065A-98DC-4694-BE65-85D621CA0E6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9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5065A-98DC-4694-BE65-85D621CA0E6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0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4469-1883-4753-A21F-80486902B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DCFF1-BB16-464D-B6A5-236D5D59D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27569-0FD4-4FBF-B01F-CABA851D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706C-8AB0-4D62-A661-75E159DA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8400E-DFA5-4E69-9A6B-9E9707FC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46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7725-292C-4232-ACD3-2BBAA432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01BEA-6F0E-48A8-9EC7-97459886C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28659-CC4E-45A1-B36F-73A87AA8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F6AAC-3125-44FE-A479-EEC9160A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9071E-A928-4BE5-B8F2-21510E96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4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F79D-0753-4975-A461-B0449CAC1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D75AD-C3AD-4EB9-B436-DFEEFB34B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8E7B1-9B40-475F-BF9B-7A4FDCE0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4FA92-EB3B-4C60-8D32-790B146D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00310-C2C2-45D6-8631-7ABF8932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0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2455-6F0A-416F-BB3B-0B26949F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BDBC-97AD-4B35-9559-F6F75FA5A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A817E-A48F-41A8-A052-6D5C6009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55537-04A2-433B-ADFC-DAEED3C6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0305E-5462-4BD7-A0A4-95172789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2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3E23-E99F-4E71-9282-6F4BEF53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D5E89-3E86-4D88-81BC-06109FCA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BB636-B952-4851-8B07-C90FB9A1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3B2EA-994A-4B96-8D66-B2931C4E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D3C63-B826-4082-A6EA-06E33233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F2C7-0EA5-45F6-AF01-3C31823C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2B62-DEC6-406E-9DB2-AAAB89B60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30537-3E51-4A92-9B43-50ECEE90F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A2D47-BA2A-4364-8616-78138021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C0A70-8F18-42E6-B028-11E72750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112DE-9D9E-4B6D-891A-D0936792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5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EE9B-B73E-4219-A876-46A646F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93F8F-CCB1-4807-8E6F-52B97960F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52BEC-394C-41FB-9703-F82AC0B96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786DC-2B93-4A81-8DF8-94888C51B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98C91-626A-4AD7-AC57-858078F42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6F783-60E6-47BB-BBAF-CBBB0B6F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3BD7E-2021-4F81-88DD-0314BCAD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01243-722D-4687-BEF2-874A6232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0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9C01-01F4-432C-B578-6C323665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577E-7E6B-4C80-84F7-CC29150B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C675-AB9E-475E-98B4-5417CE09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831A0-2AA0-4F5E-9C7D-76BC70AA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0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6C72F-B977-4CC3-B6B7-454BFA21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F69B2-6242-499C-808B-0CED8F23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03E03-9FBA-46FD-A8FC-26217806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7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9840-DF96-4E03-8D34-921176A4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28109-B98E-405B-9AD6-EB29CCE5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BE5E1-D948-451F-AB96-4734EFA84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A3A64-D91F-44B4-BA4D-320B6CEC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86DCE-AF85-4B2D-8AEC-47CD4DC0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9098E-B766-4B8D-AFC8-D4E89243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1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CBC0-9ABE-4091-82C2-14725D19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308EB-A819-4CC6-9710-DAD042396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FFF86-D1CA-41BA-B56E-F5E9EABC2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8D8C4-79D7-421D-8885-836586AA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180C8-BABD-4C5C-83F1-503BA980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36651-1EB1-4497-9400-BBFEA6CD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4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A5D03-F377-4A64-8980-079EA074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46150-AC08-4795-A39B-A26B3E6F7629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838218" y="1825625"/>
            <a:ext cx="7394903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2E69-CEE7-4CA1-9A05-D6DA924FD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E2AE-F77C-4588-9292-D7960B04269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695B2-FE15-4B94-B110-490D155E8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6627-E2D5-4A4A-B3D3-5299B3DAA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B6C8-DA51-43A0-8B12-4ADDADD3F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27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svg"/><Relationship Id="rId7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hyperlink" Target="https://www.bing.com/images/search?q=face+covering+emoji&amp;id=31AE1ABE902BCADA646E40396AC23BD68FBBA6FC&amp;FORM=IQFR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124C3A7-B30A-461C-8AF2-2200A2381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498" t="44386"/>
          <a:stretch/>
        </p:blipFill>
        <p:spPr>
          <a:xfrm>
            <a:off x="0" y="0"/>
            <a:ext cx="848974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335E05-1D59-40EE-8144-375AD465AC81}"/>
              </a:ext>
            </a:extLst>
          </p:cNvPr>
          <p:cNvSpPr/>
          <p:nvPr/>
        </p:nvSpPr>
        <p:spPr>
          <a:xfrm>
            <a:off x="5001789" y="4393701"/>
            <a:ext cx="423999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</a:t>
            </a:r>
            <a:r>
              <a:rPr lang="en-GB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#Hereforyou</a:t>
            </a:r>
          </a:p>
          <a:p>
            <a:pPr algn="ctr"/>
            <a:r>
              <a:rPr lang="en-GB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6CCBE1-DC22-45EA-9578-5ED49C555AF3}"/>
              </a:ext>
            </a:extLst>
          </p:cNvPr>
          <p:cNvSpPr txBox="1">
            <a:spLocks/>
          </p:cNvSpPr>
          <p:nvPr/>
        </p:nvSpPr>
        <p:spPr>
          <a:xfrm>
            <a:off x="380629" y="921535"/>
            <a:ext cx="4055290" cy="308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hour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#mentalhealth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 line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XXXXXXXXX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823792-CF7F-437F-B8F7-51BA50E91494}"/>
              </a:ext>
            </a:extLst>
          </p:cNvPr>
          <p:cNvSpPr/>
          <p:nvPr/>
        </p:nvSpPr>
        <p:spPr>
          <a:xfrm>
            <a:off x="5688657" y="559906"/>
            <a:ext cx="6122714" cy="3085527"/>
          </a:xfrm>
          <a:prstGeom prst="wedgeRoundRectCallout">
            <a:avLst>
              <a:gd name="adj1" fmla="val -45286"/>
              <a:gd name="adj2" fmla="val 22411"/>
              <a:gd name="adj3" fmla="val 16667"/>
            </a:avLst>
          </a:prstGeom>
          <a:solidFill>
            <a:schemeClr val="bg1"/>
          </a:solidFill>
          <a:ln w="63500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ln w="0"/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Mental Health Crisis Line for </a:t>
            </a:r>
          </a:p>
          <a:p>
            <a:pPr algn="ctr"/>
            <a:r>
              <a:rPr lang="en-GB" sz="32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children and young people,</a:t>
            </a:r>
          </a:p>
          <a:p>
            <a:pPr algn="ctr"/>
            <a:r>
              <a:rPr lang="en-GB" sz="32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families, and carers if you need urgent support or advice</a:t>
            </a:r>
          </a:p>
          <a:p>
            <a:pPr algn="ctr"/>
            <a:endParaRPr lang="en-GB" sz="3200" b="1" dirty="0">
              <a:ln w="0"/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93D453-F9D6-4C3C-A4FD-1DCC8D6D1457}"/>
              </a:ext>
            </a:extLst>
          </p:cNvPr>
          <p:cNvSpPr/>
          <p:nvPr/>
        </p:nvSpPr>
        <p:spPr>
          <a:xfrm>
            <a:off x="3377532" y="4393701"/>
            <a:ext cx="228600" cy="215900"/>
          </a:xfrm>
          <a:prstGeom prst="ellipse">
            <a:avLst/>
          </a:prstGeom>
          <a:solidFill>
            <a:schemeClr val="bg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46AF4A-D7CB-4591-9D13-AF1BB755378C}"/>
              </a:ext>
            </a:extLst>
          </p:cNvPr>
          <p:cNvSpPr/>
          <p:nvPr/>
        </p:nvSpPr>
        <p:spPr>
          <a:xfrm>
            <a:off x="3679574" y="4393701"/>
            <a:ext cx="228600" cy="215900"/>
          </a:xfrm>
          <a:prstGeom prst="ellipse">
            <a:avLst/>
          </a:prstGeom>
          <a:solidFill>
            <a:schemeClr val="bg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82FCED-A5BD-4A20-80CE-853675B8E117}"/>
              </a:ext>
            </a:extLst>
          </p:cNvPr>
          <p:cNvSpPr/>
          <p:nvPr/>
        </p:nvSpPr>
        <p:spPr>
          <a:xfrm>
            <a:off x="3981616" y="4393701"/>
            <a:ext cx="228600" cy="215900"/>
          </a:xfrm>
          <a:prstGeom prst="ellipse">
            <a:avLst/>
          </a:prstGeom>
          <a:solidFill>
            <a:schemeClr val="bg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89C86-909D-4380-B589-95B50F7C75F9}"/>
              </a:ext>
            </a:extLst>
          </p:cNvPr>
          <p:cNvSpPr txBox="1"/>
          <p:nvPr/>
        </p:nvSpPr>
        <p:spPr>
          <a:xfrm>
            <a:off x="8750014" y="4839976"/>
            <a:ext cx="300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insert you logo here </a:t>
            </a:r>
          </a:p>
        </p:txBody>
      </p:sp>
    </p:spTree>
    <p:extLst>
      <p:ext uri="{BB962C8B-B14F-4D97-AF65-F5344CB8AC3E}">
        <p14:creationId xmlns:p14="http://schemas.microsoft.com/office/powerpoint/2010/main" val="418112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124C3A7-B30A-461C-8AF2-2200A2381E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13103" y="228297"/>
            <a:ext cx="6528936" cy="64014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335E05-1D59-40EE-8144-375AD465AC81}"/>
              </a:ext>
            </a:extLst>
          </p:cNvPr>
          <p:cNvSpPr/>
          <p:nvPr/>
        </p:nvSpPr>
        <p:spPr>
          <a:xfrm>
            <a:off x="4178823" y="5147008"/>
            <a:ext cx="41791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</a:t>
            </a:r>
            <a:r>
              <a:rPr kumimoji="0" lang="en-GB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#Hereforyou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GB" sz="40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6CCBE1-DC22-45EA-9578-5ED49C555AF3}"/>
              </a:ext>
            </a:extLst>
          </p:cNvPr>
          <p:cNvSpPr txBox="1">
            <a:spLocks/>
          </p:cNvSpPr>
          <p:nvPr/>
        </p:nvSpPr>
        <p:spPr>
          <a:xfrm>
            <a:off x="847440" y="1047537"/>
            <a:ext cx="3207850" cy="2262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hour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#mentalhealth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 line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XXXXXXXXX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823792-CF7F-437F-B8F7-51BA50E91494}"/>
              </a:ext>
            </a:extLst>
          </p:cNvPr>
          <p:cNvSpPr/>
          <p:nvPr/>
        </p:nvSpPr>
        <p:spPr>
          <a:xfrm>
            <a:off x="4465629" y="1089496"/>
            <a:ext cx="7342166" cy="3237997"/>
          </a:xfrm>
          <a:prstGeom prst="wedgeRoundRectCallout">
            <a:avLst>
              <a:gd name="adj1" fmla="val -81223"/>
              <a:gd name="adj2" fmla="val 78870"/>
              <a:gd name="adj3" fmla="val 16667"/>
            </a:avLst>
          </a:prstGeom>
          <a:solidFill>
            <a:schemeClr val="bg1"/>
          </a:solidFill>
          <a:ln w="63500">
            <a:solidFill>
              <a:srgbClr val="005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Mental Health Crisis Line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GB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hildren and young people,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families and carers if you need urgent support or advice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93D453-F9D6-4C3C-A4FD-1DCC8D6D1457}"/>
              </a:ext>
            </a:extLst>
          </p:cNvPr>
          <p:cNvSpPr/>
          <p:nvPr/>
        </p:nvSpPr>
        <p:spPr>
          <a:xfrm>
            <a:off x="2832100" y="5056510"/>
            <a:ext cx="228600" cy="215900"/>
          </a:xfrm>
          <a:prstGeom prst="ellipse">
            <a:avLst/>
          </a:prstGeom>
          <a:solidFill>
            <a:schemeClr val="bg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46AF4A-D7CB-4591-9D13-AF1BB755378C}"/>
              </a:ext>
            </a:extLst>
          </p:cNvPr>
          <p:cNvSpPr/>
          <p:nvPr/>
        </p:nvSpPr>
        <p:spPr>
          <a:xfrm>
            <a:off x="3134142" y="5056510"/>
            <a:ext cx="228600" cy="215900"/>
          </a:xfrm>
          <a:prstGeom prst="ellipse">
            <a:avLst/>
          </a:prstGeom>
          <a:solidFill>
            <a:schemeClr val="bg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82FCED-A5BD-4A20-80CE-853675B8E117}"/>
              </a:ext>
            </a:extLst>
          </p:cNvPr>
          <p:cNvSpPr/>
          <p:nvPr/>
        </p:nvSpPr>
        <p:spPr>
          <a:xfrm>
            <a:off x="3436184" y="5056510"/>
            <a:ext cx="228600" cy="215900"/>
          </a:xfrm>
          <a:prstGeom prst="ellipse">
            <a:avLst/>
          </a:prstGeom>
          <a:solidFill>
            <a:schemeClr val="bg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89C86-909D-4380-B589-95B50F7C75F9}"/>
              </a:ext>
            </a:extLst>
          </p:cNvPr>
          <p:cNvSpPr txBox="1"/>
          <p:nvPr/>
        </p:nvSpPr>
        <p:spPr>
          <a:xfrm>
            <a:off x="8621499" y="5595881"/>
            <a:ext cx="300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insert you logo here </a:t>
            </a:r>
          </a:p>
        </p:txBody>
      </p:sp>
    </p:spTree>
    <p:extLst>
      <p:ext uri="{BB962C8B-B14F-4D97-AF65-F5344CB8AC3E}">
        <p14:creationId xmlns:p14="http://schemas.microsoft.com/office/powerpoint/2010/main" val="191533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6484DA84-7631-434D-9848-39BEF50FE4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880" y="183192"/>
            <a:ext cx="6839905" cy="64916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743-1FDE-445B-AE2C-D58C25411299}"/>
              </a:ext>
            </a:extLst>
          </p:cNvPr>
          <p:cNvSpPr/>
          <p:nvPr/>
        </p:nvSpPr>
        <p:spPr>
          <a:xfrm>
            <a:off x="7833897" y="3716856"/>
            <a:ext cx="403771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solidFill>
                  <a:srgbClr val="1D428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5400" b="1" dirty="0">
                <a:ln w="0"/>
                <a:solidFill>
                  <a:srgbClr val="1D428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#Hereforyou</a:t>
            </a:r>
            <a:endParaRPr lang="en-GB" sz="5400" b="1" dirty="0">
              <a:ln w="0"/>
              <a:solidFill>
                <a:srgbClr val="1D428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5400" b="1" dirty="0">
                <a:ln w="0"/>
                <a:solidFill>
                  <a:srgbClr val="1D42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5400" b="1" dirty="0">
              <a:ln w="0"/>
              <a:solidFill>
                <a:srgbClr val="1D428A"/>
              </a:solidFill>
            </a:endParaRPr>
          </a:p>
          <a:p>
            <a:pPr algn="ctr"/>
            <a:endParaRPr lang="en-GB" sz="5400" b="1" dirty="0">
              <a:ln w="0"/>
              <a:solidFill>
                <a:srgbClr val="1D428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A51D02-5A67-4C24-A6A6-16BEA4130B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10341">
            <a:off x="-2320747" y="-2563202"/>
            <a:ext cx="6491615" cy="649161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E8F8DC-565A-4088-8D54-D5675DE8968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19941">
            <a:off x="8804367" y="-1941248"/>
            <a:ext cx="4201141" cy="420114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32B6BF3-1463-4A5C-A8F7-E4D8EB1DDEDA}"/>
              </a:ext>
            </a:extLst>
          </p:cNvPr>
          <p:cNvSpPr/>
          <p:nvPr/>
        </p:nvSpPr>
        <p:spPr>
          <a:xfrm rot="20312861">
            <a:off x="-319927" y="1027597"/>
            <a:ext cx="3346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hour </a:t>
            </a:r>
          </a:p>
          <a:p>
            <a:pPr algn="ctr"/>
            <a:endParaRPr lang="en-GB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8F960-5D88-4C6A-BF42-504F39BCC610}"/>
              </a:ext>
            </a:extLst>
          </p:cNvPr>
          <p:cNvSpPr txBox="1"/>
          <p:nvPr/>
        </p:nvSpPr>
        <p:spPr>
          <a:xfrm rot="862840">
            <a:off x="9914110" y="839934"/>
            <a:ext cx="164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#CYPMH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C1787D2-2E4A-411A-9302-FF2A80D4106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19941">
            <a:off x="1120506" y="4224657"/>
            <a:ext cx="2677757" cy="26777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2DDEB45-37BC-454F-84B6-4E44633AA6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13890" b="20134"/>
          <a:stretch/>
        </p:blipFill>
        <p:spPr>
          <a:xfrm rot="20310341">
            <a:off x="10631362" y="5305551"/>
            <a:ext cx="1923048" cy="17835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513ED1-A872-4D0C-B562-4A761E1915FF}"/>
              </a:ext>
            </a:extLst>
          </p:cNvPr>
          <p:cNvSpPr txBox="1"/>
          <p:nvPr/>
        </p:nvSpPr>
        <p:spPr>
          <a:xfrm>
            <a:off x="8350628" y="2937679"/>
            <a:ext cx="300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Please insert you logo here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961754-F73B-4C72-8E49-8C5D141AD1AE}"/>
              </a:ext>
            </a:extLst>
          </p:cNvPr>
          <p:cNvSpPr/>
          <p:nvPr/>
        </p:nvSpPr>
        <p:spPr>
          <a:xfrm>
            <a:off x="4388526" y="1204310"/>
            <a:ext cx="3369145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our 24 hour </a:t>
            </a:r>
          </a:p>
          <a:p>
            <a:pPr algn="ctr"/>
            <a:endParaRPr lang="en-GB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#Mentalhealth </a:t>
            </a: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 line</a:t>
            </a: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need </a:t>
            </a: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urgent support </a:t>
            </a: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advice</a:t>
            </a:r>
          </a:p>
          <a:p>
            <a:pPr algn="ctr"/>
            <a:endParaRPr lang="en-GB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XXXXXXXXXXX </a:t>
            </a:r>
            <a:endParaRPr lang="en-GB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2794ECA9-1C2C-424C-A755-8B49F0DEA7D3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40" y="4966275"/>
            <a:ext cx="969603" cy="9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3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6484DA84-7631-434D-9848-39BEF50FE4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880" y="183192"/>
            <a:ext cx="6839905" cy="64916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743-1FDE-445B-AE2C-D58C25411299}"/>
              </a:ext>
            </a:extLst>
          </p:cNvPr>
          <p:cNvSpPr/>
          <p:nvPr/>
        </p:nvSpPr>
        <p:spPr>
          <a:xfrm>
            <a:off x="7797552" y="3959725"/>
            <a:ext cx="40377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</a:t>
            </a:r>
            <a:r>
              <a:rPr lang="en-GB" sz="4000" b="1" dirty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#Hereforyou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A51D02-5A67-4C24-A6A6-16BEA4130B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10341">
            <a:off x="-2320747" y="-2563202"/>
            <a:ext cx="6491615" cy="649161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E8F8DC-565A-4088-8D54-D5675DE8968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19941">
            <a:off x="8807402" y="-2034448"/>
            <a:ext cx="4201141" cy="420114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32B6BF3-1463-4A5C-A8F7-E4D8EB1DDEDA}"/>
              </a:ext>
            </a:extLst>
          </p:cNvPr>
          <p:cNvSpPr/>
          <p:nvPr/>
        </p:nvSpPr>
        <p:spPr>
          <a:xfrm rot="20312861">
            <a:off x="-319927" y="1027597"/>
            <a:ext cx="3346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hour </a:t>
            </a:r>
          </a:p>
          <a:p>
            <a:pPr algn="ctr"/>
            <a:endParaRPr lang="en-GB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8F960-5D88-4C6A-BF42-504F39BCC610}"/>
              </a:ext>
            </a:extLst>
          </p:cNvPr>
          <p:cNvSpPr txBox="1"/>
          <p:nvPr/>
        </p:nvSpPr>
        <p:spPr>
          <a:xfrm rot="862840">
            <a:off x="9923703" y="612065"/>
            <a:ext cx="164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#CYPMH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C1787D2-2E4A-411A-9302-FF2A80D4106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19941">
            <a:off x="1104464" y="4320909"/>
            <a:ext cx="2677757" cy="26777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2DDEB45-37BC-454F-84B6-4E44633AA6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13890" b="20134"/>
          <a:stretch/>
        </p:blipFill>
        <p:spPr>
          <a:xfrm rot="20310341">
            <a:off x="10631362" y="5305551"/>
            <a:ext cx="1923048" cy="178358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FC417FA-B71B-4430-9E12-C99DA37F41A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40" y="4966275"/>
            <a:ext cx="969603" cy="9696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0E8A8C-108E-4293-ACE1-8A8D25919BB8}"/>
              </a:ext>
            </a:extLst>
          </p:cNvPr>
          <p:cNvSpPr txBox="1"/>
          <p:nvPr/>
        </p:nvSpPr>
        <p:spPr>
          <a:xfrm>
            <a:off x="8351465" y="2668197"/>
            <a:ext cx="300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Please insert you logo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323A6E-8DDF-4066-9911-9C4026A5DBA2}"/>
              </a:ext>
            </a:extLst>
          </p:cNvPr>
          <p:cNvSpPr/>
          <p:nvPr/>
        </p:nvSpPr>
        <p:spPr>
          <a:xfrm>
            <a:off x="4388526" y="1204310"/>
            <a:ext cx="3369145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our 24 hour </a:t>
            </a:r>
          </a:p>
          <a:p>
            <a:pPr algn="ctr"/>
            <a:endParaRPr lang="en-GB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#Mentalhealth </a:t>
            </a: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 line</a:t>
            </a: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need </a:t>
            </a: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urgent support </a:t>
            </a: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advice</a:t>
            </a:r>
          </a:p>
          <a:p>
            <a:pPr algn="ctr"/>
            <a:endParaRPr lang="en-GB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XXXXXXXXXXX </a:t>
            </a:r>
            <a:endParaRPr lang="en-GB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5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124C3A7-B30A-461C-8AF2-2200A2381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657"/>
          <a:stretch/>
        </p:blipFill>
        <p:spPr>
          <a:xfrm>
            <a:off x="-2921002" y="0"/>
            <a:ext cx="18516601" cy="65915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335E05-1D59-40EE-8144-375AD465AC81}"/>
              </a:ext>
            </a:extLst>
          </p:cNvPr>
          <p:cNvSpPr/>
          <p:nvPr/>
        </p:nvSpPr>
        <p:spPr>
          <a:xfrm>
            <a:off x="6810403" y="4114800"/>
            <a:ext cx="44417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#Hereforyou</a:t>
            </a:r>
            <a:endParaRPr lang="en-GB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6CCBE1-DC22-45EA-9578-5ED49C555AF3}"/>
              </a:ext>
            </a:extLst>
          </p:cNvPr>
          <p:cNvSpPr txBox="1">
            <a:spLocks/>
          </p:cNvSpPr>
          <p:nvPr/>
        </p:nvSpPr>
        <p:spPr>
          <a:xfrm>
            <a:off x="12331130" y="-838202"/>
            <a:ext cx="6528937" cy="3298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823792-CF7F-437F-B8F7-51BA50E91494}"/>
              </a:ext>
            </a:extLst>
          </p:cNvPr>
          <p:cNvSpPr/>
          <p:nvPr/>
        </p:nvSpPr>
        <p:spPr>
          <a:xfrm>
            <a:off x="2628900" y="203201"/>
            <a:ext cx="7416800" cy="1585590"/>
          </a:xfrm>
          <a:prstGeom prst="wedgeRoundRectCallout">
            <a:avLst>
              <a:gd name="adj1" fmla="val -37566"/>
              <a:gd name="adj2" fmla="val 66829"/>
              <a:gd name="adj3" fmla="val 16667"/>
            </a:avLst>
          </a:prstGeom>
          <a:solidFill>
            <a:srgbClr val="005EB8">
              <a:alpha val="21000"/>
            </a:srgbClr>
          </a:solidFill>
          <a:ln w="63500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Living in London can be stressful as a young person. If you need urgent support or advice...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52CFD0-4C58-4162-BE98-B615F94ECE1E}"/>
              </a:ext>
            </a:extLst>
          </p:cNvPr>
          <p:cNvSpPr/>
          <p:nvPr/>
        </p:nvSpPr>
        <p:spPr>
          <a:xfrm>
            <a:off x="2628900" y="2211710"/>
            <a:ext cx="7416800" cy="1585590"/>
          </a:xfrm>
          <a:prstGeom prst="wedgeRoundRectCallout">
            <a:avLst>
              <a:gd name="adj1" fmla="val -21708"/>
              <a:gd name="adj2" fmla="val 46805"/>
              <a:gd name="adj3" fmla="val 16667"/>
            </a:avLst>
          </a:prstGeom>
          <a:solidFill>
            <a:srgbClr val="005EB8">
              <a:alpha val="21000"/>
            </a:srgbClr>
          </a:solidFill>
          <a:ln w="63500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our 24 hour #mentalhealth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 line XXXXXXXXX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1E379D-2BC4-4679-B7D9-F6B621A1602E}"/>
              </a:ext>
            </a:extLst>
          </p:cNvPr>
          <p:cNvSpPr txBox="1"/>
          <p:nvPr/>
        </p:nvSpPr>
        <p:spPr>
          <a:xfrm>
            <a:off x="2043808" y="4576464"/>
            <a:ext cx="3337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insert you logo here </a:t>
            </a:r>
          </a:p>
        </p:txBody>
      </p:sp>
    </p:spTree>
    <p:extLst>
      <p:ext uri="{BB962C8B-B14F-4D97-AF65-F5344CB8AC3E}">
        <p14:creationId xmlns:p14="http://schemas.microsoft.com/office/powerpoint/2010/main" val="74038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124C3A7-B30A-461C-8AF2-2200A2381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657"/>
          <a:stretch/>
        </p:blipFill>
        <p:spPr>
          <a:xfrm>
            <a:off x="-3963739" y="0"/>
            <a:ext cx="20414095" cy="69316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335E05-1D59-40EE-8144-375AD465AC81}"/>
              </a:ext>
            </a:extLst>
          </p:cNvPr>
          <p:cNvSpPr/>
          <p:nvPr/>
        </p:nvSpPr>
        <p:spPr>
          <a:xfrm>
            <a:off x="6810403" y="4114800"/>
            <a:ext cx="44417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5400" b="1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#Hereforyou</a:t>
            </a:r>
            <a:endParaRPr lang="en-GB" sz="5400" b="1" dirty="0">
              <a:ln w="0"/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6CCBE1-DC22-45EA-9578-5ED49C555AF3}"/>
              </a:ext>
            </a:extLst>
          </p:cNvPr>
          <p:cNvSpPr txBox="1">
            <a:spLocks/>
          </p:cNvSpPr>
          <p:nvPr/>
        </p:nvSpPr>
        <p:spPr>
          <a:xfrm>
            <a:off x="12331130" y="-838202"/>
            <a:ext cx="6528937" cy="3298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823792-CF7F-437F-B8F7-51BA50E91494}"/>
              </a:ext>
            </a:extLst>
          </p:cNvPr>
          <p:cNvSpPr/>
          <p:nvPr/>
        </p:nvSpPr>
        <p:spPr>
          <a:xfrm>
            <a:off x="2628900" y="203201"/>
            <a:ext cx="7416800" cy="1585590"/>
          </a:xfrm>
          <a:prstGeom prst="wedgeRoundRectCallout">
            <a:avLst>
              <a:gd name="adj1" fmla="val -37566"/>
              <a:gd name="adj2" fmla="val 66829"/>
              <a:gd name="adj3" fmla="val 16667"/>
            </a:avLst>
          </a:prstGeom>
          <a:solidFill>
            <a:srgbClr val="1D428A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Living in London can be stressful as a young person. If you need urgent support or advice…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52CFD0-4C58-4162-BE98-B615F94ECE1E}"/>
              </a:ext>
            </a:extLst>
          </p:cNvPr>
          <p:cNvSpPr/>
          <p:nvPr/>
        </p:nvSpPr>
        <p:spPr>
          <a:xfrm>
            <a:off x="2628900" y="2211710"/>
            <a:ext cx="7416800" cy="1585590"/>
          </a:xfrm>
          <a:prstGeom prst="wedgeRoundRectCallout">
            <a:avLst>
              <a:gd name="adj1" fmla="val -21708"/>
              <a:gd name="adj2" fmla="val 46805"/>
              <a:gd name="adj3" fmla="val 16667"/>
            </a:avLst>
          </a:prstGeom>
          <a:solidFill>
            <a:srgbClr val="1D428A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our 24 hour #mentalhealth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 line XXXXXXXXX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1E379D-2BC4-4679-B7D9-F6B621A1602E}"/>
              </a:ext>
            </a:extLst>
          </p:cNvPr>
          <p:cNvSpPr txBox="1"/>
          <p:nvPr/>
        </p:nvSpPr>
        <p:spPr>
          <a:xfrm>
            <a:off x="1851303" y="4576464"/>
            <a:ext cx="3337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insert you logo here </a:t>
            </a:r>
          </a:p>
        </p:txBody>
      </p:sp>
    </p:spTree>
    <p:extLst>
      <p:ext uri="{BB962C8B-B14F-4D97-AF65-F5344CB8AC3E}">
        <p14:creationId xmlns:p14="http://schemas.microsoft.com/office/powerpoint/2010/main" val="338512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B9C2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6484DA84-7631-434D-9848-39BEF50FE4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880" y="183192"/>
            <a:ext cx="6839905" cy="64916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743-1FDE-445B-AE2C-D58C25411299}"/>
              </a:ext>
            </a:extLst>
          </p:cNvPr>
          <p:cNvSpPr/>
          <p:nvPr/>
        </p:nvSpPr>
        <p:spPr>
          <a:xfrm>
            <a:off x="7805739" y="3718969"/>
            <a:ext cx="403771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0"/>
                <a:solidFill>
                  <a:srgbClr val="1D428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sz="5400" b="1" dirty="0">
                <a:ln w="0"/>
                <a:solidFill>
                  <a:srgbClr val="1D428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#Hereforyou</a:t>
            </a:r>
            <a:endParaRPr lang="en-GB" sz="5400" b="1" dirty="0">
              <a:ln w="0"/>
              <a:solidFill>
                <a:srgbClr val="1D428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5400" b="1" dirty="0">
                <a:ln w="0"/>
                <a:solidFill>
                  <a:srgbClr val="1D428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5400" b="1" dirty="0">
              <a:ln w="0"/>
              <a:solidFill>
                <a:srgbClr val="1D428A"/>
              </a:solidFill>
            </a:endParaRPr>
          </a:p>
          <a:p>
            <a:pPr algn="ctr"/>
            <a:endParaRPr lang="en-GB" sz="5400" b="1" dirty="0">
              <a:ln w="0"/>
              <a:solidFill>
                <a:srgbClr val="1D428A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153F2-4AA3-4540-B30F-534CA661AE81}"/>
              </a:ext>
            </a:extLst>
          </p:cNvPr>
          <p:cNvSpPr/>
          <p:nvPr/>
        </p:nvSpPr>
        <p:spPr>
          <a:xfrm>
            <a:off x="4668253" y="2547034"/>
            <a:ext cx="2819243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dirty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sz="24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</a:p>
          <a:p>
            <a:pPr algn="ctr"/>
            <a:r>
              <a:rPr lang="en-GB" sz="24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#Mentalhealth </a:t>
            </a:r>
          </a:p>
          <a:p>
            <a:pPr algn="ctr"/>
            <a:r>
              <a:rPr lang="en-GB" sz="24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 line if you need urgent support or advice</a:t>
            </a:r>
          </a:p>
          <a:p>
            <a:pPr algn="ctr"/>
            <a:endParaRPr lang="en-GB" sz="2800" b="1" dirty="0">
              <a:ln w="0"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XXXXXXXXXXX </a:t>
            </a:r>
            <a:endParaRPr lang="en-GB" sz="28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A51D02-5A67-4C24-A6A6-16BEA4130B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10341">
            <a:off x="-2320747" y="-2563202"/>
            <a:ext cx="6491615" cy="649161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E8F8DC-565A-4088-8D54-D5675DE8968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19941">
            <a:off x="8884380" y="-2090915"/>
            <a:ext cx="4201141" cy="42011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A44932-3119-4E49-88A9-D033D1FEDF4E}"/>
              </a:ext>
            </a:extLst>
          </p:cNvPr>
          <p:cNvSpPr txBox="1"/>
          <p:nvPr/>
        </p:nvSpPr>
        <p:spPr>
          <a:xfrm>
            <a:off x="4703045" y="1079312"/>
            <a:ext cx="2819243" cy="170816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Are you a Young Person Struggling with Mental health? </a:t>
            </a:r>
          </a:p>
          <a:p>
            <a:pPr algn="ctr"/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2B6BF3-1463-4A5C-A8F7-E4D8EB1DDEDA}"/>
              </a:ext>
            </a:extLst>
          </p:cNvPr>
          <p:cNvSpPr/>
          <p:nvPr/>
        </p:nvSpPr>
        <p:spPr>
          <a:xfrm rot="20312861">
            <a:off x="-319927" y="1027597"/>
            <a:ext cx="3346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hour </a:t>
            </a:r>
          </a:p>
          <a:p>
            <a:pPr algn="ctr"/>
            <a:endParaRPr lang="en-GB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8F960-5D88-4C6A-BF42-504F39BCC610}"/>
              </a:ext>
            </a:extLst>
          </p:cNvPr>
          <p:cNvSpPr txBox="1"/>
          <p:nvPr/>
        </p:nvSpPr>
        <p:spPr>
          <a:xfrm rot="862840">
            <a:off x="9938687" y="686127"/>
            <a:ext cx="164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#CYPMH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C1787D2-2E4A-411A-9302-FF2A80D4106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19941">
            <a:off x="1120506" y="4224657"/>
            <a:ext cx="2677757" cy="26777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2DDEB45-37BC-454F-84B6-4E44633AA6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13890" b="20134"/>
          <a:stretch/>
        </p:blipFill>
        <p:spPr>
          <a:xfrm rot="20310341">
            <a:off x="10614429" y="5508751"/>
            <a:ext cx="1923048" cy="17835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513ED1-A872-4D0C-B562-4A761E1915FF}"/>
              </a:ext>
            </a:extLst>
          </p:cNvPr>
          <p:cNvSpPr txBox="1"/>
          <p:nvPr/>
        </p:nvSpPr>
        <p:spPr>
          <a:xfrm>
            <a:off x="8295323" y="2675044"/>
            <a:ext cx="300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Please insert you logo here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CBBCFF2-9DE2-4912-8C73-022D2DEDD9D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40" y="4966275"/>
            <a:ext cx="969603" cy="9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1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6484DA84-7631-434D-9848-39BEF50FE4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880" y="183192"/>
            <a:ext cx="6839905" cy="64916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1A743-1FDE-445B-AE2C-D58C25411299}"/>
              </a:ext>
            </a:extLst>
          </p:cNvPr>
          <p:cNvSpPr/>
          <p:nvPr/>
        </p:nvSpPr>
        <p:spPr>
          <a:xfrm>
            <a:off x="7797552" y="3959725"/>
            <a:ext cx="40377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</a:t>
            </a:r>
            <a:r>
              <a:rPr lang="en-GB" sz="4000" b="1" dirty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#Hereforyou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153F2-4AA3-4540-B30F-534CA661AE81}"/>
              </a:ext>
            </a:extLst>
          </p:cNvPr>
          <p:cNvSpPr/>
          <p:nvPr/>
        </p:nvSpPr>
        <p:spPr>
          <a:xfrm>
            <a:off x="4702941" y="2589846"/>
            <a:ext cx="2786968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dirty="0">
                <a:ln w="0"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b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our</a:t>
            </a:r>
          </a:p>
          <a:p>
            <a:pPr algn="ctr"/>
            <a:r>
              <a:rPr lang="en-GB" sz="2400" b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#Mentalhealth </a:t>
            </a:r>
          </a:p>
          <a:p>
            <a:pPr algn="ctr"/>
            <a:r>
              <a:rPr lang="en-GB" sz="2400" b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crisis line if you need urgent support or advice</a:t>
            </a:r>
          </a:p>
          <a:p>
            <a:pPr algn="ctr"/>
            <a:endParaRPr lang="en-GB" sz="2800" b="1" dirty="0">
              <a:ln w="0"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XXXXXXXXXXX </a:t>
            </a:r>
            <a:endParaRPr lang="en-GB" sz="2800" b="1" dirty="0">
              <a:ln w="0"/>
            </a:endParaRPr>
          </a:p>
          <a:p>
            <a:pPr algn="ctr"/>
            <a:endParaRPr lang="en-GB" sz="2800" b="1" dirty="0">
              <a:ln w="0"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A51D02-5A67-4C24-A6A6-16BEA4130B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10341">
            <a:off x="-2320747" y="-2563202"/>
            <a:ext cx="6491615" cy="649161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E8F8DC-565A-4088-8D54-D5675DE8968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19941">
            <a:off x="8807402" y="-2034448"/>
            <a:ext cx="4201141" cy="42011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A44932-3119-4E49-88A9-D033D1FEDF4E}"/>
              </a:ext>
            </a:extLst>
          </p:cNvPr>
          <p:cNvSpPr txBox="1"/>
          <p:nvPr/>
        </p:nvSpPr>
        <p:spPr>
          <a:xfrm>
            <a:off x="4683812" y="912737"/>
            <a:ext cx="2786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Are you a parent or carer of a young person struggling with mental health?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2B6BF3-1463-4A5C-A8F7-E4D8EB1DDEDA}"/>
              </a:ext>
            </a:extLst>
          </p:cNvPr>
          <p:cNvSpPr/>
          <p:nvPr/>
        </p:nvSpPr>
        <p:spPr>
          <a:xfrm rot="20312861">
            <a:off x="-319927" y="1027597"/>
            <a:ext cx="3346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hour </a:t>
            </a:r>
          </a:p>
          <a:p>
            <a:pPr algn="ctr"/>
            <a:endParaRPr lang="en-GB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8F960-5D88-4C6A-BF42-504F39BCC610}"/>
              </a:ext>
            </a:extLst>
          </p:cNvPr>
          <p:cNvSpPr txBox="1"/>
          <p:nvPr/>
        </p:nvSpPr>
        <p:spPr>
          <a:xfrm rot="862840">
            <a:off x="9923703" y="612065"/>
            <a:ext cx="164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#CYPMH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C1787D2-2E4A-411A-9302-FF2A80D4106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19941">
            <a:off x="1104464" y="4320909"/>
            <a:ext cx="2677757" cy="26777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2DDEB45-37BC-454F-84B6-4E44633AA6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13890" b="20134"/>
          <a:stretch/>
        </p:blipFill>
        <p:spPr>
          <a:xfrm rot="20310341">
            <a:off x="10631362" y="5305551"/>
            <a:ext cx="1923048" cy="178358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FC417FA-B71B-4430-9E12-C99DA37F41A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40" y="4966275"/>
            <a:ext cx="969603" cy="9696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0E8A8C-108E-4293-ACE1-8A8D25919BB8}"/>
              </a:ext>
            </a:extLst>
          </p:cNvPr>
          <p:cNvSpPr txBox="1"/>
          <p:nvPr/>
        </p:nvSpPr>
        <p:spPr>
          <a:xfrm>
            <a:off x="8351465" y="2668197"/>
            <a:ext cx="300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Please insert you logo here </a:t>
            </a:r>
          </a:p>
        </p:txBody>
      </p:sp>
    </p:spTree>
    <p:extLst>
      <p:ext uri="{BB962C8B-B14F-4D97-AF65-F5344CB8AC3E}">
        <p14:creationId xmlns:p14="http://schemas.microsoft.com/office/powerpoint/2010/main" val="74488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124C3A7-B30A-461C-8AF2-2200A2381E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13103" y="228297"/>
            <a:ext cx="6528936" cy="64014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335E05-1D59-40EE-8144-375AD465AC81}"/>
              </a:ext>
            </a:extLst>
          </p:cNvPr>
          <p:cNvSpPr/>
          <p:nvPr/>
        </p:nvSpPr>
        <p:spPr>
          <a:xfrm>
            <a:off x="4178823" y="5147008"/>
            <a:ext cx="41791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</a:t>
            </a:r>
            <a:r>
              <a:rPr lang="en-GB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#Hereforyou</a:t>
            </a:r>
          </a:p>
          <a:p>
            <a:pPr algn="ctr"/>
            <a:r>
              <a:rPr lang="en-GB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6CCBE1-DC22-45EA-9578-5ED49C555AF3}"/>
              </a:ext>
            </a:extLst>
          </p:cNvPr>
          <p:cNvSpPr txBox="1">
            <a:spLocks/>
          </p:cNvSpPr>
          <p:nvPr/>
        </p:nvSpPr>
        <p:spPr>
          <a:xfrm>
            <a:off x="1148156" y="1047537"/>
            <a:ext cx="2640073" cy="2262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our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 hour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#mentalhealth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 line if you need urgent support or advice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XXXXXXXXX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823792-CF7F-437F-B8F7-51BA50E91494}"/>
              </a:ext>
            </a:extLst>
          </p:cNvPr>
          <p:cNvSpPr/>
          <p:nvPr/>
        </p:nvSpPr>
        <p:spPr>
          <a:xfrm>
            <a:off x="5106692" y="180313"/>
            <a:ext cx="6737919" cy="4724703"/>
          </a:xfrm>
          <a:prstGeom prst="wedgeRoundRectCallout">
            <a:avLst>
              <a:gd name="adj1" fmla="val -75083"/>
              <a:gd name="adj2" fmla="val 40732"/>
              <a:gd name="adj3" fmla="val 16667"/>
            </a:avLst>
          </a:prstGeom>
          <a:solidFill>
            <a:schemeClr val="bg1"/>
          </a:solidFill>
          <a:ln w="63500">
            <a:solidFill>
              <a:srgbClr val="1D4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are asked to attend your local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#CYPMH</a:t>
            </a:r>
            <a:r>
              <a:rPr lang="en-GB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service, you might see the following changes: </a:t>
            </a:r>
          </a:p>
          <a:p>
            <a:pPr algn="ctr"/>
            <a:endParaRPr lang="en-GB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 coverings will be worn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 sanitiser will be used 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distancing measures in place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93D453-F9D6-4C3C-A4FD-1DCC8D6D1457}"/>
              </a:ext>
            </a:extLst>
          </p:cNvPr>
          <p:cNvSpPr/>
          <p:nvPr/>
        </p:nvSpPr>
        <p:spPr>
          <a:xfrm>
            <a:off x="2801277" y="5231170"/>
            <a:ext cx="228600" cy="215900"/>
          </a:xfrm>
          <a:prstGeom prst="ellipse">
            <a:avLst/>
          </a:prstGeom>
          <a:solidFill>
            <a:srgbClr val="1D4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46AF4A-D7CB-4591-9D13-AF1BB755378C}"/>
              </a:ext>
            </a:extLst>
          </p:cNvPr>
          <p:cNvSpPr/>
          <p:nvPr/>
        </p:nvSpPr>
        <p:spPr>
          <a:xfrm>
            <a:off x="3103319" y="5231170"/>
            <a:ext cx="228600" cy="215900"/>
          </a:xfrm>
          <a:prstGeom prst="ellipse">
            <a:avLst/>
          </a:prstGeom>
          <a:solidFill>
            <a:srgbClr val="1D4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82FCED-A5BD-4A20-80CE-853675B8E117}"/>
              </a:ext>
            </a:extLst>
          </p:cNvPr>
          <p:cNvSpPr/>
          <p:nvPr/>
        </p:nvSpPr>
        <p:spPr>
          <a:xfrm>
            <a:off x="3405361" y="5231170"/>
            <a:ext cx="228600" cy="215900"/>
          </a:xfrm>
          <a:prstGeom prst="ellipse">
            <a:avLst/>
          </a:prstGeom>
          <a:solidFill>
            <a:srgbClr val="1D4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89C86-909D-4380-B589-95B50F7C75F9}"/>
              </a:ext>
            </a:extLst>
          </p:cNvPr>
          <p:cNvSpPr txBox="1"/>
          <p:nvPr/>
        </p:nvSpPr>
        <p:spPr>
          <a:xfrm>
            <a:off x="8621499" y="5595881"/>
            <a:ext cx="300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Please insert you logo here </a:t>
            </a:r>
          </a:p>
        </p:txBody>
      </p:sp>
      <p:pic>
        <p:nvPicPr>
          <p:cNvPr id="66" name="Picture 65" descr="Image result for Face Covering Emoji">
            <a:hlinkClick r:id="rId4"/>
            <a:extLst>
              <a:ext uri="{FF2B5EF4-FFF2-40B4-BE49-F238E27FC236}">
                <a16:creationId xmlns:a16="http://schemas.microsoft.com/office/drawing/2014/main" id="{D5E8EF20-A2D1-4995-A424-D0B52D6C14E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2083538"/>
            <a:ext cx="489509" cy="49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94BF340-D7E4-4920-B074-0A6508A5CE55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13" t="42994" r="29299" b="24522"/>
          <a:stretch/>
        </p:blipFill>
        <p:spPr bwMode="auto">
          <a:xfrm>
            <a:off x="10622991" y="2926606"/>
            <a:ext cx="559918" cy="410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Image result for social distance emoji">
            <a:extLst>
              <a:ext uri="{FF2B5EF4-FFF2-40B4-BE49-F238E27FC236}">
                <a16:creationId xmlns:a16="http://schemas.microsoft.com/office/drawing/2014/main" id="{5B94364E-1CFE-433A-BA95-3006345E697F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9" t="3425" r="603"/>
          <a:stretch/>
        </p:blipFill>
        <p:spPr bwMode="auto">
          <a:xfrm>
            <a:off x="7634276" y="4163690"/>
            <a:ext cx="1682750" cy="499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901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3884</TotalTime>
  <Words>360</Words>
  <Application>Microsoft Office PowerPoint</Application>
  <PresentationFormat>Widescreen</PresentationFormat>
  <Paragraphs>101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Amana</dc:creator>
  <cp:lastModifiedBy>Amana Subhani</cp:lastModifiedBy>
  <cp:revision>38</cp:revision>
  <dcterms:created xsi:type="dcterms:W3CDTF">2020-12-07T16:51:05Z</dcterms:created>
  <dcterms:modified xsi:type="dcterms:W3CDTF">2020-12-21T12:49:39Z</dcterms:modified>
</cp:coreProperties>
</file>