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92" r:id="rId2"/>
  </p:sldMasterIdLst>
  <p:notesMasterIdLst>
    <p:notesMasterId r:id="rId37"/>
  </p:notesMasterIdLst>
  <p:sldIdLst>
    <p:sldId id="256" r:id="rId3"/>
    <p:sldId id="817" r:id="rId4"/>
    <p:sldId id="821" r:id="rId5"/>
    <p:sldId id="822" r:id="rId6"/>
    <p:sldId id="824" r:id="rId7"/>
    <p:sldId id="823" r:id="rId8"/>
    <p:sldId id="685" r:id="rId9"/>
    <p:sldId id="814" r:id="rId10"/>
    <p:sldId id="820" r:id="rId11"/>
    <p:sldId id="357" r:id="rId12"/>
    <p:sldId id="290" r:id="rId13"/>
    <p:sldId id="766" r:id="rId14"/>
    <p:sldId id="828" r:id="rId15"/>
    <p:sldId id="801" r:id="rId16"/>
    <p:sldId id="471" r:id="rId17"/>
    <p:sldId id="260" r:id="rId18"/>
    <p:sldId id="815" r:id="rId19"/>
    <p:sldId id="816" r:id="rId20"/>
    <p:sldId id="826" r:id="rId21"/>
    <p:sldId id="296" r:id="rId22"/>
    <p:sldId id="257" r:id="rId23"/>
    <p:sldId id="295" r:id="rId24"/>
    <p:sldId id="297" r:id="rId25"/>
    <p:sldId id="298" r:id="rId26"/>
    <p:sldId id="299" r:id="rId27"/>
    <p:sldId id="303" r:id="rId28"/>
    <p:sldId id="305" r:id="rId29"/>
    <p:sldId id="810" r:id="rId30"/>
    <p:sldId id="818" r:id="rId31"/>
    <p:sldId id="268" r:id="rId32"/>
    <p:sldId id="269" r:id="rId33"/>
    <p:sldId id="271" r:id="rId34"/>
    <p:sldId id="272" r:id="rId35"/>
    <p:sldId id="809" r:id="rId36"/>
  </p:sldIdLst>
  <p:sldSz cx="9144000" cy="6858000" type="screen4x3"/>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10">
          <p15:clr>
            <a:srgbClr val="A4A3A4"/>
          </p15:clr>
        </p15:guide>
        <p15:guide id="2" orient="horz" pos="4201">
          <p15:clr>
            <a:srgbClr val="A4A3A4"/>
          </p15:clr>
        </p15:guide>
        <p15:guide id="3" orient="horz" pos="4020">
          <p15:clr>
            <a:srgbClr val="A4A3A4"/>
          </p15:clr>
        </p15:guide>
        <p15:guide id="4" orient="horz" pos="119">
          <p15:clr>
            <a:srgbClr val="A4A3A4"/>
          </p15:clr>
        </p15:guide>
        <p15:guide id="5" orient="horz" pos="845">
          <p15:clr>
            <a:srgbClr val="A4A3A4"/>
          </p15:clr>
        </p15:guide>
        <p15:guide id="6" pos="158">
          <p15:clr>
            <a:srgbClr val="A4A3A4"/>
          </p15:clr>
        </p15:guide>
        <p15:guide id="7" pos="5602">
          <p15:clr>
            <a:srgbClr val="A4A3A4"/>
          </p15:clr>
        </p15:guide>
        <p15:guide id="8" pos="2835">
          <p15:clr>
            <a:srgbClr val="A4A3A4"/>
          </p15:clr>
        </p15:guide>
        <p15:guide id="9" pos="2925">
          <p15:clr>
            <a:srgbClr val="A4A3A4"/>
          </p15:clr>
        </p15:guide>
        <p15:guide id="10" pos="2880">
          <p15:clr>
            <a:srgbClr val="A4A3A4"/>
          </p15:clr>
        </p15:guide>
        <p15:guide id="11" pos="2018">
          <p15:clr>
            <a:srgbClr val="A4A3A4"/>
          </p15:clr>
        </p15:guide>
        <p15:guide id="12" pos="1973">
          <p15:clr>
            <a:srgbClr val="A4A3A4"/>
          </p15:clr>
        </p15:guide>
        <p15:guide id="13" pos="3787">
          <p15:clr>
            <a:srgbClr val="A4A3A4"/>
          </p15:clr>
        </p15:guide>
        <p15:guide id="14" pos="3742">
          <p15:clr>
            <a:srgbClr val="A4A3A4"/>
          </p15:clr>
        </p15:guide>
        <p15:guide id="15" pos="3833">
          <p15:clr>
            <a:srgbClr val="A4A3A4"/>
          </p15:clr>
        </p15:guide>
        <p15:guide id="16" pos="1927">
          <p15:clr>
            <a:srgbClr val="A4A3A4"/>
          </p15:clr>
        </p15:guide>
      </p15:sldGuideLst>
    </p:ext>
    <p:ext uri="{2D200454-40CA-4A62-9FC3-DE9A4176ACB9}">
      <p15:notesGuideLst xmlns:p15="http://schemas.microsoft.com/office/powerpoint/2012/main" xmlns="">
        <p15:guide id="1" orient="horz" pos="3131">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1C9"/>
    <a:srgbClr val="0072C6"/>
    <a:srgbClr val="E32486"/>
    <a:srgbClr val="33BBB1"/>
    <a:srgbClr val="A25BA0"/>
    <a:srgbClr val="4F81BD"/>
    <a:srgbClr val="003893"/>
    <a:srgbClr val="04AAA2"/>
    <a:srgbClr val="E1E8F7"/>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FAD3E1-2AB2-6440-804C-DCEE422C3657}" v="42" dt="2019-05-16T08:25:15.6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0836" autoAdjust="0"/>
    <p:restoredTop sz="50000" autoAdjust="0"/>
  </p:normalViewPr>
  <p:slideViewPr>
    <p:cSldViewPr showGuides="1">
      <p:cViewPr varScale="1">
        <p:scale>
          <a:sx n="112" d="100"/>
          <a:sy n="112" d="100"/>
        </p:scale>
        <p:origin x="1912" y="192"/>
      </p:cViewPr>
      <p:guideLst>
        <p:guide orient="horz" pos="4110"/>
        <p:guide orient="horz" pos="4201"/>
        <p:guide orient="horz" pos="4020"/>
        <p:guide orient="horz" pos="119"/>
        <p:guide orient="horz" pos="845"/>
        <p:guide pos="158"/>
        <p:guide pos="5602"/>
        <p:guide pos="2835"/>
        <p:guide pos="2925"/>
        <p:guide pos="2880"/>
        <p:guide pos="2018"/>
        <p:guide pos="1973"/>
        <p:guide pos="3787"/>
        <p:guide pos="3742"/>
        <p:guide pos="3833"/>
        <p:guide pos="1927"/>
      </p:guideLst>
    </p:cSldViewPr>
  </p:slideViewPr>
  <p:outlineViewPr>
    <p:cViewPr>
      <p:scale>
        <a:sx n="33" d="100"/>
        <a:sy n="33" d="100"/>
      </p:scale>
      <p:origin x="42" y="2586"/>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64" d="100"/>
          <a:sy n="64" d="100"/>
        </p:scale>
        <p:origin x="-2958" y="-114"/>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5-14T13:02:02.313"/>
    </inkml:context>
    <inkml:brush xml:id="br0">
      <inkml:brushProperty name="width" value="0.17143" units="cm"/>
      <inkml:brushProperty name="height" value="0.17143" units="cm"/>
      <inkml:brushProperty name="color" value="#333333"/>
    </inkml:brush>
  </inkml:definitions>
  <inkml:trace contextRef="#ctx0" brushRef="#br0">2057 0 8027,'-65'52'0,"0"0"0,5-4 0,2 0 0,3-2 0,1-1 0,2 1 0,0 0 0,-1 4 0,2 2 0,1 1 0,0 3 0,-7 7 0,-1 3-262,1-2 1,0 4 0,14-18 0,-2 2 0,2 0 261,2-2 0,1 1 0,0-2 0,0 1 0,0 0 0,0 0 0,-17 21 0,2-2 0,2-5 0,4-3 0,12-15 0,1-3 0,-4 0 0,2-3 0,-22 16 0,-6 1 0,1-9 208,8-17 0,19-16-208,11-15 0,7-3 107,3-2 1,0-2-108,4 3 0,0 1 0,-2 6 0,8-3 0,-3 4 0</inkml:trace>
  <inkml:trace contextRef="#ctx0" brushRef="#br0" timeOffset="406">2054 191 8027,'13'85'0,"-12"-39"0,-5 1 0,-6 4 0,-5 0 0,-3 4 0,-4 1 0,-7 4 0,-2 2 0,-6 5 0,-3 1 0,-4 4 0,-1 0 0,0 3 0,-2 0 0,14-23 0,-2 2 0,1-3 0,-9 13 0,2-2 0,-1-5 0,1-2 0,8-11 0,0-3 0,2-6 0,-4-3 0,-6 2 0,-3-5 0,-27 3 0,15-21 0,7-32 0,18-16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5-14T13:03:31.825"/>
    </inkml:context>
    <inkml:brush xml:id="br0">
      <inkml:brushProperty name="width" value="0.35" units="cm"/>
      <inkml:brushProperty name="height" value="0.35" units="cm"/>
      <inkml:brushProperty name="color" value="#FFFFFF"/>
    </inkml:brush>
  </inkml:definitions>
  <inkml:trace contextRef="#ctx0" brushRef="#br0">1876 1267 24575,'0'-24'0,"0"3"0,0 5 0,0-2 0,0 0 0,0-10 0,0 14 0,4-15 0,3 7 0,4-2 0,-1 2 0,1 11 0,-5-5 0,4 14 0,-9-13 0,8 9 0,-7-5 0,7 0 0,-8 0 0,9 1 0,-9-1 0,4 0 0,-1 1 0,-3-2 0,5 1 0,-6 0 0,4 1 0,-3-6 0,9 8 0,-9-8 0,9 11 0,-9-6 0,9-6 0,-9 5 0,9-4 0,-9 5 0,9 0 0,-9 0 0,3 0 0,1 1 0,-3-1 0,7 0 0,-8 0 0,9 5 0,-9-4 0,4 5 0,-1-6 0,-3-1 0,5 2 0,-2-1 0,-3 0 0,4 0 0,-5 1 0,5-1 0,-4 0 0,4 1 0,0-1 0,-4-1 0,3 1 0,2 1 0,-5-1 0,8 5 0,-8-4 0,9 10 0,-5-15 0,7 7 0,-2-7 0,-4 4 0,3 5 0,-8-4 0,9 9 0,-4-8 0,5 7 0,-1-7 0,1 8 0,0-9 0,0 9 0,0-9 0,-1 4 0,1 0 0,0-4 0,-1 4 0,1-4 0,-1-1 0,1 0 0,0 5 0,0-4 0,0 4 0,-1-5 0,1 6 0,0-5 0,-1 9 0,1-10 0,-1 11 0,1-5 0,1 5 0,-2 0 0,1 0 0,-1 0 0,1 0 0,0 0 0,-5 5 0,-2 6 0,-4 0 0,0 4 0,0-4 0,0 0 0,0 0 0,0 0 0,0 4 0,0-3 0,0 5 0,0 0 0,0-5 0,0 9 0,0-4 0,0 2 0,0-3 0,0 0 0,0-4 0,0 5 0,0-7 0,0 1 0,0 5 0,0 2 0,0 5 0,0 0 0,0 0 0,0 7 0,0-5 0,0 11 0,0-11 0,0-1 0,0-8 0,0-5 0,0 0 0,0-1 0,0 1 0,0 0 0,0-1 0,0 1 0,0 5 0,6 2 0,-5 5 0,4 1 0,0-1 0,-3 0 0,2-6 0,1 0 0,-3-6 0,2-1 0,-4 1 0,5-1 0,-4 1 0,9 6 0,-8-5 0,8 9 0,-9-3 0,9 6 0,-8-1 0,7-6 0,-7 0 0,3-7 0,-5 1 0,0-1 0,0 1 0,0 1 0,0-2 0,0 1 0,0-1 0,0 1 0,-10-5 0,-3-6 0,-18-2 0,0-8 0,-14 8 0,6-4 0,-14 6 0,13 0 0,-11 0 0,11 0 0,-13 0 0,14-5 0,-13-3 0,12-10 0,-5-2 0,7-5 0,7 5 0,1 3 0,6 6 0,1-1 0,6 0 0,0 6 0,6-4 0,1 9 0,-1-4 0,0 0 0,0 4 0,5-8 0,2 2 0,4-4 0,0 1 0,16 3 0,4 3 0,18 4 0,0 0 0,0 0 0,6 0 0,-4 0 0,-1 0 0,-3 0 0,-11 0 0,4 0 0,-6 0 0,-5 0 0,4 0 0,-4 0 0,5 0 0,0 5 0,1 2 0,-1 4 0,-6 0 0,5 1 0,-10 4 0,5-3 0,-6 3 0,-5-6 0,4 1 0,-9 0 0,3 0 0,-8 0 0,-8 0 0,-6-6 0,-5 6 0,-1-10 0,-5 10 0,4-10 0,-11 5 0,11-1 0,-11-4 0,11 5 0,-6-6 0,2 0 0,4 5 0,-11-5 0,11 12 0,-5-12 0,6 11 0,1-10 0,6 4 0,-5-5 0,10 0 0,-5 0 0,6 0 0,0 0 0,1 0 0,-1 0 0,0 5 0,0-3 0,0 7 0,0-4 0,0 6 0,1-5 0,-1 4 0,0-9 0,0 8 0,1-7 0,3 7 0,-2-8 0,3 4 0,-6-5 0,2 0 0,-1 0 0,5 5 0,1 6 0,5 1 0,0 3 0,0-5 0,0 1 0,0 1 0,0-2 0,0 1 0,0-1 0,0 1 0,0 0 0,0 5 0,0 1 0,0 1 0,6 4 0,-5-4 0,9-1 0,-9 0 0,3-6 0,-4-1 0,0 1 0,0-1 0,5 1 0,-3 0 0,2-1 0,-4 7 0,0 1 0,0 5 0,0 0 0,0 6 0,0-9 0,0 3 0,0-8 0,0-2 0,0 3 0,0-5 0,-4-5 0,-7-2 0,-1-4 0,-4 0 0,5 0 0,0 0 0,1 0 0,-1 0 0,0 0 0,0 0 0,0 0 0,0 0 0,0 0 0,1 0 0,-1 0 0,0 0 0,0 0 0,-5 0 0,3 0 0,-3 0 0,5 0 0,0 0 0,0 0 0,1 0 0,-1 0 0,0 0 0,0 0 0,1 0 0,-7 0 0,5 0 0,-5 0 0,6 0 0,0 0 0,1 0 0,-1 0 0,0 0 0,0 0 0,1 0 0,-1 0 0,0 0 0,0 0 0,0 0 0,0 0 0,0 0 0,1 0 0,-7 0 0,0 0 0,-7 6 0,6-5 0,-4 4 0,10-5 0,-4 0 0,5 0 0,-5 0 0,4 0 0,-9 0 0,9 5 0,-11-4 0,6 9 0,-6-8 0,0 8 0,-1-9 0,1 4 0,-6-5 0,5 0 0,-5 0 0,12 0 0,-5 0 0,4 0 0,1 0 0,-16 0 0,13 0 0,-21 0 0,22 0 0,-10 0 0,12 0 0,-1 0 0,-4-5 0,10-2 0,-4 1 0,5 1 0,5 1 0,-4 3 0,4-4 0,-5 0 0,0 4 0,1-8 0,-1 7 0,0-3 0,0 5 0,1 0 0,-1 0 0,-1 0 0,-4 0 0,4 0 0,-10 6 0,10-5 0,-5 9 0,7-9 0,-1 8 0,0-7 0,0 2 0,1-4 0,-2 0 0,1 0 0,1 0 0,-1 5 0,0 0 0,-6 12 0,5 7 0,-11 1 0,10 11 0,-10-11 0,10-1 0,-3-2 0,5-10 0,0 4 0,4-5 0,-2-6 0,31-5 0,-15-1 0,22-3 0,-18 4 0,5 0 0,1 0 0,13 0 0,-5 0 0,4 0 0,-5 0 0,-6 0 0,3 0 0,-9 0 0,10 0 0,-4 0 0,-1 0 0,6 0 0,-6 0 0,6 0 0,0 0 0,-4 0 0,2 0 0,-9 0 0,5 0 0,-6 0 0,-1 0 0,1 0 0,-1 0 0,1 0 0,0 0 0,-1 0 0,1 0 0,0 0 0,0 0 0,0 0 0,-1 0 0,1 4 0,-1-3 0,1 5 0,0-6 0,-1 0 0,2 0 0,-2 0 0,1 0 0,0 0 0,-1 0 0,1 0 0,-1 0 0,1 0 0,0 0 0,0 0 0,0 0 0,4 0 0,-3 0 0,5 0 0,-6 0 0,-1 0 0,1 0 0,-1 0 0,1 0 0,1 0 0,-2 0 0,1 0 0,-1 5 0,1-5 0,6 5 0,-5-5 0,3 0 0,-4 0 0,0 0 0,0 0 0,0 0 0,-1 0 0,1 0 0,0 0 0,-1 0 0,1 0 0,-1 0 0,1 0 0,1 0 0,-2 0 0,1 0 0,-1 0 0,1 0 0,0 0 0,-1 0 0,1 0 0,-1 0 0,2 0 0,-1 0 0,-1 0 0,1 0 0,-1 0 0,1 0 0,0 0 0,-1 0 0,1 0 0,0 0 0,0 0 0,0 0 0,-1 0 0,1 0 0,-1 0 0,1 0 0,0 0 0,-1 0 0,1 0 0,0 0 0,-34 0 0,10 0 0,-25-5 0,17-1 0,8-5 0,-3 4 0,5-2 0,-6 3 0,5-5 0,-4 4 0,5-3 0,0 9 0,0-8 0,-5 2 0,4 1 0,-10-4 0,10 3 0,-11-4 0,6-1 0,-1 6 0,-4-4 0,10 9 0,-10-5 0,9 6 0,-8 0 0,8 0 0,-3 0 0,0 0 0,4 0 0,-5 0 0,6 0 0,0 0 0,1 0 0,-1 0 0,0-4 0,-1 2 0,2-3 0,-1 5 0,0-4 0,1 3 0,-1-10 0,0 11 0,0-5 0,1-1 0,-1 1 0,-1-2 0,7-2 0,-1 3 0,6-4 0,0-2 0,0 1 0,6 1 0,19-3 0,3 2 0,32-9 0,-12 5 0,14-12 0,0 12 0,2-12 0,8 11 0,0-5 0,-8 7 0,-3 0 0,-6 7 0,-2-5 0,2 10 0,-9-3 0,-1 5 0,-7 0 0,-1 0 0,1 0 0,-7 0 0,-1 0 0,-7 0 0,0 0 0,1 0 0,-1 0 0,0 0 0,7 0 0,-5 0 0,11 0 0,-5 5 0,7-4 0,-8 10 0,7-10 0,-13 10 0,13-10 0,-13 5 0,12-6 0,-5 0 0,31 0 0,-11 0 0,20 0 0,-17 0 0,-7 0 0,-3 0 0,-6 0 0,-7 0 0,-1 0 0,-7 0 0,-6 0 0,0 0 0,0 0 0,-5 0 0,9 0 0,-3 0 0,5 0 0,1 0 0,-1 4 0,0 3 0,0 5 0,0-1 0,-5 0 0,-2-5 0,5 4 0,-8-9 0,14 5 0,-10-6 0,13 0 0,-5 0 0,4 0 0,2 0 0,-7 0 0,6 0 0,-7 0 0,-5 0 0,3 0 0,-8 0 0,3 4 0,0 3 0,-4 4 0,11 0 0,1 1 0,1-1 0,4 7 0,-6-5 0,-5 3 0,4-5 0,-6 5 0,2-4 0,-2 4 0,-6-10 0,1 3 0,-1-3 0,1 5 0,0 0 0,-1-1 0,1 1 0,0-1 0,0-3 0,-6 2 0,5-8 0,-9 9 0,4 0 0,-5 2 0,5-1 0,1-6 0,4-5 0,1 0 0,0 0 0,5 0 0,2 0 0,5 0 0,1 0 0,-1 0 0,0-5 0,0-2 0,0 1 0,0 1 0,-5 5 0,4 0 0,-10 0 0,4 0 0,-6 0 0,2 0 0,-1 0 0,-1 0 0,1 0 0,-1 0 0,1 0 0,0 0 0,-1 0 0,1 0 0,0 0 0,5 0 0,2 0 0,5 0 0,-6 0 0,5 0 0,-10 0 0,5 0 0,-7 0 0,1 0 0,0 0 0,0-6 0,-5 1 0,3-2 0,-8-2 0,9 3 0,-9-4 0,4-1 0,-15 4 0,39 2 0,1 5 0,42 0 0,-9 0 0,8 0 0,-16 0 0,8 0 0,-17 0 0,-1 0 0,-13 0 0,-3 0 0,4 0 0,-7 0 0,7 0 0,-10 6 0,1-5 0,0 4 0,-1 0 0,10-3 0,-13 3 0,12-5 0,-20 0 0,5 0 0,-7 0 0,1 0 0,0 0 0,0 0 0,4 0 0,3 0 0,10 0 0,-3 0 0,5 0 0,-7 0 0,-6 0 0,6 0 0,-11 0 0,4 0 0,-6 0 0,1 0 0,0-5 0,0 4 0,5-4 0,-4 5 0,10-5 0,-10 3 0,10-3 0,-10 5 0,10 0 0,-10-4 0,4 2 0,-5-3 0,0 5 0,-1 0 0,1 0 0,0 0 0,-1 0 0,1 0 0,-1 0 0,1 0 0,1-4 0,-2 3 0,1-5 0,-1 6 0,-4-4 0,4 3 0,-4-4 0,4 5 0,1 0 0,-5-5 0,4 4 0,-4-4 0,5 5 0,-1 0 0,1 0 0,-1-5 0,-4-1 0,4 0 0,-4 1 0,0 0 0,3 0 0,-3-2 0,0-2 0,4 3 0,-9-6 0,4-3 0,-5-4 0,0-4 0,0 0 0,0 0 0,-6-1 0,-5 1 0,-8-7 0,-13-3 0,0 1 0,-1-6 0,-3 12 0,-6-13 0,2 12 0,-7-6 0,10 8 0,-1 0 0,1 4 0,5 4 0,-5 10 0,6-4 0,-13 9 0,4-9 0,-13 4 0,6-6 0,-14-1 0,-3 0 0,7-5 0,-3-2 0,13 0 0,-1-3 0,-3 3 0,18 1 0,-11 1 0,19 13 0,-5-5 0,7 4 0,0 1 0,0 0 0,-25 1 0,13-2 0,-20-5 0,11-1 0,4 0 0,-13-7 0,6 6 0,1-11 0,1 5 0,14 1 0,1-4 0,6-2 0,0 0 0,5-5 0,2 7 0,5-1 0,1 1 0,4 0 0,2 0 0,-1-1 0,5 1 0,-4 0 0,5 4 0,0 4 0,0-1 0,0 4 0,0-4 0,0 5 0,10 0 0,3-1 0,11 6 0,-1-4 0,0 9 0,7-5 0,1 6 0,7 0 0,-7 0 0,5 11 0,-11 9 0,7 12 0,-13 6 0,-1-7 0,-6-1 0,-1-7 0,1-6 0,-7 0 0,1-7 0,-6 1 0,0 5 0,0 1 0,0 6 0,0 0 0,-7 6 0,-10-3 0,-5 10 0,-14-9 0,-3 4 0,-1-11 0,-5-1 0,7-7 0,-6 1 0,4-6 0,-5-1 0,0-6 0,5 0 0,-12 0 0,5 0 0,0-6 0,-13-14 0,17-9 0,1-11 0,3-15 0,15-27 0,1 4 0,9-12 0,14 28 0,0 15 0,0 2 0,0 14 0,0 7 0,0 1 0,0 11 0,6-4 0,11-2 0,9 0 0,20-15 0,10-3 0,11-15-588,8-3 588,-9 8 0,6-3 0,-15 20 0,5-6 0,-9 9 0,-6 11 0,-9 2 0,-7 13 0,-14 0 588,-1 0-588,-5 0 0,0 0 0,-1 0 0,6 16 0,-3 4 0,-2 16 0,-6 2 0,-5 0 0,0-1 0,0-6 0,0-1 0,0-6 0,0-1 0,0-6 0,-4 4 0,-15-8 0,-7 5 0,-11-5 0,-9 0 0,7-1 0,-13 2 0,5-8 0,0 6 0,-5-11 0,-3 4 0,-9-5 0,13 0 0,-18-22 0,32-1 0,-12-15 0,23 13 0,10 3 0,5 10 0,0 0 0,5 3 0,-4 7 0,-1-2 0,-8-2 0,-4 5 0,0-9 0,-7 8 0,5-8 0,-5 9 0,7-10 0,0 10 0,-1-4 0,-5 5 0,-3 0 0,-13 0 0,-22 43 0,15-14 0,14 3 0,2 3 0,-7 14 0,-4-12 0,12 1 0,6-14 0,10-6 0,4-2 0,4-5 0,4-1 0,3 1 0,-1 0 0,-2-1 0,2 7 0,-5 0 0,9 1 0,-5 4 0,6-4 0,-5 5 0,4-6 0,-5 5 0,6-10 0,0 5 0,0-7 0,10-3 0,3-3 0,19-22 0,8-12 0,10-20 0,-7 2 0,11-9 0,-10 0 0,7 5 0,6-12 0,-21 23 0,10-7 0,-20 16 0,6-5 0,-8 5 0,-5-5 0,0-1 0,-7 0 0,1 0 0,-1 0 0,0 7 0,0 1 0,-6 13 0,0 0 0,-6 6 0,4 6 0,7-1 0,1 6 0,3 0 0,2 0 0,0 0 0,6 0 0,0 0 0,8 6 0,-1 1 0,8 6 0,16 0 0,-14 0 0,21 1 0,-15 4 0,1-3 0,-9 3 0,-7-6 0,-8 0 0,-6-1 0,-1 0 0,-5 0 0,-4 0 0,-3 0 0,-4 11 0,0 11 0,0 22 0,0 8 0,-6 9 0,-24 3-825,-19 2 825,16-41 0,-4-2 0,-4-4 0,-4-4 0,3-6 0,-1-3 0,-3-4 0,0-4 0,-37-1 0,17 0 0,6-15 0,13-6 0,-1-14 0,9-6 825,7 0-825,8 8 0,1 9 0,5 5 0,-4 4 0,4 2 0,-5 5 0,-11 0 0,8 0 0,-7 0 0,14 0 0,4 5 0,4 1 0,-1 5 0,1 11 0,-1-3 0,0 17 0,-1-4 0,-4 6 0,2-1 0,3 0 0,1-5 0,10-8 0,-10-2 0,10-10 0,-4 4 0,5-5 0,0 0 0,10 0 0,9 1 0,13 0 0,13 6 0,-6-4 0,6 11 0,-7-11 0,-7 3 0,-1-5 0,-13-1 0,5-4 0,-10 3 0,10-9 0,-4 9 0,5-3 0,7 5 0,-6-1 0,6 1 0,-7 0 0,0-1 0,-5-5 0,-2 4 0,-5-9 0,0 9 0,0-9 0,-1 9 0,-4-4 0,-1 4 0,-5 1 0,0 0 0,0 0 0,0 5 0,-24-3 0,-14 6 0,-27-6 0,-7-4 0,9-3 0,-7-6 0,5 0 0,1 0 0,2 0 0,15 0 0,9 0 0,8-5 0,7 3 0,-1-3 0,6 5 0,-10 0 0,8 0 0,-23 0 0,16 10 0,-16 4 0,11 10 0,-5-4 0,5 3 0,8-10 0,2 3 0,5-5 0,4 0 0,-2-4 0,13 2 0,-3-3 0,27 0 0,15-1 0,17-5 0,16-6 0,-6-2 0,8-7 0,-8 7 0,-10 2 0,-9 6 0,-13 0 0,-3 0 0,-6 0 0,0 0 0,7 0 0,9 0 0,8 0 0,-1 6 0,6 7 0,-5 7 0,0 7 0,-2-1 0,-8-7 0,-6 3 0,-7-9 0,-7 4 0,-7-6 0,1-6 0,-4 4 0,-31-7 0,-14 3 0,-14-5 0,-16 0 0,19 0 0,-13 0 0,15 0 0,2 0 0,13 0 0,8 0 0,8 0 0,5 0 0,0 5 0,0 0 0,0 12 0,0-5 0,5 4 0,-4-6 0,9 2 0,-4-1 0,5-1 0,0 1 0,0 5 0,5-4 0,-4 10 0,9-10 0,-9 4 0,8-6 0,-7 2 0,7-7 0,-4 1 0,7-6 0,-1 0 0,-1 0 0,1 0 0,-1 4 0,1-3 0,0 4 0,-1-5 0,1 0 0,0 0 0,0 0 0,12 0 0,2 0 0,12 0 0,9 0 0,1 0 0,6 0 0,-6 5 0,-9-3 0,-2 9 0,-16-10 0,8 10 0,-16-10 0,4 5 0,-5-6 0,0 0 0,-1 4 0,-3 3 0,2-2 0,-4 0 0,7-5 0,-1 0 0,-1 0 0,1 0 0,-1 0 0,1 0 0,0 0 0,-1 0 0,1 5 0,0-4 0,0 9 0,0-9 0,-1 3 0,1-4 0,-1 0 0,-3 5 0,2-3 0,-3 7 0,4-8 0,-3 9 0,-3-5 0,1 7 0,-4-2 0,9-4 0,-9 3 0,4-2 0,-1 3 0,-3 1 0,5-1 0,-6 1 0,0 0 0,0 0 0,0 0 0,-6-1 0,1-4 0,-6-1 0,-6-5 0,5 0 0,-5 0 0,7 0 0,-1 0 0,0 0 0,0 0 0,-5 0 0,-2 0 0,-12 0 0,5 0 0,-4 4 0,-1 4 0,5 4 0,0-1 0,4 1 0,8-7 0,-2 1 0,4-6 0,-1 0 0,1 0 0,-4 0 0,2 0 0,-3 0 0,-1 0 0,5 0 0,-4 0 0,5 0 0,0 0 0,1 0 0,-2 5 0,-4 1 0,4 5 0,-5 0 0,6-1 0,1-3 0,-1 2 0,0-8 0,5-1 0,1-11 0,10-1 0,1-4 0,10 5 0,2 0 0,12-1 0,1 6 0,6-6 0,1 11 0,7-5 0,-5 6 0,-3 0 0,-1 0 0,-11 0 0,5 0 0,-6 0 0,-7 0 0,5 0 0,-5 0 0,7 0 0,-6-4 0,3 2 0,-3-3 0,6 5 0,-1-5 0,0 4 0,-6-5 0,5 1 0,-4-1 0,5-6 0,0 0 0,7 0 0,-5 0 0,4 0 0,1 0 0,-5 0 0,11 6 0,-12-6 0,6 6 0,0-6 0,-6 6 0,7-6 0,-8 1 0,0-2 0,0-4 0,5 0 0,-3 4 0,-3-2 0,0 3 0,-10 5 0,4-2 0,-5 3 0,0 0 0,-1-4 0,7 3 0,0-4 0,6-1 0,0-4 0,0-3 0,1-4 0,0 5 0,-1-4 0,-6 4 0,5 0 0,-9 1 0,3 6 0,-10 0 0,-1 0 0,-5 1 0,0-2 0,0 1 0,0-10 0,0 8 0,0-8 0,0 10 0,-5 4 0,-1-2 0,-11 8 0,5-4 0,-4 5 0,6 0 0,-2 0 0,-4 0 0,4 0 0,-5 0 0,1 0 0,-2 0 0,-11 0 0,-3 0 0,1 0 0,-5 5 0,11 2 0,-6 5 0,8 0 0,0 0 0,6-1 0,0-5 0,6-1 0,0-5 0,1 0 0,-7 0 0,5 0 0,-4 0 0,-1 0 0,5 0 0,-5 0 0,6 0 0,1 0 0,-1 0 0,0 0 0,0 0 0,1 0 0,3-5 0,-2 3 0,3-2 0,-6 4 0,2 0 0,-1 0 0,0 0 0,6-5 0,-6-6 0,11-1 0,-5-4 0,5 5 0,0 1 0,0-1 0,0-5 0,0-2 0,0-5 0,10-1 0,4-6 0,15 5 0,-3-5 0,4 6 0,-7 0 0,-6 11 0,0-7 0,-6 17 0,0-13 0,-5 20 0,4-3 0,-9 10 0,3 0 0,1-1 0,-3 1 0,3-1 0,-10-3 0,-6-2 0,-1-5 0,-4 0 0,5 0 0,0 0 0,1 0 0,-1 0 0,4-5 0,3 22 0,4-12 0,0 20 0,0-14 0,0-1 0,0 1 0,0 0 0,0 0 0,0 0 0,0-1 0,0 1 0,0 0 0,0-1 0,0 1 0,0-1 0,0 1 0,0 0 0,0 0 0,0 0 0,0-1 0,0 1 0,0 0 0,-5-1 0,4 1 0,-4-1 0,5 1 0,0 1 0,0-2 0,0 1 0,0-1 0,0 1 0,0 0 0,-5-5 0,4 3 0,-4-3 0,0 4 0,-1 2 0,0-1 0,1-6 0,5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5-14T13:04:06.064"/>
    </inkml:context>
    <inkml:brush xml:id="br0">
      <inkml:brushProperty name="width" value="0.35" units="cm"/>
      <inkml:brushProperty name="height" value="0.35" units="cm"/>
      <inkml:brushProperty name="color" value="#FFFFFF"/>
    </inkml:brush>
  </inkml:definitions>
  <inkml:trace contextRef="#ctx0" brushRef="#br0">2100 496 24575,'31'0'0,"9"0"0,-14 0 0,27 0 0,-12 0 0,12 0 0,-15 0 0,7 0 0,-6 0 0,6 0 0,-7 0 0,-1 0 0,1 0 0,23 0 0,-9 0 0,11 0 0,-2 0 0,-5 0 0,16 0 0,-8 0 0,-3 0 0,-13 0 0,-10 0 0,-8 0 0,-7 0 0,-6 0 0,0 0 0,-7 0 0,7 5 0,0 2 0,13 5 0,1 0 0,7 5 0,0-3 0,-1 10 0,1-5 0,-7 1 0,-1-3 0,-7-6 0,-6 1 0,0-6 0,-6-1 0,-1-5 0,7 5 0,7-4 0,15 5 0,-1-1 0,15 3 0,-7 4 0,9 2 0,-9-1 0,-8-1 0,-8 0 0,-12-1 0,-2 1 0,0-2 0,-10 2 0,4-2 0,-26 2 0,-21 0 0,-29 2 0,-17-6-492,28-4 0,-1-2 357,2-1 0,1-2 135,-16 1 0,3 0-688,-24 0 688,30-4 0,2-6 0,-10-13 0,22 9 0,1-4 0,-19-16 0,2 6 0,21 2 0,4 7 0,14 1 983,0 7-757,-15 5 507,-1 0-733,-32 6 0,-5 0-356,26 0 1,-2 0 355,-33 0 0,-6 0 0,19 0 0,0 0 0,16 0 0,9 0 0,17 0 0,13 0 0,5 5 0,22 12 711,4 8-711,22 5 0,-11 6 0,6-10 0,-1 4 0,-5-7 0,-1 1 0,-2-5 0,-10-3 0,5-4 0,0-7 0,-5 0 0,15-5 0,-7 0 0,31 0 0,-1 0 0,7 0 0,3 0 0,-12 6 0,5 2 0,-6 4 0,-9 0 0,-2 1 0,-17-2 0,4 1 0,-12-1 0,-5 0 0,-1-1 0,-5 1 0,-17 6 0,-12 3 0,-18 6 0,-8 8 0,1-6 0,6 6 0,2-14 0,15-2 0,1-1 0,12-4 0,1 8 0,6 3 0,-3 23 0,-4 1 0,2 15 0,-4-1 0,1-7 0,3 7 0,-4-15 0,2-2 0,10-20 0,-8-2 0,10-11 0,-6-7 0,7-39 0,0 7 0,5-57 0,0 25 0,0-31 0,0 23 0,0-11 0,0 14 0,0-1 0,0 11 0,0 15 0,0 10 0,0 10 0,0 18 0,6 40 0,-5 5 0,12 44 0,-12-22-732,12 23 732,-8-43 0,0 1 0,2 4 0,1 2 0,0 5 0,0-2 0,7 31 0,-7-37 0,0-3 0,5 19-163,2 16 163,5-19 0,-5-8 0,4-17 0,-7-8 0,-1-12 726,0-2-726,-5-6 169,4 1-169,-10 0 0,11 0 0,-10 0 0,10-63 0,-2 1 0,-1-41 0,5 13 0,-5 15 0,5 8 0,-4 2 0,1 28 0,-9 4 0,8 11 0,-3 4 0,5 3 0,0-1 0,-6-1 0,5-4 0,-4-1 0,5 4 0,-1 2 0,1 5 0,-5 11 0,5 8 0,-5 12 0,7 7 0,0 7 0,0 2 0,0 7 0,1 0 0,-1-7 0,0-9 0,-1-9 0,-1-10 0,0-4 0,-1-8 0,2-19 0,1-34 0,1-22 0,-3 14 0,2-4-492,-1 0 0,2-1 106,6-14 1,2-2-107,1-7 0,1-1 164,-5 25 0,-1-1 0,0-2 162,-1-2 0,-1 0 0,0-1 166,3 1 0,-1 0 0,0-1 0,-3 0 0,-2 0 0,-1 2 0,7-12 0,-2 2-492,-3-8 0,-2 4 425,-3 26 1,-2 3-24,1-6 1,0 3 89,6-23 983,-6 24-564,-2 12 564,-6 28 0,0 73-466,-7 10-845,-1-15 0,-3 10 0,0 0-46,-4 18 1,-2 1 373,4-23 0,-1 0 0,1 2 0,0 7 0,0 1 0,1 0-328,1-9 0,1 1 0,0 0 0,-4 12 0,0 1 0,1-2-99,-2 11 0,0-2-65,0 5 0,2-4 312,5-33 0,1-1-18,-2 10 0,1-2 198,-8 22 983,3-20 0,1-25 0,0-15 0,-5-13 0,-2-6 0,-10-5 0,2-24 0,-5-14-922,3-35-61,16 28 0,2-3-492,-1-8 0,1-2 237,6-10 1,1-3 254,-1 0 0,3 2 0,1 8 0,2 2-313,-1 3 0,0 2 313,0-29 0,0 8 0,0 18 0,0 20 0,0 19 983,0 55-522,0 11-461,0-1 0,0 4 0,-6-3 0,-2-4 0,-8 32 0,-7 2 0,-2-22 675,9-1-675,-8-10 0,10-20 0,-8-7 0,9-13 0,-3-15 0,10-34 0,1-17 0,5-22-558,0-7 558,0 15 0,0-6 0,0 25 0,5 2 0,2 23 0,5 7 0,-1 13 0,-1 5 558,1 12-558,2 59 0,-7 17-328,-3-23 0,-1 9 0,0-4-164,-2 10 0,0 2 289,0 1 0,0 5 0,0-3 203,0-17 0,1-3 0,-2 7 0,-2 8 0,-2 10 0,0-1 0,0-8 0,1 19 0,-3-4 0,-3-7 0,-2 3 0,1-12-246,3-24 0,-2-6 246,-18 41 0,13-28 0,-14-26 0,16-20 0,-4-23 0,17-41 0,15-38 0,7-11 0,0 13 0,0 20 0,2 7 0,1-9-197,-5-4 0,1-12 1,0-4-1,0 5 0,4 15 52,20-14 1,2 12 144,-7 2 0,0 1-409,-5 12 0,0 1 409,0-5 0,-2 2-122,-7 11 1,-3 5 121,10-13 0,-12 10 0,-4 23 983,-10 29 0,-3 35 0,-4 28 0,0 7 0,0 13-819,0-22-164,-6 14 0,4-15 324,-10-11-324,11-2 0,-4-5 0,5 15 0,0 2 0,0 17-424,0-35 1,0 0 423,0 1 0,0 0 0,0 4 0,0 0 0,0 41-255,0-9 255,0-17 0,0-14 0,-6-30 0,1-6 0,-8-48 0,6-26 0,3 13 0,2-5-10,2-13 0,0 1 10,0 13 0,0 0 0,0-11 0,0 0 0,7-25 0,-3 34 0,0 0 0,11-32 254,5 10-254,-10 25 0,2 11 0,-12 19 0,0 2 0,-6 54 868,5-9-868,-5 38 0,0-22 0,5-7 0,-10 0 0,4-1 0,-7 16 0,1-4 0,-1 20 0,-7 4-449,-3 10 449,-5-8 0,0 4 0,-6-21 0,-9 5 0,-5-25 0,1-10 0,14-23 0,17 0 0,12 21 0,-1 8 449,-2 20-449,-12 8 0,4-6 0,-11 23-326,10-32 1,1 1 325,-3 25 0,-1-9 0,1-2 0,10-6 0,-3-3 0,0 2 0,-3 20 0,7 8 0,-5-2 0,11-17 0,-10-2 0,10-15 0,-3-3 0,-1-13 0,4-1 651,-2-7-651,-2 0 0,5-5 0,-4-2 0,5-5 0,-5-1 0,4 1 0,-4 1 0,5-2 0,-5 1 0,4-1 0,-4-48 0,5 15 0,0-49 0,0 25 0,0-7 0,0 0 0,0-17 0,0 5 0,12-15-516,6 0 516,4 7 0,5 1 0,-10 3 0,7 21 0,-10-5 0,5 17 0,-8 11 0,-4-2 0,2 21 516,-8 1-516,5 24 0,-6 15 0,0 6 0,0 13 0,0-12 0,0 12 0,0-13 0,-7 13 0,6-12 0,-11 12 0,4-5 0,-5 7 0,-1 0 0,7-7 0,-5-3 0,11-13 0,-10-1 0,9-13 0,-2 0 0,4-6 0,0-1 0,0 1 0,0-1 0,0 2 0,-6 4 0,5 2 0,-4 5 0,-1 0 0,5-6 0,-4 0 0,5-7 0,-5-3 0,4-29 0,-4 6 0,5-17 0,0 17 0,0-1 0,0 5 0,0-10 0,0-2 0,0-7 0,6-7 0,7-7 0,2-2 0,10-7 0,-10-9 0,6 0 0,0-19-431,-5 8 431,6-7 0,-8 9 0,0 0 0,0 8 0,0 2 0,-1 15 0,0 2 0,-1 14 0,-6 1 0,4 12 431,-3 7-431,-2 11 0,6 11 0,-10 7 0,9-1 0,-9 5 0,9-4 0,-9 5 0,10 0 0,-10 6 0,9-4 0,-8 11 0,9 3 0,-10 1 0,5 4 0,-6-12 0,0 4 0,0-12 0,0 0 0,0-7 0,0-6 0,0-1 0,0 1 0,0 0 0,0 5 0,0-4 0,0 10 0,0-4 0,0 5 0,0-6 0,0 0 0,0-7 0,0 1 0,0 0 0,0 0 0,0 0 0,0-1 0,0 1 0,0 0 0,0 5 0,0 1 0,0 6 0,0 1 0,0-6 0,0-3 0,0-3 0,0-1 0,0-1 0,0 1 0,0-1 0,0 1 0,0 0 0,-5 5 0,-2 1 0,1 1 0,-4-1 0,9-6 0,-5-1 0,1 1 0,5-1 0,-10-4 0,8 4 0,-7-4 0,3 4 0,-10 7 0,-3 7 0,0 7 0,-5 7 0,5-1 0,-1-6 0,3-1 0,6-12 0,0-2 0,0-5 0,4-1 0,-2 1 0,8 1 0,-9-2 0,4 1 0,-5-1 0,5 1 0,-3-5 0,8 4 0,-15-9 0,51 9 0,-26-4 0,48 13 0,-32-6 0,4 4 0,-5-5 0,-1-1 0,0-4 0,0-2 0,7-5 0,-5 5 0,11-3 0,-11 2 0,11-4 0,-11 0 0,11 0 0,-17 0 0,9 0 0,-15 0 0,2 0 0,-4 0 0,0 0 0,0 0 0,0 0 0,-1 0 0,6 0 0,2 0 0,5 0 0,7 0 0,-5 0 0,4 0 0,-6 0 0,1 0 0,-1 0 0,-5 0 0,-3 0 0,-3 0 0,-1 0 0,-1 0 0,1 0 0,10 0 0,-2 0 0,3 0 0,-6 0 0,1 0 0,-5 0 0,4 0 0,-5 0 0,-1 0 0,1 0 0,0 0 0,5 0 0,8 0 0,1 0 0,11 0 0,-5 0 0,7 0 0,-7 0 0,-1 0 0,-7 0 0,-6 0 0,6 0 0,-11 0 0,10 0 0,-10 0 0,15 0 0,-7 0 0,9 0 0,-6 0 0,0 0 0,0 0 0,1 0 0,-1 0 0,0 0 0,-6 0 0,5 0 0,-4 0 0,5 0 0,7 0 0,-6 0 0,6 0 0,-6 0 0,-1 0 0,0 0 0,0 0 0,-5 0 0,9 0 0,-9 0 0,11 0 0,-6 0 0,0 0 0,6-5 0,-4 4 0,11-5 0,-11 6 0,5-5 0,-7 4 0,0-5 0,1 6 0,-1-5 0,0 4 0,0-5 0,0 6 0,0 0 0,7 0 0,1 0 0,1 0 0,-3-5 0,-6 4 0,1-9 0,9-2 0,0-1 0,2-5 0,1 5 0,-5 7 0,7-5 0,-1 10 0,1-6 0,7 7 0,-5 0 0,4 0 0,-13 0 0,5 0 0,-11 0 0,5 0 0,-7-4 0,0 2 0,1-3 0,-1 5 0,7 0 0,-5 0 0,11 0 0,-5 0 0,0 0 0,15 0 0,-19 0 0,14 0 0,-18 0 0,0 0 0,0 0 0,7 0 0,1 0 0,0 0 0,5 0 0,-4-5 0,6-3 0,-1 1 0,-6 1 0,-2 6 0,-5 0 0,0-4 0,-1 2 0,-6-3 0,5 0 0,-10 4 0,10-5 0,-4 6 0,0-4 0,3 2 0,-3-7 0,0 7 0,3-4 0,-9 2 0,30-2 0,-25-5 0,25 5 0,-18 1 0,1 0 0,4 4 0,-6-4 0,1 5 0,-1 0 0,0 0 0,0 0 0,-5 0 0,-1 0 0,-7 0 0,1 0 0,5 0 0,-4 0 0,16 0 0,-14 0 0,15 0 0,-12 0 0,1 5 0,4-5 0,-10 10 0,3-8 0,-3 2 0,-1 1 0,-1-4 0,1 3 0,-1 2 0,6-1 0,-4 1 0,3 4 0,-4-9 0,0 8 0,0-7 0,-1 3 0,-4-1 0,-1 2 0,-5 5 0,0 0 0,-5-5 0,-6-2 0,-1-4 0,-3 0 0,3 0 0,1 0 0,6-4 0,-5 3 0,4-5 0,-5 6 0,0 0 0,1 0 0,-1 0 0,0 0 0,0 0 0,0 0 0,0 0 0,0 0 0,0 0 0,1 0 0,-1 0 0,0 0 0,1 0 0,-1 0 0,0 0 0,0 0 0,0 0 0,0 0 0,0 0 0,0 0 0,1 0 0,-1 0 0,0 0 0,0 0 0,1 0 0,-77 0 0,52 0 0,-13 0 0,3 0 0,27 0 0,2 0 0,0 0 0,4 0 0,-5 0 0,6 0 0,0 0 0,1 0 0,-1 0 0,-6 0 0,5 0 0,-5 0 0,1 0 0,4 0 0,-5 0 0,1 0 0,4 0 0,-5 0 0,1 0 0,3 6 0,-8-5 0,8 3 0,-8 2 0,8-5 0,-8 9 0,2-8 0,2 2 0,0 1 0,7-3 0,-7 2 0,5-4 0,-4 0 0,5 0 0,0 5 0,1-4 0,-2 9 0,-4-9 0,4 4 0,-5-1 0,6-3 0,1 5 0,-1-6 0,0 0 0,0 0 0,1 0 0,-1 0 0,-1 0 0,1 0 0,1 0 0,-1 0 0,0 0 0,0 0 0,1 0 0,-1 0 0,-6 0 0,5 0 0,-4 0 0,4 0 0,-3 0 0,2 0 0,-3 0 0,5 0 0,0 0 0,1 0 0,-7 0 0,4 0 0,-8 0 0,8 0 0,-8 0 0,2 0 0,2 0 0,-5 0 0,10 0 0,-10 4 0,4 3 0,1 4 0,-6 1 0,6-1 0,-7 0 0,1 1 0,0-6 0,5 5 0,-4-11 0,10 10 0,-5-8 0,6 2 0,0-4 0,1 0 0,4 5 0,-4-4 0,4 3 0,35-4 0,-15 0 0,34 0 0,-18 0 0,-5 0 0,11 0 0,-5 0 0,6 0 0,8 0 0,-5 0 0,20 0 0,-11 0 0,20 0 0,-4 0 0,-2 0 0,-1 0 0,-15 0 0,-2 0 0,-7 0 0,-7 0 0,-2 0 0,-5 0 0,-1 0 0,1 0 0,-1 0 0,0 0 0,0 0 0,0 0 0,0 0 0,0 0 0,-4 6 0,-4-5 0,-4 3 0,-1-4 0,2 0 0,-1 5 0,-1-4 0,1 4 0,-1-5 0,1 0 0,0 5 0,-1-4 0,1 4 0,0-5 0,0 0 0,0 0 0,-1 0 0,1 0 0,-1 0 0,1 0 0,6 0 0,0 0 0,6 0 0,0 0 0,-5 0 0,4 0 0,-4 0 0,-1 0 0,5 0 0,-10 0 0,11 0 0,-11 0 0,9 0 0,-4 0 0,7 0 0,-6 0 0,3 0 0,-9 0 0,10 0 0,-10 0 0,5 0 0,-7 0 0,1 0 0,0 0 0,-1 0 0,1 0 0,0 0 0,0 0 0,0 0 0,-1 0 0,1 0 0,-1 0 0,1 4 0,0-2 0,-1 3 0,6-5 0,-4 0 0,4 0 0,-6 4 0,1-3 0,-1 4 0,1-5 0,0 0 0,-5 5 0,3-4 0,-2 4 0,-7-25 0,-6 5 0,-13-25 0,-12 8 0,-4-15 0,-22-5-734,1-14 734,20 34 0,-2 0 0,2-6 0,0-1 0,1 4 0,0 0 0,-1-5 0,1 1 0,-1 0 0,2-1 0,6-1 0,-1-2 0,-6 3 0,2 0 0,-7-34 0,-9 2 0,20 8-181,-7 0 181,1 0 0,7 10 0,0 6 0,3 2 0,6 9 0,-2-1 728,4 0-728,5 7 187,-1-5-187,-5 4 0,5 1 0,-6-5 0,7 11 0,0-11 0,0 11 0,6 0 0,-5 3 0,4 4 0,-4 1 0,5 0 0,-5 6 0,11 1 0,-5-1 0,0 0 0,3-6 0,-2 5 0,-1-4 0,4 0 0,-4 3 0,5-3 0,0 5 0,0 0 0,0 0 0,-5 1 0,0 3 0,-6 3 0,-1 4 0,2 0 0,-1 0 0,0 10 0,-2 17 0,-3-1 0,1 25 0,-3-11 0,-1 7 0,5-3 0,-4-6 0,10 0 0,-3 7 0,3 10 0,-6 8 0,-1 19-448,-7 1 448,6-9 0,-6 5 0,2-14 0,4 7 0,-4-16 0,7-4 0,6-20 0,-4-3 0,10-11 0,-5-1 448,1-6-448,5-1 0,-16 1 0,2 12 0,-4-4 0,-5 11 0,5-7 0,-5 1 0,4-1 0,-3 0 0,9-5 0,-2-2 0,4-10 0,-1-2 0,1-4 0,-4-42 0,1-14 0,3 7 0,-2-16 0,3 0 0,10 11 0,0-8 0,0 6 0,0-6 0,0-9 0,0 13 0,13-21 0,10 6-829,8-10 829,-9 36 0,0 2 0,9-30-408,6-4 408,-10 15 0,1 0 0,-7 9 0,-2 16 0,-7 15 0,-6 8 812,-1 5-812,-5 48 0,0 9 0,1-2 0,-2 5-343,-8 2 1,-3-1 342,-2 9 0,-1-3 0,-1-11 0,-1-1 0,-7 16 0,2-1-504,-3 9 504,6-19 0,0 2 0,-11 22 0,7 8 0,-3-17 0,2 25 0,2-29 0,7-11 0,1 0 0,-1 2 0,-13 17 0,8-21 0,-1 0 0,2-9 983,7-9-886,1-10 437,0-3-534,0-10 0,0-1 0,0-5 0,1-5 0,3-21 0,-3-1 0,2-43 0,0 3 0,5 18 0,0-4-492,2-3 0,2-2 321,-1-5 1,0-1 170,0-6 0,0 2 0,0 14 0,0 0 0,0-7 0,0 2-427,0-26 427,2 38 0,2 1 0,4-27 0,5 18 0,-6 17 0,-1 2 0,-6 16 983,0-8-671,0 10 145,0-12-457,0 5 0,0-5 0,0 13 0,0-5 0,0 10 0,-7 42 0,0 8 0,-14 44 0,-2-1-492,8-36 0,-2 3 410,-2 2 0,-1 4 82,3 7 0,-1 2 0,-2-1 0,0 3 0,-2 10 0,0-1 0,8-23 0,1 0 0,-7 15 0,0-3 0,-3 15-213,11-32 0,0 0 213,-10 27 0,9-25 0,1-11 0,5-20 0,2 0 983,0-6-843,3-58-140,-2-3 0,4 1 0,0-5-385,0-2 0,0-1 385,0 0 0,0-3-492,0-13 0,0-3 58,-1 2 0,2-3-58,6-10 0,2-1 0,1-1 0,2-1 384,0 28 0,0-2 0,1 0 108,7-26 0,-2 2 0,-5 20 0,1 2-371,3-1 1,-2 3 370,2-22 331,-6 39 1,0 1-332,3-19 983,-1 18-366,-6 18 366,2 15 0,-7 60-426,3 29-557,-5 6 0,0 7 79,1-23 0,-2 6-79,-7 14 0,-5 11 0,1-11-492,2-23 0,-2-2 231,-5 14 0,-4 7 1,0-11 260,5-18 0,-1-6-326,-2 7 0,-1 0 326,4-2 0,1-3-203,-7 19 203,-8 20 0,15-20 0,-13 13 0,11 1 0,-10-7 0,4-1 0,-5-3 0,7-14 717,-5 6-717,6-22 983,0-3 0,3-19-130,1-6-853,-2-8 247,1-4-247,-7-24 0,3-14 0,0-11 0,1-19 0,6 24 0,1-1 0,2-27 0,-14-15 0,18 34 0,-1 14 0,-4-13 0,11 12 0,-5-12 0,0 5 0,5-7 0,-6 0 0,7 7 0,0-5 0,0 18 0,0-2 0,0 18 0,0 1 0,0 7 0,0 44 0,0 13 0,0 1 0,0 5-479,0-1 0,0 0 479,1 6 0,-2-2 0,-4 31-257,5-37 1,-2-2 256,-10 17 0,10 8 0,-10-25 0,11-11 0,-5-20 932,6 0-932,0-6 539,0-46-539,0 6 0,0-59 0,0 13-456,6 30 0,2-2 456,0-3 0,2-2 0,5-5 0,2 0-492,3-6 0,2-2 179,0-4 0,-1 1 313,-3 13 0,-1 2-305,3-3 1,-2 2 304,6-29 0,-1 7 0,-3 13 0,-8 25 809,0 13-809,-1 14 983,1 6-339,-7 15 51,6 24-695,-9 17 0,4 21 0,-6 19-492,0-44 0,0 1 399,0 9 1,0-1 92,0 31-249,0-37 1,0-2 248,0 17 0,0 8 0,0-17 0,-5-18 0,-2-14 983,2-8-827,-5-10 371,4-1-527,-10-16 0,-2 4 0,-13-23 0,-10 1 0,-15-6 0,-12-15-757,-5 11 757,32 13 0,-1-1 0,-34-24 0,9 12 0,-2-11 0,4 14 0,19 17 0,-1-1 0,0 0 0,-1 2 0,-2 8 0,-1 3 0,-5-1 0,0 2-492,-2 5 0,-1 2 200,-15-1 1,-1 0 291,3-1 0,4 2 0,11 2 0,2 0-235,-6 1 1,4 1 234,-11 2 0,-15 6 0,28-5 679,16-1-679,10 4 983,16-5-381,34 0-73,11-1-529,47-5 0,6 0-492,-34 0 0,2 0 391,3 0 0,2 0 101,-2 0 0,1 0 0,6 0 0,-2 0 0,28 0 0,-29-7 0,-1 0 0,18-4-314,-27 0 1,2-1 313,30-3 0,-1 7 0,-9-5 0,-16 11 0,5-5 0,-29 7 0,5 0 983,-13 0-819,-7 0 502,-1 0-666,-5 0 0,-1 0 0,1 0 0,0 0 0,-5-4 0,3 3 0,-3-4 0,5 0 0,0 4 0,5-4 0,2 0 0,5 4 0,0-5 0,0 1 0,0 4 0,-4-4 0,2 5 0,-9 0 0,4 0 0,-5 0 0,-5-11 0,-1-2 0,-23-17 0,-5-4 0,-10-5 0,-12 4 0,9-2 0,-16 8 0,4 2 0,-6 8 0,0 11 0,0 2 0,1 6 0,-2 0 0,2 0 0,-2 0 0,2 0 0,-2 0 0,2 0 0,-2 0 0,8 0 0,9 0 0,8 0 0,7 0 0,0 0 0,-1 6 0,6-6 0,-4 6 0,10-6 0,-4 0 0,5 0 0,0 0 0,0 0 0,0 0 0,1 0 0,-1 0 0,4-5 0,30-1 0,15 0 0,21 1 0,12 5 0,-8-7 0,9 6 0,-26-9 0,-1-1 0,17 2 0,-14-2 0,-1 0 0,12 3 0,22 1 0,-2 7 0,-20 0 0,19 0 0,-30 0 0,7 6 0,-10 7 0,-13 11 0,-2 9 0,-10-2 0,-3-1 0,-6-7 0,-4 0 0,-2 0 0,-5-6 0,0 0 0,0-1 0,0-3 0,-16 3 0,-5 2 0,-25-4 0,0 4 0,-17-4 0,8 0 0,-24 1 0,12-8 0,-12-1 0,7-6 0,-1 0 0,9 0 0,2 0 0,15 0 0,-5 7 0,13 0 0,-6 1 0,7 3 0,0-5 0,7 6 0,-5 1 0,11-6 0,-6-2 0,8-5 0,0 0 0,-1 0 0,7 0 0,0 0 0,7 0 0,-1 0 0,0 0 0,0 5 0,0 0 0,0 6 0,-5 0 0,4 1 0,-5-6 0,7 3 0,8-8 0,20 9 0,2-9 0,13 5 0,-10-1 0,14-4 0,4 5 0,21-6 0,11 0 0,-27 0 0,0 0-459,31 0 459,-23 0 0,-1 0 0,25 0 0,-32 0 0,0 0 0,36 0 0,-19 0 0,-9 0 0,-9 0 0,-14 0 0,5-7 0,-11 6 459,11-4-459,-11 5 0,11 0 0,-5 0 0,6 0 0,-5 0 0,4 5 0,-17 2 0,10 9 0,-17-4 0,4 5 0,-5-7 0,-6 1 0,1 0 0,-6 0 0,0 0 0,0-1 0,-6-4 0,-19-1 0,-10-5 0,-18 0 0,-10 0 0,7-7 0,-5-6 0,-2-9 0,-1 1 0,-8 0-578,-17 5 578,11 9 0,3-1-91,7 8 91,11 0 0,-15 0 0,8 0 0,1 0 0,0 0 0,20 0 575,-3 0-575,16 0 94,-2 0-94,-6 6 0,7 0 0,-5 12 0,11 0 0,-11 2 0,17-4 0,-10-4 0,17-1 0,0 0 0,3-5 0,32-1 0,10-5 0,39 0 0,-25 0 0,-1 0 0,32 0 0,-25 0 0,1 0 0,14 0 0,23 0 0,-28 0 0,-1 0 0,-15 0 0,5 0 0,3 0 0,1 0 0,6 5 0,-9 9 0,-7 6 0,9 15 0,-7 0 0,10 8 0,-16-9 0,-4-2 0,-15-8 0,-4-1 0,-3-6 0,-5 0 0,0-12 0,-40 0 0,15-5 0,-55-13 0,34 5 0,-25-19 0,13 12 0,-7-4 0,-16 5 0,4 6 0,-16 1 0,26 7 0,-12 0 0,11 0 0,-7 0 0,9 6 0,9 0 0,9 7 0,6-6 0,1-2 0,12-5 0,-4 0 0,4 0 0,-5 0 0,5 0 0,-10 0 0,9 0 0,-12 6 0,8-5 0,-6 4 0,4 1 0,1-5 0,2 4 0,10-5 0,-5 0 0,6 0 0,0 0 0,1 0 0,36 11 0,2-3 0,36 11 0,-11-5 0,2-1 0,-2 1 0,2-2 0,-9-4 0,14-2 0,-3-6 0,15 7 0,0 0 0,-16 7 0,4 5 0,-12 3 0,-2 3 0,-1-4 0,-7 3 0,-12-11 0,0 4 0,-14-7 0,5-3 0,-6-3 0,-1-4 0,1 0 0,-1 6 0,1-5 0,-5 8 0,4-7 0,-35-18 0,13 5 0,-32-16 0,13 9 0,-6 4 0,-1-3 0,0 4 0,-7 0 0,5 0 0,1 0 0,3 1 0,11 5 0,-11 1 0,5 6 0,-7 0 0,0 0 0,0 0 0,1 0 0,-9 0 0,7 0 0,-13 6 0,12 2 0,-5 4 0,7-5 0,7 4 0,1-4 0,1 5 0,4-1 0,-6 6 0,2-4 0,4 5 0,1-7 0,2 1 0,10-2 0,-10 2 0,10-6 0,-5-1 0,57-10 0,-2 3 0,47-4 0,-21 6 0,6 0 0,-5 0 0,7 7 0,-8-5 0,8 10 0,-23-5 0,-1 0 0,-12-1 0,-11-2 0,5-2 0,0 8 0,-6-2 0,7 4 0,-8-1 0,0 1 0,0-1 0,-5 0 0,-2-4 0,-6 3 0,1-9 0,0 3 0,0-4 0,0 0 0,-1 0 0,1 0 0,0 0 0,-44 0 0,4 0 0,-47-13 0,3-10-492,26 0 0,-1-3 379,0 2 1,0-1 112,-6-6 0,1-2-528,-24-13 528,35 19 0,2 0 0,-26-16 0,1-1 0,9 15 0,17 8 0,8 16 0,14 5 983,-6 0-791,6 0 370,-6 0-562,-1 5 0,1 1 0,0 11 0,-1-4 0,1 3 0,5-4 0,1-1 0,12-1 0,-5 1 0,4 0 0,-10 5 0,3 8 0,-10 1 0,5 5 0,-6-7 0,1 0 0,5-5 0,2-2 0,5-5 0,5-1 0,-4 1 0,9 0 0,-4 0 0,1 0 0,-4 11 0,-3-8 0,-1 14 0,1-16 0,0 5 0,0-7 0,1-4 0,-1 4 0,4-5 0,-2 6 0,-3 6 0,-13 8 0,-1 6 0,-11 2 0,11-2 0,-10-7 0,11-6 0,-5 0 0,6-12 0,7 0 0,-5-6 0,10-5 0,0-1 0,2-5 0,5 5 0,-2-4 0,3 5 0,-1-2 0,-6 2 0,-1 5 0,-9 6 0,2 12 0,-19 10 0,3 5 0,-27 2 0,13-9 0,-21-4 0,6-2 0,0-12 0,1-1 0,24-7 0,-5 0 0,19-6 0,1 1 0,12-7 0,2 1 0,9 0 0,-3 0 0,4 0 0,0 1 0,4 4 0,2-4 0,5 4 0,0 0 0,-1-4 0,7-1 0,7-2 0,8-17 0,6 8 0,10-17 0,1-3 0,1-2 0,-2-4 0,-9 7 0,2 2 0,-13 11 0,1-2 0,-17 18 0,4 0 0,-5 3 0,-1 3 0,1-5 0,1-12 0,5-2 0,2-13 0,14-1 0,-6-7 0,5 5 0,1-5 0,-5 1 0,10 3 0,-10-4 0,11 6 0,-12 3 0,10 2 0,-2-10 0,3 10 0,5-13 0,-3 8 0,-5-8 0,3 7 0,-3-5 0,5 5 0,-8 8 0,0 2 0,-9 7 0,-6 7 0,0 0 0,-7 6 0,-3-4 0,-8 2 0,-5-3 0,-5 5 0,0 0 0,-5 5 0,3 1 0,-8 5 0,3 0 0,-24 43 0,5-6 0,3 12 0,-4 4-492,2-10 0,-2-1 197,-9 14 0,-2-1 295,-6-1 0,-3-3 0,2-1 0,-2-4 0,9-9 0,-3-3 0,-4 0 0,0-5-854,-30 3 854,31-12 0,-1-1 0,-29 4 0,39-11 0,1-1 0,-19 3 0,2 6 0,0 8 0,10 14-332,15-13 0,1 4 332,-13 42 0,19-39 0,0 0 0,-15 44 0,2-15 0,-2 16 0,9-15 0,0 4 983,10-15-518,4-9 426,4-1-891,6-14 0,5-7 0,1-7 753,6-7-753,0 1 0,0-1 0,0 2 0,0-1 0,0-1 0,-5 1 0,5 5 0,-11 7 0,5 1 0,-6 3 0,0-3 0,0 13 0,-6-11 0,-2 25 0,-6-11 0,1 0 0,-1 11 0,-7-10 0,-2 8 0,-8 13 0,10-26 0,-7 17 0,8-20 0,-2-1 0,2 6 0,9-14 0,-1 7 0,-7-1 0,4 9 0,-6 2 0,-1 12 0,-4-1 0,1 4 0,0-12 0,12-7 0,6-13 0,3-6 0,5-2 0,5-5 0,1 0 0,0-1 0,-1 1 0,-6 11 0,-6 11 0,-1 7 0,-8 12 0,1-13 0,0 7 0,7-16 0,1 1 0,2-14 0,7 0 0,-6-6 0,14-1 0,-4-44 0,24 2 0,14-49 0,-5 41 0,6 3-492,1-3 0,2-2 352,8-7 0,1 1 140,-1 0 0,3 2-492,8-6 0,2-2 0,-1 1 0,1 0 475,-1 5 1,0 0 16,0-5 0,-1 3-435,-6 7 0,-2 2 435,-10 4 0,-1 2 0,2 0 0,3 1 0,0-3 0,-1 1 0,-5 4 0,2-1 0,10-9 0,0 3 0,18-13-470,8 0 470,-2 9 0,-8 7 0,6 1 0,-5 0 0,-2 12 983,-1-4-922,-21 14 922,1 0 0,-22 7 0,8-6-960,-16 12 566,5-6-589,-7 1 0,13 4 0,3-15 0,11 8 0,8-11 0,2 6 0,7-1 0,-7 1 0,-9 0 0,-2 1 0,-12 0 0,0 0 0,-9 2 0,-9-1 0,-1-5 0,0-2 0,7 0 0,1-5 0,9 11 0,-4-11 0,-1 11 0,0-10 0,-1 9 0,-3-9 0,4 9 0,-6-2 0,-1 3 0,-3 1 0,2 1 0,-8-1 0,4 0 0,0 0 0,-4 1 0,4-1 0,-5-6 0,0 5 0,0-4 0,0-1 0,4 5 0,-2-10 0,3 4 0,-1-5 0,3-1 0,6-13 0,-1 4 0,1-5 0,11 0 0,-3 7 0,18-10 0,-7 9 0,7 0 0,-8 13 0,5 1 0,-11 11 0,4 2 0,-5 5 0,-7 0 0,0 0 0,-7 0 0,1 0 0,0 0 0,5 0 0,1 10 0,2 3 0,11 31 0,-14-14 0,16 28 0,-18-25 0,10 11 0,-10-6 0,3-6 0,-5-3 0,-5-11 0,-2 3 0,-5-9 0,0 4 0,-16-5 0,-13 1 0,-4 0 0,-18 2 0,11-2 0,-14 1 0,0-5 0,7-2 0,2-6 0,7 0 0,7 0 0,7 0 0,2 0 0,10-5 0,0-6 0,7-1 0,5-5 0,0 6 0,0-6 0,0 5 0,0-10 0,0 10 0,0-10 0,0 4 0,0-5 0,0-7 0,0-1 0,0-22 0,0 4 0,0-21 0,14-3-839,10-10 839,-9 37 0,2 0 0,18-29 0,-16 30 0,-1 2 0,19-23-180,0-7 180,-3 11 0,-8 15 0,-6 2 0,4 7 0,-10 6 0,9-4 832,11-20-832,-6 4 0,26-22 0,-16 12 0,9 16 0,-5-14 0,5 24 0,-3-13 187,3 14-187,-15 4 0,-2 12 0,-13 8 0,0 0 0,-1 5 0,2-11 0,6-8 0,6-7 0,5-15 0,7-3 0,0 0 0,1-6 0,9-11 0,-15 13 0,-11 14 0,-1 1 0,3-10 0,6-13 0,-7 15 0,-7 2 0,2 7 0,-8 6 0,21-28 0,-13 24 0,15-26 0,-12 24 0,0 0 0,1 0 0,-2 7 0,-6 1 0,-1 12 0,-6 2 0,0 5 0,-10 5 0,-17 1 0,2 5 0,-17 0 0,19 0 0,-10 0 0,3 0 0,-10 0 0,-3 18 0,-15 5 0,-3 26 0,-1 2 0,3-1 0,5 5 0,8-6 0,-5 0 0,19-16 0,-10 3 0,18-22 0,-3 9 0,9-12 0,-2-5 0,7-31 0,-3-5 0,5-38 0,0-12 0,0 3 0,0-4 0,6 27 0,0 15 0,2 9 0,1 13 0,-7 0 0,3 6 0,-12 40 0,-8 15 0,-14 41-354,9-38 1,0-2 353,-18 30 0,2 3 0,8-5 0,-1-6-15,6 4 15,-2-18 0,16-12 0,-9-4 0,17-14 0,-4 7 706,0-5-706,3 11 16,-3-12-16,5 12 0,0-11 0,-5 5 0,3-13 0,-2 0 0,-1-11 0,-1-2 0,0-20 0,1-30 0,-2-13 0,6 11 0,1-3-492,-4 4 0,2-1 448,1-13 1,2-2 43,-1-1 0,0 0-492,0-4 0,0-1 127,0-6 0,0 1 365,0 19 0,0 0-449,0-17 0,0 1 449,0-16-104,-1 38 1,2 3 103,4-18 915,-4 25-915,9 20 983,-3 9-271,-2 81-712,0 7-492,-4 4 0,-2 8 229,1-8 1,0 2 262,0-21 0,0 0 0,0 1 0,1 0 0,0 0 0,-3-2 0,-8 28 0,-4-2 0,5 0 0,-4-1 0,-11-5 0,-4-2 0,5-4 0,1 0 0,-5 4 0,-1 0 0,3-9 0,-1-2-482,-1 7 0,1-4 482,5-20 0,1-3-148,0 6 0,1-2 148,-9 5 0,0 5 0,8-24 983,-3-14 0,11-14 0,-5-6-247,11-29-736,1-23 0,5-38-423,0 34 1,0-2 422,0-4 0,0 0 0,0 9 0,0 1-237,0-8 0,0 1 237,7-22 0,-4 26 0,2 0 0,10-25 0,-1 2 0,0 19 0,-2 9 0,-5 13 0,4 3 983,-10 11-787,9 6 308,-3 8-504,8 4 0,9 0 0,15 12 0,3 16 0,16 34-579,-11 15 579,-8 0 0,-19-28 0,-4 0 0,1 28 0,-6-27 0,1 1 0,3 32 0,0-1 0,-8-10 0,0 0 0,-7 8 0,0-28 0,0 2 0,0-36 0,4-6 0,26-79 0,-2 0 0,4-10-328,-9 18 0,2-4 0,1-2 82,1-2 0,3-3 0,0-1 0,0 0 0,-2 4 0,0 0 0,0 1 0,-1 2 16,9-11 1,0 3 0,0-3 229,-4 5 0,2-4 0,-2 3 0,-1 9-492,0 4 0,0 2 287,1-5 1,0-4-1,-2 6 205,-5 13 0,-3 4-50,3-7 1,-2 3 49,11-18 0,-14 31 0,-3 15 983,-6 13 0,0 21 0,-5 30-154,0 42-904,-6-27 0,0 6 75,0 13 0,0 4-492,0 4 0,0 2 164,-2-24 0,-1 3 0,-1-2 144,-2 0 1,0-3 0,-2-1 183,-1 13 0,-1-2-492,-2 10 0,-2-3 337,2-30 1,1-2 154,2 20 0,-1-2-253,-5-13 0,0-4 253,6-3 0,1-1 983,-14 27-326,15-19 326,-5-9 0,11-19 0,-10-4 0,10-11 0,-4-56-933,5-24-50,2 3 0,4-7-492,10-13 0,6-5 164,-3 22 0,2-2 0,4-2 0,5-9 0,2-2 0,2-2 82,-4 14 0,1-2 0,1 0 0,-2 0 0,0-2 0,-3 1 0,2-2 0,0 0 49,-2 9 0,3-3 1,-1-1-1,0 3 0,-3 3-131,6-21 0,-3 5 0,1-4 82,-2 9 0,2-4 0,-1 2 0,-6 9-246,-1-9 0,-3 3 164,3 6 0,1-4 0,-3 7-164,-6 5 0,-1 5 869,7-3 1,0 3-378,4-18 983,-5 33 0,-8 25 0,0 16 0,2 43 0,1 34-492,-6-20 1,0 5-1,0 7 1,1 2-27,4 4 1,0 1-466,-3-1 0,-1 3-492,5 4 0,-2 0 154,-5 1 0,-4 0 338,2-1 0,-1 0 0,-3-3 0,-2-4-458,1-13 1,0-2 457,0 2 0,0-3-108,0 18 108,0 6 983,0-26-437,0-24 437,0-9 0,0-22 0,-8-48-663,6-31-320,-1 6 0,-1-7-492,4-3 0,0-2 0,0-6 0,0 2 291,0 19 0,0 3-150,0 3 0,0 4 351,0-24-160,0 8 160,0 4 0,0 36 0,6 0 983,0 28 0,5-3 0,-1 10-749,7 0-43,8 17-191,10 28 0,2 25-412,-17-21 1,-2 3 411,6 33 0,-12-35 0,-1 0 0,-3-3 0,-2-2 0,3 41-34,-2-4 34,-7-27 0,0-17 0,0-14 0,0-7 0,-4-16 821,-10-30-821,-1-24 0,-1 9 0,2-5-492,8-12 0,2-4 166,-4-4 1,1-3 325,7-10 0,0 1 0,0 19 0,0 1 0,0-6 0,0 3-59,0-12 59,0 0 0,0 30 0,0 31 0,0 97 0,0-3-484,0-13 1,0 3 483,0-17 0,0-4 0,0 26 983,-6 6-549,-1-15-434,-2-3 61,4 0-61,5 1 0,0 19 0,0 1 0,0-9 0,0 14 0,0-30 0,6 21 0,2-30 0,5 3 983,-1-26-919,-1-3 108,0-13-172,-1-3 0,1-3 0,-1-4 0,1 0 0,0 0 0,-1-4 0,1-3 0,5-4 0,-3 0 0,8-5 0,-3 3 0,6-4 0,-1 0 0,-6 4 0,11-4 0,-8 6 0,16 3 0,-5-2 0,7 8 0,0-3 0,-1 5 0,0 0 0,-5 0 0,-3 0 0,-5 0 0,-6 0 0,-2 0 0,-5 0 0,-1 0 0,6 0 0,-4 0 0,11 0 0,-6 0 0,6 0 0,-5 0 0,4 0 0,-10 0 0,4 0 0,-5 0 0,0 0 0,-1 0 0,1 0 0,0 5 0,-1 1 0,1 10 0,7 8 0,-5 1 0,10 4 0,-10-5 0,3-1 0,-5-5 0,0-3 0,1-3 0,-7-1 0,0-1 0,-5 1 0,0-1 0,0 1 0,-5 6 0,-7 0 0,-6 6 0,-12 1 0,-1 0 0,-15-3 0,-1-3 0,-6-5 0,-9 1 0,13-6 0,-12-2 0,29-6 0,-6 0 0,15 0 0,5 0 0,2 0 0,10-5 0,-4 4 0,9-14 0,-9 8 0,9-8 0,-9-1 0,4 4 0,0-5 0,-4 0 0,8 5 0,-3-4 0,1 9 0,-8 8 0,-6 6 0,-12 5 0,-2 5 0,-12-3 0,4 5 0,-5-7 0,0 1 0,5 0 0,-4 0 0,6-1 0,0 1 0,7-6 0,0 4 0,8-10 0,0 4 0,0 1 0,5-5 0,-4 4 0,4-5 0,-5 0 0,0 0 0,-1 0 0,-6 0 0,5-5 0,-4-7 0,-1-1 0,5-9 0,-5 3 0,7 1 0,0 1 0,4 5 0,4 1 0,3 5 0,-4 1 0,4 5 0,-5 0 0,6 0 0,1 0 0,-1 0 0,0 0 0,0 0 0,1 0 0,-1-5 0,-1 4 0,2-3 0,-1 4 0,0 0 0,0 0 0,1 0 0,-1 0 0,-6 0 0,0 0 0,-13 0 0,5 0 0,-5 0 0,0 0 0,5 0 0,-4 0 0,5 0 0,1 0 0,5 0 0,-4 0 0,4 0 0,-5 0 0,-1 0 0,1 0 0,-6 0 0,4 0 0,-12 0 0,12 0 0,-11 0 0,17-6 0,-10 5 0,17-3 0,-5-1 0,7 3 0,-1-2 0,5-1 0,-4 4 0,10-14 0,-6 8 0,6-9 0,0 5 0,0 1 0,0-7 0,0 0 0,0-7 0,6-6 0,1-1 0,6-14 0,13-3 0,4-9 0,14-6 0,4 4-737,6-14 737,5 4 0,-15 17 0,12-11-161,-14 20 161,8-6 0,-3 7 0,-8 11 0,-1 10 0,-7 4 731,-7 5-731,-3 5 167,-8 3-167,3-1 0,-5 4 0,-1-4 0,1 5 0,0 0 0,0 0 0,0 0 0,-1 0 0,1 0 0,5 0 0,-4 0 0,4 0 0,-5 0 0,-1 0 0,-33 0 0,10 0 0,-36 0 0,18 0 0,-7 0 0,0 0 0,1 0 0,-1 0 0,6-5 0,3-1 0,10-1 0,-2-4 0,8 10 0,-3-4 0,0 5 0,-3 0 0,-4 0 0,0 0 0,-6 0 0,-3 0 0,-6 0 0,7 0 0,-5 0 0,16 0 0,-8 0 0,16 0 0,0 4 0,3-2 0,2 3 0,-4-5 0,-4 4 0,-18 4 0,1-2 0,-21 6 0,-1-10 0,-1 4 0,-1-6 0,12 0 0,6 0 0,7 0 0,0 0 0,14 0 0,6-5 0,5-1 0,6-5 0,0 0 0,0 1 0,0-1 0,0 0 0,6 5 0,4 1 0,7 5 0,29 0 0,-3 0 0,12 0 0,-2 0 0,-13 0 0,10 6 0,-10 6 0,14 17 0,19 25 0,-15 0-285,-17-22 0,-1 1 285,12 22 0,5-3 0,9 7 0,-21-17 0,23 7 0,-33-22 0,25 6 0,-20-7 0,-2-7 0,-2 0 0,-4-7 570,20 7-570,-3-4 0,21 6 0,-14-1 0,14 2 0,-15 4 0,8 2 0,-1 0 0,-14-1 0,6-6 0,-17 2 0,-6-9 0,-1 3 0,-7-5 0,7-5 0,1-3 0,6 2 0,1 1 0,7 6 0,-5-1 0,4 1 0,-6-5 0,0 3 0,-7-5 0,-1 1 0,-7-2 0,7-5 0,-6 0 0,12 0 0,11 7 0,2 0 0,6 7 0,-3-1 0,11 11 0,-12-9 0,4 9 0,-31-12 0,-2-1 0,-10-4 0,4-2 0,-5-5 0,0 0 0,0 0 0,-1 0 0,-4-5 0,4-7 0,-4 5 0,17-4 0,3 11 0,26 0 0,-3 0 0,13 0 0,-7 0 0,-9 0 0,-1 0 0,0-5 0,-6 3 0,14-4 0,-14 0 0,13 5 0,-12-10 0,4 9 0,-6-9 0,0 9 0,-7-3 0,-1 5 0,-13 0 0,0 0 0,-7 0 0,1 0 0,-1 0 0,1 0 0,0 0 0,0 0 0,5 0 0,2 0 0,11 0 0,-4 0 0,5 0 0,-13 0 0,5 0 0,-10 0 0,5 5 0,-7 1 0,1-1 0,-1 5 0,1-9 0,6 4 0,7-5 0,1 0 0,5 0 0,-7 0 0,0 0 0,0 0 0,-6 0 0,0 0 0,-6 0 0,-1 0 0,1 0 0,-1 0 0,1 0 0,1 0 0,-2 0 0,1 0 0,-1 0 0,1 0 0,0 0 0,-1 0 0,1 0 0,-1 0 0,2 0 0,-1 0 0,-1 0 0,1 0 0,-1 0 0,1 0 0,-5-5 0,4 4 0,-33-4 0,16 5 0,-22 0 0,18 0 0,-6 0 0,-1 0 0,1 0 0,-5 0 0,10 0 0,-10 0 0,9-10 0,-4 7 0,6-7 0,5 5 0,1-1 0,-5 0 0,2 2 0,-14 4 0,5 0 0,-13 0 0,-9 0 0,-24 0 0,-4 0 0,-22 0-891,6 0 891,32 0 0,0 0 0,-26-7 0,29 7 0,-2-2 0,-3-4 0,0-2 0,-2 8 0,0-1 0,-13-7 0,0 0 0,11 7 0,0 0-492,-4-3 0,-2 2 307,-1 1 0,1 2 185,9-1 0,-1 0-415,-5 0 1,1 0 414,11 0 0,1 0 0,-5 0 0,0 0-69,4 0 0,3 0 69,-28 0 786,18 0-786,17-6 983,8 0-626,12-5 567,2-1-924,5 1 162,4 0-162,3 0 0,4 1 0,0-1 0,0 0 0,0 0 0,0 1 0,0-1 0,0 0 0,0-1 0,0 7 0,0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5-14T13:04:59.982"/>
    </inkml:context>
    <inkml:brush xml:id="br0">
      <inkml:brushProperty name="width" value="0.35" units="cm"/>
      <inkml:brushProperty name="height" value="0.35" units="cm"/>
      <inkml:brushProperty name="color" value="#FFFFFF"/>
    </inkml:brush>
  </inkml:definitions>
  <inkml:trace contextRef="#ctx0" brushRef="#br0">515 0 24575,'0'50'0,"-5"-7"0,-3 10 0,2-21 0,-7 27 0,0-24 0,4 11 0,-8-10 0,16-16 0,-5 8 0,6-16 0,0 4 0,0-5 0,0 12 0,0-4 0,0 11 0,0-7 0,0 0 0,0-5 0,0-1 0,0-7 0,0 1 0,0-1 0,0-39 0,0 20 0,0-32 0,0 25 0,0 3 0,0-8 0,0 2 0,-11-4 0,4 0 0,-10-1 0,10 7 0,-3-6 0,3 6 0,1-1 0,0 2 0,2 10 0,3-4 0,-14 4 0,8-5 0,-9 0 0,11 0 0,-6 6 0,10 31 0,-3-7 0,4 32 0,0-20 0,0 0 0,0-1 0,0-7 0,0-5 0,0-2 0,0-5 0,0-1 0,4-3 0,-3 2 0,14-3 0,-7 5 0,6 0 0,-7-1 0,2 1 0,-3-1 0,5 1 0,-5 0 0,3 0 0,-8 0 0,8-6 0,-2 0 0,3-5 0,1 5 0,0-4 0,5 4 0,-4-5 0,10 0 0,-4 0 0,-1 0 0,5 0 0,-4 0 0,-1 0 0,6 0 0,-6 0 0,6 0 0,0 0 0,0 0 0,1 0 0,6 0 0,-5 0 0,4 0 0,-6 0 0,-5 0 0,4 0 0,-10 0 0,4 0 0,-5 0 0,0 0 0,-1 0 0,1 0 0,-1 0 0,1 0 0,6 0 0,1 0 0,11 0 0,-4 5 0,5 2 0,-7 4 0,0 1 0,0-1 0,-6 1 0,0-1 0,-6-5 0,-1 3 0,1-7 0,-1 7 0,-3-4 0,2 7 0,-7-1 0,7-1 0,-3 1 0,5-1 0,-1 1 0,1-5 0,-5 4 0,4-9 0,-9 8 0,13-7 0,-7 2 0,9-4 0,-5 0 0,-1 0 0,1 0 0,-1 0 0,1 0 0,0 0 0,-1 0 0,1 0 0,0 0 0,0 0 0,0 0 0,-1 5 0,1-4 0,-1 9 0,1-4 0,6 5 0,0 0 0,6 1 0,0 4 0,-5-4 0,4 5 0,-10-6 0,10 1 0,-10-2 0,4 1 0,-10 0 0,4-5 0,-4-1 0,4 0 0,1-4 0,0 8 0,0-7 0,0 7 0,-1-3 0,1 5 0,-1-6 0,1 1 0,-5-1 0,4-4 0,-5 3 0,6-4 0,0 0 0,0 0 0,0 0 0,-1 0 0,1 0 0,-1 0 0,1 0 0,0 0 0,5 6 0,2-5 0,-1 4 0,0-5 0,-6 0 0,-1 0 0,1 0 0,-1 0 0,1 0 0,0 5 0,-1-4 0,2 8 0,-2-7 0,1 7 0,0-3 0,5 0 0,-4 3 0,4-7 0,-5 3 0,-1-1 0,-3 2 0,2 5 0,-3-6 0,0 6 0,3-10 0,-8-24 0,5-8 0,-13-26 0,-7-5 0,-14-2 0,-3-8-526,-11-1 526,5 1 0,-12 7 0,-3 1 0,-14 4 0,15 22 0,-19-10 0,13 25 0,-15-12 0,8 6 0,-6 1-6,14 1 6,-6 5 0,15 3 0,1 0 0,9 11 0,-1-9 525,0 15-525,7-3 7,-5 5-7,11 0 0,-11 0 0,11 0 0,-5 0 0,12 0 0,-4 0 0,4 0 0,-5 0 0,0 0 0,0 0 0,-1 0 0,1 0 0,0 0 0,-1 0 0,1 0 0,5-5 0,1 4 0,6-9 0,1 5 0,4-7 0,21 6 0,1 7 0,24 11 0,-15 6 0,11 7 0,-11-6 0,11 4 0,-11-10 0,11 5 0,-5 0 0,0-4 0,5 3 0,-4 1 0,6-4 0,-8 9 0,0-10 0,-6 9 0,-1-9 0,-6 3 0,5-5 0,-10 0 0,23 1 0,-7 0 0,17 1 0,-8 0 0,8 6 0,3-5 0,5 12 0,-6-12 0,-3 11 0,-6-11 0,-12 3 0,2-5 0,-15-6 0,2 0 0,-3-6 0,-7 4 0,5-3 0,-4 8 0,5-2 0,-1 3 0,1 1 0,5 0 0,-4 0 0,4-4 0,-5 2 0,0-8 0,-31-17 0,8 6 0,-34-18 0,15 15 0,-7 1 0,-15-2 0,-4 1 0,-9-14 0,-4-4 0,11-18 0,2 5 0,8-12 0,7 6 0,6-6 0,2 8 0,9 2 0,5 15 0,7 7 0,4 7 0,3 11 0,-6 1 0,2 5 0,43 16 0,-12-6 0,38 12 0,-21-9 0,-7-1 0,5 1 0,-5-1 0,22 1 0,-11 0 0,18 1 0,-14-1 0,8 0 0,0 1 0,-7-1 0,-2-1 0,-8 1 0,-6-1 0,15 5 0,-20-4 0,12 3 0,-15-4 0,1 4 0,-1-3 0,1 9 0,-7-9 0,5 4 0,-10-7 0,4 1 0,-5 0 0,0-5 0,-5 4 0,3-5 0,-3 2 0,4 2 0,2-3 0,-1 5 0,-1-1 0,1 1 0,-1 0 0,1-1 0,0 1 0,-1-1 0,1-3 0,0-3 0,0 1 0,0-3 0,-6 7 0,4-8 0,-7 8 0,12-2 0,-6 3 0,13 2 0,-4-1 0,6 0 0,0 1 0,1 5 0,-1-4 0,-5 3 0,3-5 0,-9 0 0,5-4 0,-6 2 0,-1-8 0,-3 9 0,2-4 0,-8 5 0,8-6 0,-7 5 0,7-9 0,-2 9 0,-2-5 0,4 6 0,-7 0 0,7-1 0,-3 2 0,5-2 0,-5 1 0,4 0 0,-5-1 0,6 1 0,-5-1 0,3-3 0,-2 2 0,-2-3 0,5 5 0,-4 4 0,0-3 0,3 4 0,-3-11 0,5 0 0,-5 0 0,4-3 0,-9 11 0,8-10 0,-7 11 0,7-8 0,-3 5 0,0 0 0,3-1 0,-8 1 0,9-5 0,-9 4 0,4-5 0,-5 6 0,4-1 0,-2 1 0,3 1 0,0-2 0,-5 1 0,5-1 0,-5 1 0,0 0 0,5-5 0,-3 3 0,2-3 0,-4 4 0,0 2 0,0-1 0,0-1 0,0 1 0,0-1 0,0 1 0,0 0 0,0-1 0,0 1 0,0 0 0,0 0 0,0 0 0,5-6 0,-4 4 0,3-2 0,-4 3 0,6 1 0,-5 0 0,3-1 0,1 1 0,-3 5 0,2-3 0,-4 3 0,5-5 0,-4-1 0,4 1 0,-5-35 0,0 17 0,0-28 0,0 24 0,0-1 0,0 1 0,0 1 0,0-1 0,0 0 0,0 0 0,0 1 0,0-1 0,0 0 0,0 0 0,0 0 0,0 0 0,0 39 0,4-20 0,-2 31 0,3-28 0,-5-1 0,0 1 0,4-5 0,-3 4 0,4-4 0,-5 5 0,0-1 0,0 1 0,0-1 0,0 1 0,5-5 0,-4 4 0,4-33 0,-5 16 0,0-22 0,0 18 0,0 0 0,0 1 0,0-2 0,0 1 0,0 0 0,0 1 0,0-1 0,0 0 0,0 0 0,0 1 0,0 37 0,0-19 0,0 32 0,0-30 0,0 1 0,0 0 0,5-6 0,-4 5 0,4-4 0,-5 4 0,0 1 0,0 0 0,0 0 0,5-5 0,-4 3 0,3-32 0,-4 17 0,0-24 0,0 19 0,0 0 0,0-5 0,0 3 0,0-2 0,0 4 0,0 0 0,0-1 0,0 2 0,0-1 0,0 0 0,0 0 0,0 1 0,0-1 0,0 0 0,0 35 0,0-18 0,5 30 0,-3-26 0,2 1 0,1-5 0,-4 4 0,3-4 0,-4 5 0,0-1 0,0 1 0,0-1 0,0 1 0,0 0 0,0-1 0,0 2 0,0-2 0,0 1 0,0 0 0,0-1 0,0 1 0,0-1 0,0 1 0,0 0 0,0 0 0,0 0 0,0-41 0,0 10 0,0-30 0,0 19 0,-4 8 0,2 0 0,-3 6 0,5 0 0,0 6 0,0 0 0,0 1 0,0-1 0,0 0 0,0 0 0,0 0 0,0 0 0,0 0 0,0 0 0,0 1 0,0-1 0,0 0 0,0 0 0,0 1 0,0-1 0,5 4 0,-4-2 0,9 2 0,-9-3 0,8 4 0,-2 21 0,3-6 0,-4 16 0,-1-14 0,-1-6 0,-3 5 0,4-4 0,-5 4 0,0 1 0,0 0 0,0 0 0,0 0 0,0-1 0,0 1 0,0 0 0,0-1 0,0 1 0,0-1 0,0 1 0,0 0 0,0 0 0,0 0 0,0-1 0,0 1 0,0 0 0,0-1 0,0 1 0,0-1 0,0 1 0,0 1 0,-5-7 0,-6 0 0,-1-5 0,-3 0 0,4 0 0,0 0 0,0 0 0,-5 0 0,4 0 0,-10 0 0,4 0 0,-5 0 0,5 0 0,-4 0 0,10 0 0,-10 0 0,9 0 0,-3 0 0,5 0 0,0 0 0,1 0 0,-1 0 0,0 0 0,0 0 0,-5-6 0,-2 0 0,0-5 0,-4-6 0,5 4 0,-1-4 0,-4 6 0,4 0 0,0-1 0,-3 1 0,2-1 0,2-4 0,-6 3 0,11-4 0,-5 6 0,6 5 0,-5-5 0,3 10 0,-2-9 0,3 9 0,-4-3 0,4 4 0,-10-6 0,4 5 0,1-9 0,-6 8 0,6-12 0,-14 0 0,7-5 0,-6-4 0,12 11 0,-4-5 0,5 6 0,-2 4 0,4 2 0,-2 0 0,5-2 0,-5-4 0,6 0 0,0 1 0,1 4 0,-1 1 0,0 5 0,1 0 0,-7 0 0,-6 0 0,5 0 0,-4 0 0,11 0 0,0 0 0,6 5 0,-1 6 0,6 0 0,0 5 0,6-10 0,11 4 0,16-9 0,14 11 0,7-11 0,0 11 0,0-10 0,-8 3 0,-1-5 0,-13 0 0,-8 0 0,-8 0 0,-5 0 0,0 0 0,-1 0 0,-4 6 0,4-1 0,-5 7 0,2-2 0,2-4 0,-8 3 0,9-3 0,-9 5 0,3 0 0,1-5 0,-3-26 0,2 19 0,-14 11 0,3 3 0,-3 25 0,0-31 0,4-2 0,-5 5 0,-6-9 0,0 9 0,-6-9 0,-8 10 0,0-10 0,-6 5 0,-1-6 0,7 0 0,-6 0 0,12 0 0,1 0 0,2 0 0,10 0 0,-5 0 0,7 5 0,-1-4 0,-6 9 0,5-9 0,-4 10 0,-1-6 0,5 2 0,-5 3 0,2-9 0,2 3 0,-3-4 0,5 0 0,0 0 0,0 0 0,5 5 0,-4-3 0,-1 2 0,-1-4 0,-10 0 0,4 0 0,-12 0 0,5 0 0,-4 0 0,-1-11 0,5-3 0,-12-10 0,12 0 0,-11 0 0,5-1 0,-7 5 0,-6 2 0,-3 10 0,-32-4 0,27 11 0,-25-11 0,37 11 0,-4-17 0,6 10 0,7-10 0,1 6 0,6 0 0,1 6 0,0 0 0,5 6 0,-4 0 0,4 0 0,-5 0 0,0 0 0,-1 0 0,1 0 0,5 0 0,-4-4 0,10 2 0,-5-3 0,6 5 0,1 0 0,-1 0 0,0 0 0,-6 0 0,0 5 0,-6 1 0,-1 1 0,1-2 0,5-5 0,-4 0 0,10 0 0,-5 0 0,6 0 0,1 0 0,4 5 0,1 6 0,5 0 0,0 5 0,0-5 0,0 4 0,0-2 0,0 3 0,0-5 0,0-1 0,0 1 0,0 0 0,0 0 0,0 0 0,0-1 0,0 6 0,0 2 0,0 5 0,0 0 0,0 1 0,0-6 0,0-3 0,0-4 0,0 1 0,5-7 0,6 0 0,1-5 0,2 0 0,-2 0 0,-1 0 0,-1 0 0,6 0 0,-4 0 0,4 0 0,-5 0 0,6 0 0,0 0 0,20 0 0,-4 0 0,27 0 0,-12 0 0,15 0 0,-1 0 0,2 0 0,-8 0 0,-2 0 0,-17 0 0,-6 0 0,-7 0 0,-7 0 0,-6 0 0,-1 0 0,-36 0 0,-1 0 0,-28-6 0,10-7 0,0-7 0,-2-6 0,-15 5 0,-2 1 0,-27 4 0,15 8 0,-7 1 0,4 7 0,13 0 0,-7 0 0,11 0 0,15 0 0,2 0 0,13 0 0,8 0 0,8 0 0,5 0 0,38 5 0,-19 0 0,32 6 0,-30-1 0,1 2 0,0-1 0,0-1 0,0-4 0,-1-1 0,1-5 0,0 0 0,-1 0 0,1 0 0,-1 0 0,1 0 0,1 0 0,-2 0 0,1 0 0,4 0 0,-3 0 0,11 4 0,-6-2 0,1 3 0,-2-5 0,-5 0 0,0 0 0,0 0 0,-1 0 0,1 0 0,0 0 0,-1 5 0,1-4 0,-1 9 0,1-9 0,0 4 0,0 0 0,0-4 0,-1 3 0,1 1 0,0-3 0,-1 7 0,1-8 0,-1 9 0,-3-4 0,2-1 0,-8 5 0,5-4 0,-6 5 0,0-1 0,0 1 0,-12 0 0,0 0 0,-18 1 0,-1 0 0,-7-4 0,-7-3 0,5-5 0,-12 0 0,12 0 0,2 0 0,8 0 0,7-5 0,-1-2 0,7 1 0,-6-4 0,6 8 0,-1-3 0,-4 5 0,10 0 0,-4-5 0,4 4 0,1-9 0,1 9 0,-1-9 0,0 4 0,6-4 0,-1-1 0,6 0 0,0-1 0,0 2 0,6 4 0,4 1 0,2 5 0,15 0 0,-1 0 0,11 0 0,1 0 0,7 0 0,-5 0 0,12 0 0,-19 0 0,10 0 0,-18 0 0,5 6 0,-7-5 0,6 4 0,3 1 0,6-5 0,6 11 0,3-5 0,6 6 0,2 1 0,-2-1 0,-5 0 0,-4-6 0,-13 4 0,-1-4 0,-12-1 0,-2 4 0,-5-9 0,-1 4 0,-3-1 0,2-2 0,-3 3 0,4-1 0,7-3 0,1 4 0,5-5 0,0 6 0,0-6 0,0 6 0,-5-6 0,-2 5 0,-5-4 0,-1 3 0,1-4 0,0 0 0,0 0 0,0 0 0,-1 0 0,1 0 0,0 0 0,-1 0 0,1 0 0,-1-4 0,1 3 0,1-4 0,-2 0 0,1 4 0,-1-4 0,1 5 0,6-6 0,0 5 0,6-9 0,-5 8 0,4-8 0,-10 9 0,9-10 0,-8 10 0,3-9 0,0 9 0,-4-4 0,11 5 0,-6 0 0,6 0 0,0 0 0,-5 0 0,4 0 0,-10-5 0,10 4 0,-10-3 0,4 4 0,-5 0 0,-1 0 0,1 0 0,0-6 0,-1 5 0,1-3 0,0 4 0,0 0 0,0 0 0,-1 0 0,1 0 0,-1 0 0,1 0 0,-5-5 0,4 3 0,-5-3 0,6 5 0,0 0 0,0 0 0,0 0 0,-1 0 0,1 0 0,-1 0 0,1 0 0,0 0 0,-1 0 0,2 0 0,3 0 0,10 0 0,-1 0 0,7 0 0,-14 5 0,4-3 0,-9 7 0,5-8 0,-6 4 0,-1-5 0,1 0 0,-1 5 0,2-4 0,-1 4 0,-1-5 0,1 0 0,-1 0 0,7 0 0,-5 0 0,4 0 0,-6 0 0,1 0 0,-5-5 0,0-6 0,-6-1 0,0-4 0,0 0 0,5-8 0,2-8 0,5-5 0,1-9 0,-6 7 0,5-6 0,-11 14 0,10-6 0,-9 12 0,3-11 0,-5 11 0,5-4 0,-3 6 0,2-8 0,-4 0 0,0-1 0,0-4 0,0 11 0,0 1 0,0 8 0,0 5 0,0 1 0,0-2 0,0 1 0,0 1 0,-4-1 0,3 0 0,-8 0 0,7 1 0,-8-1 0,9 0 0,-9 5 0,9-4 0,-3 4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5-14T13:05:16.932"/>
    </inkml:context>
    <inkml:brush xml:id="br0">
      <inkml:brushProperty name="width" value="0.35" units="cm"/>
      <inkml:brushProperty name="height" value="0.35" units="cm"/>
      <inkml:brushProperty name="color" value="#FFFFFF"/>
    </inkml:brush>
  </inkml:definitions>
  <inkml:trace contextRef="#ctx0" brushRef="#br0">52 255 24575,'0'28'0,"0"-3"0,0-14 0,0 0 0,0 5 0,0-4 0,0 4 0,0-5 0,0 0 0,0-1 0,0 1 0,0-1 0,0 2 0,0-1 0,0-1 0,0 1 0,0-1 0,0 1 0,0 0 0,0-1 0,0 1 0,0 0 0,0 0 0,0 0 0,0-1 0,0 6 0,0 2 0,-6 5 0,4 7 0,-8-5 0,5-1 0,-2-2 0,-3-10 0,9 4 0,-4-6 0,5 2 0,-5-7 0,4 5 0,10-33 0,0 21 0,6-26 0,-6 22 0,-2 0 0,3-4 0,1 9 0,0-4 0,5 5 0,-4 0 0,10 0 0,-10 0 0,5-5 0,-7 4 0,1-4 0,0 5 0,-1 0 0,1 0 0,-1 0 0,1 0 0,6 0 0,-5 0 0,9 0 0,-9 0 0,10 0 0,-10 0 0,5 0 0,-7-5 0,1 4 0,0-3 0,5 4 0,-4 0 0,10 0 0,-4-6 0,5 5 0,0-4 0,-5 5 0,4 0 0,-10 0 0,4 0 0,-5-5 0,-1 3 0,7-7 0,-5 7 0,10-8 0,-10 8 0,9-8 0,-3 9 0,0-4 0,4-1 0,-10 5 0,4-4 0,-5 5 0,0-5 0,0 4 0,-6-9 0,4 9 0,-2-4 0,4 1 0,-1 2 0,1-3 0,5 5 0,-4 0 0,10 0 0,-10 0 0,5 0 0,-7 0 0,1 0 0,0 0 0,-1 0 0,1 0 0,5 0 0,-3 0 0,2 0 0,2 0 0,-5 0 0,5 0 0,-7 0 0,1 0 0,-1 0 0,1 0 0,-1 0 0,1 0 0,0 0 0,0 0 0,5 6 0,-4-1 0,10 2 0,-10 2 0,4-7 0,-5 3 0,0-1 0,-1-3 0,1 4 0,-5 0 0,-1 1 0,-5 5 0,0-1 0,0 1 0,0-1 0,-5-3 0,-1 2 0,-5-7 0,-5 2 0,4 1 0,-10-4 0,4 4 0,-5 0 0,-7-4 0,5 5 0,-11-6 0,11 0 0,-11 0 0,11 0 0,-11 0 0,11 4 0,-12-2 0,12 8 0,-11-9 0,11 10 0,-4-10 0,5 9 0,0-8 0,7 3 0,-5-5 0,10 0 0,-5 0 0,6 0 0,-5 0 0,3 0 0,-2 0 0,4 0 0,0 0 0,0 0 0,0 0 0,0 0 0,-5 0 0,4 0 0,-5 0 0,6 0 0,1 0 0,-1 0 0,4-5 0,3-7 0,-1 5 0,4-14 0,-9 14 0,9-10 0,-8 6 0,2 1 0,-4-1 0,-4 0 0,2 0 0,-3 0 0,-1-6 0,5 5 0,-5-10 0,6 10 0,0-5 0,1 6 0,3 0 0,2 1 0,1-1 0,2 0 0,-3 0 0,5 1 0,0-1 0,0 0 0,0 0 0,0 0 0,0 0 0,0 0 0,0 1 0,-10 32 0,3-14 0,-5 27 0,3-24 0,8-1 0,-9-4 0,9 4 0,-10-5 0,11 6 0,-10-5 0,4 4 0,-5-9 0,1 3 0,-1 1 0,4 2 0,2 3 0,5 6 0,0 2 0,0 11 0,6 3 0,0-1 0,7 5 0,-2-11 0,1 5 0,0-13 0,0 0 0,-2-7 0,1-4 0,-1-1 0,1-5 0,0 0 0,-1 0 0,1 0 0,-1 0 0,2 0 0,4 0 0,-4 0 0,4 0 0,-5 0 0,0 0 0,-1 0 0,1 0 0,-1 0 0,1 0 0,6 0 0,1 0 0,5 0 0,-6-5 0,5 4 0,-4-4 0,5 5 0,-5 0 0,4-5 0,-5-2 0,1-4 0,4 4 0,2-3 0,1 8 0,11-9 0,-11 5 0,4-1 0,-6 2 0,0 5 0,1 0 0,-1-6 0,0 5 0,1-9 0,-1 8 0,0-8 0,0 8 0,6-8 0,3 8 0,6-9 0,-7 9 0,5-9 0,-5 10 0,0-10 0,-7 10 0,-2-4 0,-10 5 0,15-5 0,-9 3 0,17-8 0,-10 9 0,11-4 0,-11-1 0,11 4 0,-5-2 0,0-2 0,-1 5 0,-12-4 0,3 5 0,-9 0 0,10 0 0,-10-5 0,11 4 0,-6-4 0,6 5 0,0 0 0,0 0 0,7 0 0,-5 0 0,4 0 0,-10 0 0,2 0 0,-9 0 0,9 0 0,-9 0 0,10 0 0,-10 0 0,10 0 0,-10 0 0,9 0 0,-9 0 0,10 0 0,-10 0 0,5 0 0,-7 5 0,1-4 0,0 4 0,-1-5 0,1 0 0,-1 0 0,1 0 0,6 5 0,-5-4 0,4 5 0,0-2 0,-4-2 0,5 3 0,-2 0 0,-3-4 0,3 4 0,-3-5 0,-2 0 0,1 0 0,-1 0 0,7 0 0,-5 0 0,4 0 0,-6 0 0,1 0 0,0 0 0,0 0 0,0 0 0,-1 0 0,1 0 0,0 5 0,-1-4 0,7 3 0,-5-4 0,4 0 0,0 6 0,-4-5 0,5 4 0,-2-5 0,-2 0 0,9 0 0,-5 0 0,7 0 0,-1 0 0,0 0 0,0 0 0,0 0 0,-5 0 0,-1 0 0,-7 0 0,1 0 0,0 0 0,5 0 0,1 0 0,7 0 0,-1 0 0,0 0 0,7 0 0,-5 0 0,4 0 0,-11 0 0,4 0 0,-10 0 0,5 0 0,-7 0 0,1 0 0,-1 0 0,1 0 0,0 0 0,-1 0 0,1 0 0,-1 0 0,2 0 0,-1 0 0,-1 0 0,1 0 0,-1 0 0,1 0 0,0 0 0,-1 0 0,1 0 0,0 0 0,0 0 0,-6 5 0,5-4 0,-4 3 0,5-4 0,-1 0 0,1 0 0,-1 0 0,1 0 0,0 0 0,0 0 0,0 0 0,-1 0 0,1 0 0,-5 6 0,4-5 0,-5 3 0,2-18 0,-3 5 0,-4-11 0,0 9 0,0 1 0,0-1 0,0 0 0,0 0 0,0 0 0,0-4 0,0 3 0,0-15 0,0 4 0,0-1 0,0-3 0,0 15 0,0-10 0,0 10 0,0-5 0,0 6 0,-4 0 0,2 1 0,-3-1 0,5 0 0,0 0 0,0 1 0,0-1 0,0-1 0,0 1 0,0-4 0,0 2 0,0-3 0,0 5 0,0 0 0,0 0 0,0 1 0,0-1 0,0 0 0,0 0 0,0 0 0,0 0 0,0 0 0,0 1 0,0-1 0,0 0 0,0 0 0,0 1 0,0-1 0,0-1 0,0 1 0,0 1 0,0-6 0,0 4 0,0-5 0,0 44 0,0-19 0,0 32 0,-4-29 0,3-1 0,-5 7 0,1-5 0,5 4 0,-5-6 0,5 1 0,-6 0 0,5 0 0,-3 0 0,4-1 0,-5-4 0,3 4 0,-7-5 0,8 6 0,-18 14 0,15-11 0,-15 11 0,18-14 0,-9-5 0,9 4 0,-8-5 0,7 6 0,-8-1 0,4 2 0,0-1 0,-4-6 0,5 4 0,-6-7 0,0 3 0,0-5 0,0 0 0,0 0 0,0 0 0,1 0 0,-1 0 0,0 0 0,-6 0 0,5 0 0,-10 0 0,5 0 0,-6 0 0,-1 0 0,0 0 0,1 0 0,0 0 0,5 0 0,-3 0 0,2 0 0,-10 0 0,4 0 0,-11 0 0,11 0 0,-5 0 0,6 0 0,-5 0 0,9-5 0,-8 3 0,10-2 0,1 4 0,-6-6 0,6 5 0,-2-9 0,-2 9 0,3-9 0,0 9 0,-4-10 0,5 10 0,-1-4 0,1 5 0,1 0 0,4 0 0,-5 0 0,6 0 0,-5 0 0,3 0 0,-2 0 0,4 0 0,-6 0 0,5 0 0,-10 0 0,10 0 0,-5 0 0,6 0 0,1 0 0,-1 0 0,0 0 0,0 0 0,-5 0 0,-2 5 0,-5 2 0,0-1 0,-1 4 0,0-3 0,1-1 0,6 4 0,-5-9 0,10 8 0,-5-7 0,6 8 0,0-10 0,-5 11 0,3-5 0,-8 5 0,8 0 0,-8 0 0,8 0 0,-8 0 0,8 1 0,-3-1 0,5 0 0,0-1 0,5 1 0,1-1 0,0-3 0,4 2 0,-3-3 0,4 4 0,0 1 0,0 0 0,0 0 0,0 0 0,0-1 0,-6 1 0,5-1 0,-3 1 0,4 0 0,0-1 0,0 2 0,-5-7 0,3 5 0,17-13 0,-6 1 0,16-4 0,35 2 0,-37 4 0,37 0 0,-50 0 0,1 0 0,0 0 0,0 0 0,0 0 0,-1 4 0,1-3 0,-1 8 0,1-7 0,0 3 0,-1-5 0,2 0 0,-2 0 0,1 0 0,0 0 0,-1 0 0,1 0 0,-1 0 0,1 0 0,0 0 0,0 0 0,0 0 0,-1 0 0,1 0 0,0 0 0,-1 0 0,1 0 0,-1 0 0,1 0 0,0 0 0,0 0 0,0 0 0,-1 0 0,1 0 0,0 0 0,-1 0 0,1 0 0,-1 0 0,1 0 0,1 0 0,-2 0 0,1 0 0,-1 0 0,1 0 0,0 0 0,-1 0 0,1 0 0,-1 0 0,2 0 0,-1 0 0,-1 0 0,1 0 0,-1 0 0,1 0 0,0 0 0,-5 4 0,3-3 0,-3 9 0,5-9 0,-5 9 0,3-9 0,-2 4 0,3 0 0,1-4 0,-6 8 0,6-7 0,-6 7 0,6-4 0,-1 2 0,1-2 0,-5-1 0,4-3 0,-4 5 0,5-6 0,-1 0 0,1 0 0,-5 4 0,4-3 0,-5 4 0,6-5 0,-1 0 0,2 0 0,-2 0 0,1 0 0,0 0 0,-1 0 0,1 4 0,-1-2 0,1 3 0,0-5 0,-34 0 0,16 0 0,-28 0 0,24 0 0,1 0 0,-1 0 0,-1 0 0,1 0 0,1 0 0,-1-5 0,0 3 0,0-2 0,1-1 0,-1 3 0,0-2 0,0 4 0,0 0 0,0 0 0,5-5 0,-3 4 0,2-3 0,-3 4 0,-1 0 0,0 0 0,0 0 0,1 0 0,-1 0 0,0 0 0,0 0 0,0 0 0,0-6 0,0 5 0,1-4 0,-1 5 0,0 0 0,0-4 0,1 2 0,-1-3 0,-1 1 0,1 3 0,1-5 0,-1 6 0,5-4 0,-4 3 0,4-4 0,-4 5 0,-1 0 0,0 0 0,-6 0 0,0 0 0,-1 0 0,-4 0 0,10 0 0,-10 0 0,10 0 0,-5 0 0,6 0 0,1 0 0,-1 0 0,0 0 0,0 0 0,0 0 0,0 0 0,0 0 0,0 0 0,1 0 0,-1 0 0,0 0 0,0 0 0,1 0 0,-1 0 0,0 0 0,0 0 0,0 0 0,0 0 0,0 0 0,1 0 0,-1 0 0,4-5 0,-2 4 0,3-4 0,-4 5 0,-1 0 0,-1 0 0,1 0 0,1 0 0,-1 0 0,0 0 0,0 0 0,1 0 0,-1 0 0,0 0 0,5-5 0,-4 4 0,4-4 0,-5 0 0,0 4 0,1-4 0,-1 5 0,0 0 0,5-5 0,-4 4 0,5-3 0,-6 4 0,0 0 0,0 0 0,0 0 0,0 0 0,0 0 0,0 0 0,1 0 0,-1 0 0,0 0 0,0 0 0,1 0 0,-1 0 0,-1 0 0,2 0 0,-1 0 0,0 0 0,0 0 0,1 0 0,-1 0 0,0 0 0,0 0 0,1 0 0,-2 0 0,1 0 0,0 0 0,1 0 0,4 4 0,-4-3 0,4 4 0,-5 0 0,1-4 0,-1 4 0,0-5 0,0 0 0,0 0 0,0 0 0,0 0 0,1 0 0,-1 0 0,0 0 0,0 0 0,1 0 0,-1 0 0,0 0 0,-1 0 0,2 0 0,-1 0 0,0 0 0,0 0 0,1 0 0,-1 0 0,4-5 0,-2 4 0,3-9 0,-4 9 0,-2-4 0,1 5 0,0-5 0,1 4 0,-6-3 0,4-2 0,-5 5 0,6-3 0,-6-2 0,5 5 0,-4-4 0,5 0 0,0 4 0,0-4 0,6 0 0,-5 4 0,4-4 0,-5 5 0,0 0 0,1 0 0,-1 0 0,0-5 0,-6-2 0,5-3 0,-10 4 0,10-4 0,-10 3 0,10-4 0,-5 6 0,7-6 0,-1 10 0,0-9 0,0 9 0,1-8 0,3 3 0,-2-5 0,2 0 0,-4 0 0,1 0 0,-1 0 0,5-4 0,-4 2 0,9-9 0,-4 9 0,0-2 0,4 4 0,-3 0 0,4 0 0,0 0 0,0 0 0,0 0 0,0 0 0,0 1 0,0 4 0,0 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6661" tIns="48331" rIns="96661" bIns="48331" rtlCol="0"/>
          <a:lstStyle>
            <a:lvl1pPr algn="l">
              <a:defRPr sz="1300"/>
            </a:lvl1pPr>
          </a:lstStyle>
          <a:p>
            <a:endParaRPr lang="en-GB" dirty="0"/>
          </a:p>
        </p:txBody>
      </p:sp>
      <p:sp>
        <p:nvSpPr>
          <p:cNvPr id="3" name="Date Placeholder 2"/>
          <p:cNvSpPr>
            <a:spLocks noGrp="1"/>
          </p:cNvSpPr>
          <p:nvPr>
            <p:ph type="dt" idx="1"/>
          </p:nvPr>
        </p:nvSpPr>
        <p:spPr>
          <a:xfrm>
            <a:off x="3856737" y="0"/>
            <a:ext cx="2950475" cy="497046"/>
          </a:xfrm>
          <a:prstGeom prst="rect">
            <a:avLst/>
          </a:prstGeom>
        </p:spPr>
        <p:txBody>
          <a:bodyPr vert="horz" lIns="96661" tIns="48331" rIns="96661" bIns="48331" rtlCol="0"/>
          <a:lstStyle>
            <a:lvl1pPr algn="r">
              <a:defRPr sz="1300"/>
            </a:lvl1pPr>
          </a:lstStyle>
          <a:p>
            <a:fld id="{32B44091-A4D1-4654-AD67-10CC05CE485F}" type="datetimeFigureOut">
              <a:rPr lang="en-GB" smtClean="0"/>
              <a:t>16/05/2019</a:t>
            </a:fld>
            <a:endParaRPr lang="en-GB" dirty="0"/>
          </a:p>
        </p:txBody>
      </p:sp>
      <p:sp>
        <p:nvSpPr>
          <p:cNvPr id="4" name="Slide Image Placeholder 3"/>
          <p:cNvSpPr>
            <a:spLocks noGrp="1" noRot="1" noChangeAspect="1"/>
          </p:cNvSpPr>
          <p:nvPr>
            <p:ph type="sldImg" idx="2"/>
          </p:nvPr>
        </p:nvSpPr>
        <p:spPr>
          <a:xfrm>
            <a:off x="920750" y="746125"/>
            <a:ext cx="4967288" cy="3727450"/>
          </a:xfrm>
          <a:prstGeom prst="rect">
            <a:avLst/>
          </a:prstGeom>
          <a:noFill/>
          <a:ln w="12700">
            <a:solidFill>
              <a:prstClr val="black"/>
            </a:solidFill>
          </a:ln>
        </p:spPr>
        <p:txBody>
          <a:bodyPr vert="horz" lIns="96661" tIns="48331" rIns="96661" bIns="48331" rtlCol="0" anchor="ctr"/>
          <a:lstStyle/>
          <a:p>
            <a:endParaRPr lang="en-GB" dirty="0"/>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2154"/>
            <a:ext cx="2950475" cy="497046"/>
          </a:xfrm>
          <a:prstGeom prst="rect">
            <a:avLst/>
          </a:prstGeom>
        </p:spPr>
        <p:txBody>
          <a:bodyPr vert="horz" lIns="96661" tIns="48331" rIns="96661" bIns="48331" rtlCol="0" anchor="b"/>
          <a:lstStyle>
            <a:lvl1pPr algn="l">
              <a:defRPr sz="1300"/>
            </a:lvl1pPr>
          </a:lstStyle>
          <a:p>
            <a:endParaRPr lang="en-GB" dirty="0"/>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6661" tIns="48331" rIns="96661" bIns="48331" rtlCol="0" anchor="b"/>
          <a:lstStyle>
            <a:lvl1pPr algn="r">
              <a:defRPr sz="1300"/>
            </a:lvl1pPr>
          </a:lstStyle>
          <a:p>
            <a:fld id="{5EF00A87-77B9-4372-8F89-E17ACE83D287}" type="slidenum">
              <a:rPr lang="en-GB" smtClean="0"/>
              <a:t>‹#›</a:t>
            </a:fld>
            <a:endParaRPr lang="en-GB" dirty="0"/>
          </a:p>
        </p:txBody>
      </p:sp>
    </p:spTree>
    <p:extLst>
      <p:ext uri="{BB962C8B-B14F-4D97-AF65-F5344CB8AC3E}">
        <p14:creationId xmlns:p14="http://schemas.microsoft.com/office/powerpoint/2010/main" val="44108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dirty="0"/>
              <a:t>Developed through the children and young people’s asthma leadership group</a:t>
            </a:r>
          </a:p>
          <a:p>
            <a:pPr marL="285750" indent="-285750">
              <a:buFont typeface="Arial" panose="020B0604020202020204" pitchFamily="34" charset="0"/>
              <a:buChar char="•"/>
            </a:pPr>
            <a:r>
              <a:rPr lang="en-GB" dirty="0"/>
              <a:t>Prepared by collating a collection of standards already in existence, building on London Quality Standards, Primary Care Strategic Commissioning Framework and London Acute Care Standards for CYP </a:t>
            </a:r>
            <a:endParaRPr lang="en-GB" sz="2000" dirty="0"/>
          </a:p>
          <a:p>
            <a:r>
              <a:rPr lang="en-GB" b="1" dirty="0"/>
              <a:t>Purpose</a:t>
            </a:r>
          </a:p>
          <a:p>
            <a:pPr marL="285750" indent="-285750">
              <a:buFont typeface="Arial" panose="020B0604020202020204" pitchFamily="34" charset="0"/>
              <a:buChar char="•"/>
            </a:pPr>
            <a:r>
              <a:rPr lang="en-GB" dirty="0"/>
              <a:t>Essential </a:t>
            </a:r>
            <a:r>
              <a:rPr lang="en-GB" b="1" dirty="0">
                <a:solidFill>
                  <a:schemeClr val="tx2"/>
                </a:solidFill>
              </a:rPr>
              <a:t>guide for commissioners and providers</a:t>
            </a:r>
          </a:p>
          <a:p>
            <a:pPr marL="285750" indent="-285750">
              <a:buFont typeface="Arial" panose="020B0604020202020204" pitchFamily="34" charset="0"/>
              <a:buChar char="•"/>
            </a:pPr>
            <a:r>
              <a:rPr lang="en-GB" dirty="0"/>
              <a:t>Ensure </a:t>
            </a:r>
            <a:r>
              <a:rPr lang="en-GB" b="1" dirty="0">
                <a:solidFill>
                  <a:schemeClr val="tx2"/>
                </a:solidFill>
              </a:rPr>
              <a:t>responsible lead </a:t>
            </a:r>
            <a:r>
              <a:rPr lang="en-GB" dirty="0"/>
              <a:t>for asthma in each organisation </a:t>
            </a:r>
          </a:p>
          <a:p>
            <a:pPr marL="285750" indent="-285750">
              <a:buFont typeface="Arial" panose="020B0604020202020204" pitchFamily="34" charset="0"/>
              <a:buChar char="•"/>
            </a:pPr>
            <a:r>
              <a:rPr lang="en-GB" dirty="0"/>
              <a:t>Improve </a:t>
            </a:r>
            <a:r>
              <a:rPr lang="en-GB" b="1" dirty="0">
                <a:solidFill>
                  <a:schemeClr val="tx2"/>
                </a:solidFill>
              </a:rPr>
              <a:t>consistency and quality </a:t>
            </a:r>
            <a:r>
              <a:rPr lang="en-GB" dirty="0"/>
              <a:t>in CYP services and </a:t>
            </a:r>
            <a:r>
              <a:rPr lang="en-GB" b="1" dirty="0">
                <a:solidFill>
                  <a:schemeClr val="tx2"/>
                </a:solidFill>
              </a:rPr>
              <a:t>reduce variation</a:t>
            </a:r>
          </a:p>
          <a:p>
            <a:pPr marL="285750" indent="-285750">
              <a:buFont typeface="Arial" panose="020B0604020202020204" pitchFamily="34" charset="0"/>
              <a:buChar char="•"/>
            </a:pPr>
            <a:r>
              <a:rPr lang="en-GB" b="1" dirty="0">
                <a:solidFill>
                  <a:schemeClr val="tx2"/>
                </a:solidFill>
              </a:rPr>
              <a:t>Minimum standards </a:t>
            </a:r>
            <a:r>
              <a:rPr lang="en-GB" dirty="0"/>
              <a:t>of care in one place</a:t>
            </a:r>
          </a:p>
          <a:p>
            <a:pPr marL="0" lvl="2" indent="0">
              <a:buNone/>
            </a:pPr>
            <a:r>
              <a:rPr lang="en-GB" dirty="0"/>
              <a:t>It cuts across all organisations and covers: patient and family support; schools; acute and high risk care; integration and co-ordination; discharge planning; transition; effective and consistent prescribing; workforce education and training</a:t>
            </a:r>
          </a:p>
          <a:p>
            <a:endParaRPr lang="en-GB" dirty="0"/>
          </a:p>
        </p:txBody>
      </p:sp>
      <p:sp>
        <p:nvSpPr>
          <p:cNvPr id="4" name="Slide Number Placeholder 3"/>
          <p:cNvSpPr>
            <a:spLocks noGrp="1"/>
          </p:cNvSpPr>
          <p:nvPr>
            <p:ph type="sldNum" sz="quarter" idx="10"/>
          </p:nvPr>
        </p:nvSpPr>
        <p:spPr/>
        <p:txBody>
          <a:bodyPr/>
          <a:lstStyle/>
          <a:p>
            <a:fld id="{5EF00A87-77B9-4372-8F89-E17ACE83D287}" type="slidenum">
              <a:rPr lang="en-GB" smtClean="0">
                <a:solidFill>
                  <a:prstClr val="black"/>
                </a:solidFill>
              </a:rPr>
              <a:pPr/>
              <a:t>12</a:t>
            </a:fld>
            <a:endParaRPr lang="en-GB">
              <a:solidFill>
                <a:prstClr val="black"/>
              </a:solidFill>
            </a:endParaRPr>
          </a:p>
        </p:txBody>
      </p:sp>
    </p:spTree>
    <p:extLst>
      <p:ext uri="{BB962C8B-B14F-4D97-AF65-F5344CB8AC3E}">
        <p14:creationId xmlns:p14="http://schemas.microsoft.com/office/powerpoint/2010/main" val="1502131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7:notes"/>
          <p:cNvSpPr>
            <a:spLocks noGrp="1" noRot="1" noChangeAspect="1"/>
          </p:cNvSpPr>
          <p:nvPr>
            <p:ph type="sldImg" idx="2"/>
          </p:nvPr>
        </p:nvSpPr>
        <p:spPr>
          <a:xfrm>
            <a:off x="1134798" y="745569"/>
            <a:ext cx="4539192" cy="372784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p7:notes"/>
          <p:cNvSpPr txBox="1">
            <a:spLocks noGrp="1"/>
          </p:cNvSpPr>
          <p:nvPr>
            <p:ph type="body" idx="1"/>
          </p:nvPr>
        </p:nvSpPr>
        <p:spPr>
          <a:xfrm>
            <a:off x="680879" y="4721940"/>
            <a:ext cx="5447030" cy="447341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p7:notes"/>
          <p:cNvSpPr txBox="1">
            <a:spLocks noGrp="1"/>
          </p:cNvSpPr>
          <p:nvPr>
            <p:ph type="sldNum" idx="12"/>
          </p:nvPr>
        </p:nvSpPr>
        <p:spPr>
          <a:xfrm>
            <a:off x="3856737" y="9442154"/>
            <a:ext cx="2950475" cy="49704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2: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Google Shape;115;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 name="Google Shape;116;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2947531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6:notes"/>
          <p:cNvSpPr>
            <a:spLocks noGrp="1" noRot="1" noChangeAspect="1"/>
          </p:cNvSpPr>
          <p:nvPr>
            <p:ph type="sldImg" idx="2"/>
          </p:nvPr>
        </p:nvSpPr>
        <p:spPr>
          <a:xfrm>
            <a:off x="920750" y="746125"/>
            <a:ext cx="4967288" cy="3727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p6:notes"/>
          <p:cNvSpPr txBox="1">
            <a:spLocks noGrp="1"/>
          </p:cNvSpPr>
          <p:nvPr>
            <p:ph type="body" idx="1"/>
          </p:nvPr>
        </p:nvSpPr>
        <p:spPr>
          <a:xfrm>
            <a:off x="680879" y="4721940"/>
            <a:ext cx="5447030" cy="447341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 name="Google Shape;154;p6:notes"/>
          <p:cNvSpPr txBox="1">
            <a:spLocks noGrp="1"/>
          </p:cNvSpPr>
          <p:nvPr>
            <p:ph type="sldNum" idx="12"/>
          </p:nvPr>
        </p:nvSpPr>
        <p:spPr>
          <a:xfrm>
            <a:off x="3856737" y="9442154"/>
            <a:ext cx="2950475" cy="49704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9:notes"/>
          <p:cNvSpPr>
            <a:spLocks noGrp="1" noRot="1" noChangeAspect="1"/>
          </p:cNvSpPr>
          <p:nvPr>
            <p:ph type="sldImg" idx="2"/>
          </p:nvPr>
        </p:nvSpPr>
        <p:spPr>
          <a:xfrm>
            <a:off x="1134798" y="745569"/>
            <a:ext cx="4539192" cy="372784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9:notes"/>
          <p:cNvSpPr txBox="1">
            <a:spLocks noGrp="1"/>
          </p:cNvSpPr>
          <p:nvPr>
            <p:ph type="body" idx="1"/>
          </p:nvPr>
        </p:nvSpPr>
        <p:spPr>
          <a:xfrm>
            <a:off x="680879" y="4721940"/>
            <a:ext cx="5447030" cy="447341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9:notes"/>
          <p:cNvSpPr txBox="1">
            <a:spLocks noGrp="1"/>
          </p:cNvSpPr>
          <p:nvPr>
            <p:ph type="sldNum" idx="12"/>
          </p:nvPr>
        </p:nvSpPr>
        <p:spPr>
          <a:xfrm>
            <a:off x="3856737" y="9442154"/>
            <a:ext cx="2950475" cy="49704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57c49c4337_0_33:notes"/>
          <p:cNvSpPr>
            <a:spLocks noGrp="1" noRot="1" noChangeAspect="1"/>
          </p:cNvSpPr>
          <p:nvPr>
            <p:ph type="sldImg" idx="2"/>
          </p:nvPr>
        </p:nvSpPr>
        <p:spPr>
          <a:xfrm>
            <a:off x="1134798" y="745569"/>
            <a:ext cx="4539192" cy="372784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g57c49c4337_0_33:notes"/>
          <p:cNvSpPr txBox="1">
            <a:spLocks noGrp="1"/>
          </p:cNvSpPr>
          <p:nvPr>
            <p:ph type="body" idx="1"/>
          </p:nvPr>
        </p:nvSpPr>
        <p:spPr>
          <a:xfrm>
            <a:off x="680879" y="4721940"/>
            <a:ext cx="5447030" cy="447341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 name="Google Shape;180;g57c49c4337_0_33:notes"/>
          <p:cNvSpPr txBox="1">
            <a:spLocks noGrp="1"/>
          </p:cNvSpPr>
          <p:nvPr>
            <p:ph type="sldNum" idx="12"/>
          </p:nvPr>
        </p:nvSpPr>
        <p:spPr>
          <a:xfrm>
            <a:off x="3856737" y="9442154"/>
            <a:ext cx="2950475" cy="49704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57c49c4337_0_41:notes"/>
          <p:cNvSpPr>
            <a:spLocks noGrp="1" noRot="1" noChangeAspect="1"/>
          </p:cNvSpPr>
          <p:nvPr>
            <p:ph type="sldImg" idx="2"/>
          </p:nvPr>
        </p:nvSpPr>
        <p:spPr>
          <a:xfrm>
            <a:off x="1134798" y="745569"/>
            <a:ext cx="4539192" cy="372784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g57c49c4337_0_41:notes"/>
          <p:cNvSpPr txBox="1">
            <a:spLocks noGrp="1"/>
          </p:cNvSpPr>
          <p:nvPr>
            <p:ph type="body" idx="1"/>
          </p:nvPr>
        </p:nvSpPr>
        <p:spPr>
          <a:xfrm>
            <a:off x="680879" y="4721940"/>
            <a:ext cx="5447030" cy="447341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g57c49c4337_0_41:notes"/>
          <p:cNvSpPr txBox="1">
            <a:spLocks noGrp="1"/>
          </p:cNvSpPr>
          <p:nvPr>
            <p:ph type="sldNum" idx="12"/>
          </p:nvPr>
        </p:nvSpPr>
        <p:spPr>
          <a:xfrm>
            <a:off x="3856737" y="9442154"/>
            <a:ext cx="2950475" cy="49704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6:notes"/>
          <p:cNvSpPr>
            <a:spLocks noGrp="1" noRot="1" noChangeAspect="1"/>
          </p:cNvSpPr>
          <p:nvPr>
            <p:ph type="sldImg" idx="2"/>
          </p:nvPr>
        </p:nvSpPr>
        <p:spPr>
          <a:xfrm>
            <a:off x="1134798" y="745569"/>
            <a:ext cx="4539192" cy="372784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16:notes"/>
          <p:cNvSpPr txBox="1">
            <a:spLocks noGrp="1"/>
          </p:cNvSpPr>
          <p:nvPr>
            <p:ph type="body" idx="1"/>
          </p:nvPr>
        </p:nvSpPr>
        <p:spPr>
          <a:xfrm>
            <a:off x="680879" y="4721940"/>
            <a:ext cx="5447030" cy="447341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1" name="Google Shape;221;p16:notes"/>
          <p:cNvSpPr txBox="1">
            <a:spLocks noGrp="1"/>
          </p:cNvSpPr>
          <p:nvPr>
            <p:ph type="sldNum" idx="12"/>
          </p:nvPr>
        </p:nvSpPr>
        <p:spPr>
          <a:xfrm>
            <a:off x="3856737" y="9442154"/>
            <a:ext cx="2950475" cy="49704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oleObject" Target="../embeddings/oleObject1.bin"/><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6" name="Title 5"/>
          <p:cNvSpPr>
            <a:spLocks noGrp="1"/>
          </p:cNvSpPr>
          <p:nvPr>
            <p:ph type="title" hasCustomPrompt="1"/>
          </p:nvPr>
        </p:nvSpPr>
        <p:spPr>
          <a:xfrm>
            <a:off x="251520" y="1780721"/>
            <a:ext cx="8241688" cy="1647510"/>
          </a:xfrm>
          <a:prstGeom prst="rect">
            <a:avLst/>
          </a:prstGeom>
          <a:noFill/>
        </p:spPr>
        <p:txBody>
          <a:bodyPr lIns="0" tIns="0" rIns="0" bIns="0">
            <a:normAutofit/>
          </a:bodyPr>
          <a:lstStyle>
            <a:lvl1pPr algn="l">
              <a:defRPr sz="3600" baseline="0">
                <a:solidFill>
                  <a:srgbClr val="0072C6"/>
                </a:solidFill>
              </a:defRPr>
            </a:lvl1pPr>
          </a:lstStyle>
          <a:p>
            <a:r>
              <a:rPr lang="en-GB" dirty="0"/>
              <a:t>Document Title</a:t>
            </a:r>
          </a:p>
        </p:txBody>
      </p:sp>
      <p:sp>
        <p:nvSpPr>
          <p:cNvPr id="8" name="Text Placeholder 7"/>
          <p:cNvSpPr>
            <a:spLocks noGrp="1"/>
          </p:cNvSpPr>
          <p:nvPr>
            <p:ph type="body" sz="quarter" idx="10" hasCustomPrompt="1"/>
          </p:nvPr>
        </p:nvSpPr>
        <p:spPr>
          <a:xfrm>
            <a:off x="264046" y="3500239"/>
            <a:ext cx="7344815" cy="936873"/>
          </a:xfrm>
        </p:spPr>
        <p:txBody>
          <a:bodyPr>
            <a:normAutofit/>
          </a:bodyPr>
          <a:lstStyle>
            <a:lvl1pPr algn="l">
              <a:defRPr sz="2400" baseline="0">
                <a:solidFill>
                  <a:srgbClr val="0072C6"/>
                </a:solidFill>
                <a:latin typeface="+mn-lt"/>
              </a:defRPr>
            </a:lvl1pPr>
          </a:lstStyle>
          <a:p>
            <a:pPr lvl="0"/>
            <a:r>
              <a:rPr lang="en-GB" dirty="0"/>
              <a:t>Subtitle </a:t>
            </a:r>
          </a:p>
        </p:txBody>
      </p:sp>
      <p:sp>
        <p:nvSpPr>
          <p:cNvPr id="4" name="Slide Number Placeholder 3"/>
          <p:cNvSpPr>
            <a:spLocks noGrp="1"/>
          </p:cNvSpPr>
          <p:nvPr>
            <p:ph type="sldNum" sz="quarter" idx="11"/>
          </p:nvPr>
        </p:nvSpPr>
        <p:spPr/>
        <p:txBody>
          <a:bodyPr/>
          <a:lstStyle/>
          <a:p>
            <a:fld id="{8FC524A1-7B6A-464D-B8BC-8FE2E057339E}" type="slidenum">
              <a:rPr lang="en-GB" smtClean="0"/>
              <a:pPr/>
              <a:t>‹#›</a:t>
            </a:fld>
            <a:endParaRPr lang="en-GB" dirty="0"/>
          </a:p>
        </p:txBody>
      </p:sp>
      <p:sp>
        <p:nvSpPr>
          <p:cNvPr id="13" name="TextBox 12"/>
          <p:cNvSpPr txBox="1"/>
          <p:nvPr userDrawn="1"/>
        </p:nvSpPr>
        <p:spPr>
          <a:xfrm>
            <a:off x="146736" y="5085184"/>
            <a:ext cx="8313696" cy="307777"/>
          </a:xfrm>
          <a:prstGeom prst="rect">
            <a:avLst/>
          </a:prstGeom>
          <a:noFill/>
        </p:spPr>
        <p:txBody>
          <a:bodyPr wrap="square" lIns="72000" rtlCol="0">
            <a:spAutoFit/>
          </a:bodyPr>
          <a:lstStyle/>
          <a:p>
            <a:r>
              <a:rPr lang="en-US" sz="1400" i="0" dirty="0">
                <a:solidFill>
                  <a:schemeClr val="accent5">
                    <a:lumMod val="60000"/>
                    <a:lumOff val="40000"/>
                  </a:schemeClr>
                </a:solidFill>
              </a:rPr>
              <a:t>Supported by and</a:t>
            </a:r>
            <a:r>
              <a:rPr lang="en-US" sz="1400" i="0" baseline="0" dirty="0">
                <a:solidFill>
                  <a:schemeClr val="accent5">
                    <a:lumMod val="60000"/>
                    <a:lumOff val="40000"/>
                  </a:schemeClr>
                </a:solidFill>
              </a:rPr>
              <a:t> delivering for:</a:t>
            </a:r>
            <a:endParaRPr lang="en-US" sz="1400" i="0" dirty="0">
              <a:solidFill>
                <a:schemeClr val="accent5">
                  <a:lumMod val="60000"/>
                  <a:lumOff val="40000"/>
                </a:schemeClr>
              </a:solidFill>
            </a:endParaRPr>
          </a:p>
        </p:txBody>
      </p:sp>
      <p:pic>
        <p:nvPicPr>
          <p:cNvPr id="14" name="Picture 13"/>
          <p:cNvPicPr>
            <a:picLocks noChangeAspect="1"/>
          </p:cNvPicPr>
          <p:nvPr userDrawn="1"/>
        </p:nvPicPr>
        <p:blipFill rotWithShape="1">
          <a:blip r:embed="rId2">
            <a:extLst>
              <a:ext uri="{28A0092B-C50C-407E-A947-70E740481C1C}">
                <a14:useLocalDpi xmlns:a14="http://schemas.microsoft.com/office/drawing/2010/main" val="0"/>
              </a:ext>
            </a:extLst>
          </a:blip>
          <a:srcRect r="26148"/>
          <a:stretch/>
        </p:blipFill>
        <p:spPr>
          <a:xfrm>
            <a:off x="35496" y="-243408"/>
            <a:ext cx="6620075" cy="1745667"/>
          </a:xfrm>
          <a:prstGeom prst="rect">
            <a:avLst/>
          </a:prstGeom>
        </p:spPr>
      </p:pic>
      <p:sp>
        <p:nvSpPr>
          <p:cNvPr id="16" name="Rectangle 15"/>
          <p:cNvSpPr/>
          <p:nvPr userDrawn="1"/>
        </p:nvSpPr>
        <p:spPr>
          <a:xfrm>
            <a:off x="0" y="6381329"/>
            <a:ext cx="9144000" cy="4766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p:cNvSpPr txBox="1"/>
          <p:nvPr userDrawn="1"/>
        </p:nvSpPr>
        <p:spPr>
          <a:xfrm>
            <a:off x="107504" y="6486755"/>
            <a:ext cx="8956724" cy="307777"/>
          </a:xfrm>
          <a:prstGeom prst="rect">
            <a:avLst/>
          </a:prstGeom>
          <a:noFill/>
        </p:spPr>
        <p:txBody>
          <a:bodyPr wrap="square" rtlCol="0">
            <a:spAutoFit/>
          </a:bodyPr>
          <a:lstStyle/>
          <a:p>
            <a:r>
              <a:rPr lang="en-US" sz="1400" b="1" dirty="0">
                <a:solidFill>
                  <a:schemeClr val="bg1"/>
                </a:solidFill>
              </a:rPr>
              <a:t>London’s NHS organisations </a:t>
            </a:r>
            <a:r>
              <a:rPr lang="en-US" sz="1400" b="1" baseline="0" dirty="0">
                <a:solidFill>
                  <a:schemeClr val="bg1"/>
                </a:solidFill>
              </a:rPr>
              <a:t>include all of London’s CCGs, </a:t>
            </a:r>
            <a:r>
              <a:rPr lang="en-US" sz="1400" b="1" baseline="0">
                <a:solidFill>
                  <a:schemeClr val="bg1"/>
                </a:solidFill>
              </a:rPr>
              <a:t>NHS England and Health </a:t>
            </a:r>
            <a:r>
              <a:rPr lang="en-US" sz="1400" b="1" baseline="0" dirty="0">
                <a:solidFill>
                  <a:schemeClr val="bg1"/>
                </a:solidFill>
              </a:rPr>
              <a:t>Education England </a:t>
            </a:r>
            <a:endParaRPr lang="en-US" sz="1400" b="1" dirty="0">
              <a:solidFill>
                <a:schemeClr val="bg1"/>
              </a:solidFill>
            </a:endParaRP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497488"/>
            <a:ext cx="1225161" cy="762279"/>
          </a:xfrm>
          <a:prstGeom prst="rect">
            <a:avLst/>
          </a:prstGeom>
        </p:spPr>
      </p:pic>
      <p:pic>
        <p:nvPicPr>
          <p:cNvPr id="10" name="Picture 9"/>
          <p:cNvPicPr>
            <a:picLocks noChangeAspect="1"/>
          </p:cNvPicPr>
          <p:nvPr userDrawn="1"/>
        </p:nvPicPr>
        <p:blipFill rotWithShape="1">
          <a:blip r:embed="rId4">
            <a:extLst>
              <a:ext uri="{28A0092B-C50C-407E-A947-70E740481C1C}">
                <a14:useLocalDpi xmlns:a14="http://schemas.microsoft.com/office/drawing/2010/main" val="0"/>
              </a:ext>
            </a:extLst>
          </a:blip>
          <a:srcRect l="25238" t="39907" r="24588" b="34095"/>
          <a:stretch/>
        </p:blipFill>
        <p:spPr>
          <a:xfrm>
            <a:off x="6532474" y="5497487"/>
            <a:ext cx="2260396" cy="658233"/>
          </a:xfrm>
          <a:prstGeom prst="rect">
            <a:avLst/>
          </a:prstGeom>
        </p:spPr>
      </p:pic>
      <p:pic>
        <p:nvPicPr>
          <p:cNvPr id="15" name="Picture 14"/>
          <p:cNvPicPr>
            <a:picLocks noChangeAspect="1"/>
          </p:cNvPicPr>
          <p:nvPr userDrawn="1"/>
        </p:nvPicPr>
        <p:blipFill rotWithShape="1">
          <a:blip r:embed="rId5">
            <a:extLst>
              <a:ext uri="{28A0092B-C50C-407E-A947-70E740481C1C}">
                <a14:useLocalDpi xmlns:a14="http://schemas.microsoft.com/office/drawing/2010/main" val="0"/>
              </a:ext>
            </a:extLst>
          </a:blip>
          <a:srcRect t="24871" b="16201"/>
          <a:stretch/>
        </p:blipFill>
        <p:spPr>
          <a:xfrm>
            <a:off x="2427030" y="5596128"/>
            <a:ext cx="992842" cy="424282"/>
          </a:xfrm>
          <a:prstGeom prst="rect">
            <a:avLst/>
          </a:prstGeom>
        </p:spPr>
      </p:pic>
      <p:pic>
        <p:nvPicPr>
          <p:cNvPr id="2" name="Picture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427984" y="5532964"/>
            <a:ext cx="1296144" cy="622756"/>
          </a:xfrm>
          <a:prstGeom prst="rect">
            <a:avLst/>
          </a:prstGeom>
        </p:spPr>
      </p:pic>
      <p:pic>
        <p:nvPicPr>
          <p:cNvPr id="18" name="Picture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655571" y="404664"/>
            <a:ext cx="2164901" cy="504056"/>
          </a:xfrm>
          <a:prstGeom prst="rect">
            <a:avLst/>
          </a:prstGeom>
        </p:spPr>
      </p:pic>
    </p:spTree>
    <p:extLst>
      <p:ext uri="{BB962C8B-B14F-4D97-AF65-F5344CB8AC3E}">
        <p14:creationId xmlns:p14="http://schemas.microsoft.com/office/powerpoint/2010/main" val="1798130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Three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0825" y="188913"/>
            <a:ext cx="8642350" cy="503783"/>
          </a:xfrm>
          <a:prstGeom prst="rect">
            <a:avLst/>
          </a:prstGeom>
        </p:spPr>
        <p:txBody>
          <a:bodyPr/>
          <a:lstStyle>
            <a:lvl1pPr>
              <a:defRPr/>
            </a:lvl1pPr>
          </a:lstStyle>
          <a:p>
            <a:r>
              <a:rPr lang="en-US" dirty="0"/>
              <a:t> Click to edit Master title style</a:t>
            </a:r>
            <a:endParaRPr lang="en-GB" dirty="0"/>
          </a:p>
        </p:txBody>
      </p:sp>
      <p:sp>
        <p:nvSpPr>
          <p:cNvPr id="10" name="Text Placeholder 9"/>
          <p:cNvSpPr>
            <a:spLocks noGrp="1"/>
          </p:cNvSpPr>
          <p:nvPr>
            <p:ph type="body"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11"/>
          <p:cNvSpPr>
            <a:spLocks noGrp="1"/>
          </p:cNvSpPr>
          <p:nvPr>
            <p:ph type="body" sz="quarter" idx="12"/>
          </p:nvPr>
        </p:nvSpPr>
        <p:spPr>
          <a:xfrm>
            <a:off x="3203575" y="1341438"/>
            <a:ext cx="273685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13"/>
          <p:cNvSpPr>
            <a:spLocks noGrp="1"/>
          </p:cNvSpPr>
          <p:nvPr>
            <p:ph type="body" sz="quarter" idx="13"/>
          </p:nvPr>
        </p:nvSpPr>
        <p:spPr>
          <a:xfrm>
            <a:off x="6084888" y="1341438"/>
            <a:ext cx="2808287"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7"/>
          <p:cNvSpPr>
            <a:spLocks noGrp="1"/>
          </p:cNvSpPr>
          <p:nvPr>
            <p:ph type="body" sz="quarter" idx="14"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8" name="Title 1"/>
          <p:cNvSpPr txBox="1">
            <a:spLocks/>
          </p:cNvSpPr>
          <p:nvPr userDrawn="1"/>
        </p:nvSpPr>
        <p:spPr>
          <a:xfrm>
            <a:off x="252000" y="190800"/>
            <a:ext cx="8642350" cy="503783"/>
          </a:xfrm>
          <a:prstGeom prst="rect">
            <a:avLst/>
          </a:prstGeom>
          <a:solidFill>
            <a:srgbClr val="0091C9"/>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5"/>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1405792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key message">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p:spPr>
        <p:txBody>
          <a:bodyPr/>
          <a:lstStyle/>
          <a:p>
            <a:r>
              <a:rPr lang="en-US"/>
              <a:t>Click to edit Master title style</a:t>
            </a:r>
            <a:endParaRPr lang="en-GB"/>
          </a:p>
        </p:txBody>
      </p:sp>
      <p:sp>
        <p:nvSpPr>
          <p:cNvPr id="5" name="Content Placeholder 4"/>
          <p:cNvSpPr>
            <a:spLocks noGrp="1"/>
          </p:cNvSpPr>
          <p:nvPr>
            <p:ph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p:cNvSpPr>
            <a:spLocks noGrp="1"/>
          </p:cNvSpPr>
          <p:nvPr>
            <p:ph type="body" sz="quarter" idx="12"/>
          </p:nvPr>
        </p:nvSpPr>
        <p:spPr>
          <a:xfrm>
            <a:off x="3203575" y="1341438"/>
            <a:ext cx="568960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6" name="Title 1"/>
          <p:cNvSpPr txBox="1">
            <a:spLocks/>
          </p:cNvSpPr>
          <p:nvPr userDrawn="1"/>
        </p:nvSpPr>
        <p:spPr>
          <a:xfrm>
            <a:off x="251520" y="190800"/>
            <a:ext cx="8642350" cy="503783"/>
          </a:xfrm>
          <a:prstGeom prst="rect">
            <a:avLst/>
          </a:prstGeom>
          <a:solidFill>
            <a:srgbClr val="0091C9"/>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2458440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Divider_slide">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250825" y="1340768"/>
            <a:ext cx="6985000" cy="504056"/>
          </a:xfrm>
        </p:spPr>
        <p:txBody>
          <a:bodyPr>
            <a:noAutofit/>
          </a:bodyPr>
          <a:lstStyle>
            <a:lvl1pPr>
              <a:defRPr sz="3600" baseline="0">
                <a:solidFill>
                  <a:schemeClr val="accent1"/>
                </a:solidFill>
                <a:latin typeface="+mj-lt"/>
              </a:defRPr>
            </a:lvl1pPr>
            <a:lvl2pPr>
              <a:defRPr sz="3600">
                <a:solidFill>
                  <a:schemeClr val="bg1"/>
                </a:solidFill>
                <a:latin typeface="+mj-lt"/>
              </a:defRPr>
            </a:lvl2pPr>
            <a:lvl3pPr>
              <a:defRPr sz="3600">
                <a:solidFill>
                  <a:schemeClr val="bg1"/>
                </a:solidFill>
                <a:latin typeface="+mj-lt"/>
              </a:defRPr>
            </a:lvl3pPr>
            <a:lvl4pPr>
              <a:defRPr sz="3600">
                <a:solidFill>
                  <a:schemeClr val="bg1"/>
                </a:solidFill>
                <a:latin typeface="+mj-lt"/>
              </a:defRPr>
            </a:lvl4pPr>
            <a:lvl5pPr>
              <a:defRPr sz="3600">
                <a:solidFill>
                  <a:schemeClr val="bg1"/>
                </a:solidFill>
                <a:latin typeface="+mj-lt"/>
              </a:defRPr>
            </a:lvl5pPr>
          </a:lstStyle>
          <a:p>
            <a:pPr lvl="0"/>
            <a:r>
              <a:rPr lang="en-US" dirty="0"/>
              <a:t>Divider Slide </a:t>
            </a:r>
            <a:endParaRPr lang="en-GB" dirty="0"/>
          </a:p>
        </p:txBody>
      </p:sp>
      <p:sp>
        <p:nvSpPr>
          <p:cNvPr id="6" name="Rectangle 5"/>
          <p:cNvSpPr/>
          <p:nvPr userDrawn="1"/>
        </p:nvSpPr>
        <p:spPr>
          <a:xfrm>
            <a:off x="232916" y="188912"/>
            <a:ext cx="1674788" cy="1152526"/>
          </a:xfrm>
          <a:prstGeom prst="rect">
            <a:avLst/>
          </a:prstGeom>
        </p:spPr>
        <p:txBody>
          <a:bodyPr wrap="square" lIns="0" tIns="0" rIns="0" bIns="0" anchor="ctr">
            <a:noAutofit/>
          </a:bodyPr>
          <a:lstStyle/>
          <a:p>
            <a:r>
              <a:rPr kumimoji="0" lang="en-GB" sz="8800" b="0" i="0" u="none" strike="noStrike" kern="1200" cap="none" spc="0" normalizeH="0" baseline="0" noProof="0" dirty="0">
                <a:ln>
                  <a:noFill/>
                </a:ln>
                <a:solidFill>
                  <a:schemeClr val="accent1"/>
                </a:solidFill>
                <a:effectLst/>
                <a:uLnTx/>
                <a:uFillTx/>
                <a:latin typeface="Arial Black"/>
                <a:ea typeface="+mj-ea"/>
                <a:cs typeface="+mj-cs"/>
              </a:rPr>
              <a:t>02</a:t>
            </a:r>
            <a:endParaRPr lang="en-GB" sz="8800" dirty="0">
              <a:solidFill>
                <a:schemeClr val="accent1"/>
              </a:solidFill>
            </a:endParaRPr>
          </a:p>
        </p:txBody>
      </p:sp>
      <p:sp>
        <p:nvSpPr>
          <p:cNvPr id="7" name="TextBox 6"/>
          <p:cNvSpPr txBox="1"/>
          <p:nvPr userDrawn="1"/>
        </p:nvSpPr>
        <p:spPr>
          <a:xfrm>
            <a:off x="232916" y="6165304"/>
            <a:ext cx="8587556" cy="369332"/>
          </a:xfrm>
          <a:prstGeom prst="rect">
            <a:avLst/>
          </a:prstGeom>
          <a:noFill/>
        </p:spPr>
        <p:txBody>
          <a:bodyPr wrap="square" rtlCol="0">
            <a:spAutoFit/>
          </a:bodyPr>
          <a:lstStyle/>
          <a:p>
            <a:r>
              <a:rPr lang="en-GB" i="1" dirty="0">
                <a:solidFill>
                  <a:schemeClr val="accent1"/>
                </a:solidFill>
              </a:rPr>
              <a:t>Transforming</a:t>
            </a:r>
            <a:r>
              <a:rPr lang="en-GB" i="1" baseline="0" dirty="0">
                <a:solidFill>
                  <a:schemeClr val="accent1"/>
                </a:solidFill>
              </a:rPr>
              <a:t> London’s health and care together</a:t>
            </a:r>
            <a:endParaRPr lang="en-GB" i="1" dirty="0">
              <a:solidFill>
                <a:schemeClr val="accent1"/>
              </a:solidFill>
            </a:endParaRPr>
          </a:p>
        </p:txBody>
      </p:sp>
      <p:cxnSp>
        <p:nvCxnSpPr>
          <p:cNvPr id="8" name="Straight Connector 7"/>
          <p:cNvCxnSpPr/>
          <p:nvPr userDrawn="1"/>
        </p:nvCxnSpPr>
        <p:spPr>
          <a:xfrm>
            <a:off x="232916" y="6165304"/>
            <a:ext cx="858755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1"/>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27495231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rgbClr val="E32486"/>
          </a:solidFill>
        </p:spPr>
        <p:txBody>
          <a:bodyPr/>
          <a:lstStyle>
            <a:lvl1pPr marL="95250" indent="0">
              <a:defRPr baseline="0">
                <a:solidFill>
                  <a:schemeClr val="bg1"/>
                </a:solidFill>
              </a:defRPr>
            </a:lvl1pPr>
          </a:lstStyle>
          <a:p>
            <a:r>
              <a:rPr lang="en-US"/>
              <a:t>Click to edit Master title style</a:t>
            </a:r>
            <a:endParaRPr lang="en-GB" dirty="0"/>
          </a:p>
        </p:txBody>
      </p:sp>
      <p:sp>
        <p:nvSpPr>
          <p:cNvPr id="6" name="Text Placeholder 7"/>
          <p:cNvSpPr>
            <a:spLocks noGrp="1"/>
          </p:cNvSpPr>
          <p:nvPr>
            <p:ph type="body" sz="quarter" idx="12" hasCustomPrompt="1"/>
          </p:nvPr>
        </p:nvSpPr>
        <p:spPr>
          <a:xfrm>
            <a:off x="250825" y="692696"/>
            <a:ext cx="8642350" cy="432047"/>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1438"/>
            <a:ext cx="8642350" cy="4967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624665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Content and Two Column">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rgbClr val="E32486"/>
          </a:solidFill>
        </p:spPr>
        <p:txBody>
          <a:bodyPr/>
          <a:lstStyle>
            <a:lvl1pPr marL="95250" indent="0">
              <a:defRPr>
                <a:solidFill>
                  <a:schemeClr val="bg1"/>
                </a:solidFill>
              </a:defRPr>
            </a:lvl1pPr>
          </a:lstStyle>
          <a:p>
            <a:r>
              <a:rPr lang="en-US"/>
              <a:t>Click to edit Master title style</a:t>
            </a:r>
            <a:endParaRPr lang="en-GB" dirty="0"/>
          </a:p>
        </p:txBody>
      </p:sp>
      <p:sp>
        <p:nvSpPr>
          <p:cNvPr id="13"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2800"/>
            <a:ext cx="4249738" cy="5113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Content Placeholder 6"/>
          <p:cNvSpPr>
            <a:spLocks noGrp="1"/>
          </p:cNvSpPr>
          <p:nvPr>
            <p:ph sz="quarter" idx="16"/>
          </p:nvPr>
        </p:nvSpPr>
        <p:spPr>
          <a:xfrm>
            <a:off x="4572001" y="1341438"/>
            <a:ext cx="4320480" cy="5111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858435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and Three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0825" y="188913"/>
            <a:ext cx="8642350" cy="503783"/>
          </a:xfrm>
          <a:prstGeom prst="rect">
            <a:avLst/>
          </a:prstGeom>
        </p:spPr>
        <p:txBody>
          <a:bodyPr/>
          <a:lstStyle>
            <a:lvl1pPr>
              <a:defRPr/>
            </a:lvl1pPr>
          </a:lstStyle>
          <a:p>
            <a:r>
              <a:rPr lang="en-US" dirty="0"/>
              <a:t> Click to edit Master title style</a:t>
            </a:r>
            <a:endParaRPr lang="en-GB" dirty="0"/>
          </a:p>
        </p:txBody>
      </p:sp>
      <p:sp>
        <p:nvSpPr>
          <p:cNvPr id="10" name="Text Placeholder 9"/>
          <p:cNvSpPr>
            <a:spLocks noGrp="1"/>
          </p:cNvSpPr>
          <p:nvPr>
            <p:ph type="body"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11"/>
          <p:cNvSpPr>
            <a:spLocks noGrp="1"/>
          </p:cNvSpPr>
          <p:nvPr>
            <p:ph type="body" sz="quarter" idx="12"/>
          </p:nvPr>
        </p:nvSpPr>
        <p:spPr>
          <a:xfrm>
            <a:off x="3203575" y="1341438"/>
            <a:ext cx="273685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13"/>
          <p:cNvSpPr>
            <a:spLocks noGrp="1"/>
          </p:cNvSpPr>
          <p:nvPr>
            <p:ph type="body" sz="quarter" idx="13"/>
          </p:nvPr>
        </p:nvSpPr>
        <p:spPr>
          <a:xfrm>
            <a:off x="6084888" y="1341438"/>
            <a:ext cx="2808287"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7"/>
          <p:cNvSpPr>
            <a:spLocks noGrp="1"/>
          </p:cNvSpPr>
          <p:nvPr>
            <p:ph type="body" sz="quarter" idx="14"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8" name="Title 1"/>
          <p:cNvSpPr txBox="1">
            <a:spLocks/>
          </p:cNvSpPr>
          <p:nvPr userDrawn="1"/>
        </p:nvSpPr>
        <p:spPr>
          <a:xfrm>
            <a:off x="252000" y="190800"/>
            <a:ext cx="8642350" cy="503783"/>
          </a:xfrm>
          <a:prstGeom prst="rect">
            <a:avLst/>
          </a:prstGeom>
          <a:solidFill>
            <a:srgbClr val="E32486"/>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5"/>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31160491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and key message">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p:spPr>
        <p:txBody>
          <a:bodyPr/>
          <a:lstStyle/>
          <a:p>
            <a:r>
              <a:rPr lang="en-US"/>
              <a:t>Click to edit Master title style</a:t>
            </a:r>
            <a:endParaRPr lang="en-GB"/>
          </a:p>
        </p:txBody>
      </p:sp>
      <p:sp>
        <p:nvSpPr>
          <p:cNvPr id="5" name="Content Placeholder 4"/>
          <p:cNvSpPr>
            <a:spLocks noGrp="1"/>
          </p:cNvSpPr>
          <p:nvPr>
            <p:ph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p:cNvSpPr>
            <a:spLocks noGrp="1"/>
          </p:cNvSpPr>
          <p:nvPr>
            <p:ph type="body" sz="quarter" idx="12"/>
          </p:nvPr>
        </p:nvSpPr>
        <p:spPr>
          <a:xfrm>
            <a:off x="3203575" y="1341438"/>
            <a:ext cx="568960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6" name="Title 1"/>
          <p:cNvSpPr txBox="1">
            <a:spLocks/>
          </p:cNvSpPr>
          <p:nvPr userDrawn="1"/>
        </p:nvSpPr>
        <p:spPr>
          <a:xfrm>
            <a:off x="251520" y="190800"/>
            <a:ext cx="8642350" cy="503783"/>
          </a:xfrm>
          <a:prstGeom prst="rect">
            <a:avLst/>
          </a:prstGeom>
          <a:solidFill>
            <a:srgbClr val="E32486"/>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4876528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Divider_slide">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250825" y="1340768"/>
            <a:ext cx="6985000" cy="504056"/>
          </a:xfrm>
        </p:spPr>
        <p:txBody>
          <a:bodyPr>
            <a:noAutofit/>
          </a:bodyPr>
          <a:lstStyle>
            <a:lvl1pPr>
              <a:defRPr sz="3600" baseline="0">
                <a:solidFill>
                  <a:schemeClr val="accent2"/>
                </a:solidFill>
                <a:latin typeface="+mj-lt"/>
              </a:defRPr>
            </a:lvl1pPr>
            <a:lvl2pPr>
              <a:defRPr sz="3600">
                <a:solidFill>
                  <a:schemeClr val="bg1"/>
                </a:solidFill>
                <a:latin typeface="+mj-lt"/>
              </a:defRPr>
            </a:lvl2pPr>
            <a:lvl3pPr>
              <a:defRPr sz="3600">
                <a:solidFill>
                  <a:schemeClr val="bg1"/>
                </a:solidFill>
                <a:latin typeface="+mj-lt"/>
              </a:defRPr>
            </a:lvl3pPr>
            <a:lvl4pPr>
              <a:defRPr sz="3600">
                <a:solidFill>
                  <a:schemeClr val="bg1"/>
                </a:solidFill>
                <a:latin typeface="+mj-lt"/>
              </a:defRPr>
            </a:lvl4pPr>
            <a:lvl5pPr>
              <a:defRPr sz="3600">
                <a:solidFill>
                  <a:schemeClr val="bg1"/>
                </a:solidFill>
                <a:latin typeface="+mj-lt"/>
              </a:defRPr>
            </a:lvl5pPr>
          </a:lstStyle>
          <a:p>
            <a:pPr lvl="0"/>
            <a:r>
              <a:rPr lang="en-US" dirty="0"/>
              <a:t>Divider Slide </a:t>
            </a:r>
            <a:endParaRPr lang="en-GB" dirty="0"/>
          </a:p>
        </p:txBody>
      </p:sp>
      <p:sp>
        <p:nvSpPr>
          <p:cNvPr id="6" name="Rectangle 5"/>
          <p:cNvSpPr/>
          <p:nvPr userDrawn="1"/>
        </p:nvSpPr>
        <p:spPr>
          <a:xfrm>
            <a:off x="232916" y="188912"/>
            <a:ext cx="1674788" cy="1152526"/>
          </a:xfrm>
          <a:prstGeom prst="rect">
            <a:avLst/>
          </a:prstGeom>
        </p:spPr>
        <p:txBody>
          <a:bodyPr wrap="square" lIns="0" tIns="0" rIns="0" bIns="0" anchor="ctr">
            <a:noAutofit/>
          </a:bodyPr>
          <a:lstStyle/>
          <a:p>
            <a:r>
              <a:rPr kumimoji="0" lang="en-GB" sz="8800" b="0" i="0" u="none" strike="noStrike" kern="1200" cap="none" spc="0" normalizeH="0" baseline="0" noProof="0" dirty="0">
                <a:ln>
                  <a:noFill/>
                </a:ln>
                <a:solidFill>
                  <a:schemeClr val="accent2"/>
                </a:solidFill>
                <a:effectLst/>
                <a:uLnTx/>
                <a:uFillTx/>
                <a:latin typeface="Arial Black"/>
                <a:ea typeface="+mj-ea"/>
                <a:cs typeface="+mj-cs"/>
              </a:rPr>
              <a:t>03</a:t>
            </a:r>
            <a:endParaRPr lang="en-GB" sz="8800" dirty="0">
              <a:solidFill>
                <a:schemeClr val="accent2"/>
              </a:solidFill>
            </a:endParaRPr>
          </a:p>
        </p:txBody>
      </p:sp>
      <p:sp>
        <p:nvSpPr>
          <p:cNvPr id="7" name="TextBox 6"/>
          <p:cNvSpPr txBox="1"/>
          <p:nvPr userDrawn="1"/>
        </p:nvSpPr>
        <p:spPr>
          <a:xfrm>
            <a:off x="232916" y="6165304"/>
            <a:ext cx="8587556" cy="369332"/>
          </a:xfrm>
          <a:prstGeom prst="rect">
            <a:avLst/>
          </a:prstGeom>
          <a:noFill/>
        </p:spPr>
        <p:txBody>
          <a:bodyPr wrap="square" rtlCol="0">
            <a:spAutoFit/>
          </a:bodyPr>
          <a:lstStyle/>
          <a:p>
            <a:r>
              <a:rPr lang="en-GB" i="1" dirty="0">
                <a:solidFill>
                  <a:schemeClr val="accent2"/>
                </a:solidFill>
              </a:rPr>
              <a:t>Transforming</a:t>
            </a:r>
            <a:r>
              <a:rPr lang="en-GB" i="1" baseline="0" dirty="0">
                <a:solidFill>
                  <a:schemeClr val="accent2"/>
                </a:solidFill>
              </a:rPr>
              <a:t> London’s health and care together</a:t>
            </a:r>
            <a:endParaRPr lang="en-GB" i="1" dirty="0">
              <a:solidFill>
                <a:schemeClr val="accent2"/>
              </a:solidFill>
            </a:endParaRPr>
          </a:p>
        </p:txBody>
      </p:sp>
      <p:cxnSp>
        <p:nvCxnSpPr>
          <p:cNvPr id="8" name="Straight Connector 7"/>
          <p:cNvCxnSpPr/>
          <p:nvPr userDrawn="1"/>
        </p:nvCxnSpPr>
        <p:spPr>
          <a:xfrm>
            <a:off x="232916" y="6165304"/>
            <a:ext cx="8587556"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1"/>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5934132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rgbClr val="A25BA0"/>
          </a:solidFill>
        </p:spPr>
        <p:txBody>
          <a:bodyPr/>
          <a:lstStyle>
            <a:lvl1pPr marL="95250" indent="0">
              <a:defRPr baseline="0">
                <a:solidFill>
                  <a:schemeClr val="bg1"/>
                </a:solidFill>
              </a:defRPr>
            </a:lvl1pPr>
          </a:lstStyle>
          <a:p>
            <a:r>
              <a:rPr lang="en-US"/>
              <a:t>Click to edit Master title style</a:t>
            </a:r>
            <a:endParaRPr lang="en-GB" dirty="0"/>
          </a:p>
        </p:txBody>
      </p:sp>
      <p:sp>
        <p:nvSpPr>
          <p:cNvPr id="6" name="Text Placeholder 7"/>
          <p:cNvSpPr>
            <a:spLocks noGrp="1"/>
          </p:cNvSpPr>
          <p:nvPr>
            <p:ph type="body" sz="quarter" idx="12" hasCustomPrompt="1"/>
          </p:nvPr>
        </p:nvSpPr>
        <p:spPr>
          <a:xfrm>
            <a:off x="250825" y="692696"/>
            <a:ext cx="8642350" cy="432047"/>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1438"/>
            <a:ext cx="8642350" cy="4967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533975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Content and Two Column">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rgbClr val="A25BA0"/>
          </a:solidFill>
        </p:spPr>
        <p:txBody>
          <a:bodyPr/>
          <a:lstStyle>
            <a:lvl1pPr marL="95250" indent="0">
              <a:defRPr>
                <a:solidFill>
                  <a:schemeClr val="bg1"/>
                </a:solidFill>
              </a:defRPr>
            </a:lvl1pPr>
          </a:lstStyle>
          <a:p>
            <a:r>
              <a:rPr lang="en-US"/>
              <a:t>Click to edit Master title style</a:t>
            </a:r>
            <a:endParaRPr lang="en-GB" dirty="0"/>
          </a:p>
        </p:txBody>
      </p:sp>
      <p:sp>
        <p:nvSpPr>
          <p:cNvPr id="13"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2800"/>
            <a:ext cx="4249738" cy="5113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Content Placeholder 6"/>
          <p:cNvSpPr>
            <a:spLocks noGrp="1"/>
          </p:cNvSpPr>
          <p:nvPr>
            <p:ph sz="quarter" idx="16"/>
          </p:nvPr>
        </p:nvSpPr>
        <p:spPr>
          <a:xfrm>
            <a:off x="4572001" y="1341438"/>
            <a:ext cx="4320480" cy="5111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08786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losing_Slide">
    <p:spTree>
      <p:nvGrpSpPr>
        <p:cNvPr id="1" name=""/>
        <p:cNvGrpSpPr/>
        <p:nvPr/>
      </p:nvGrpSpPr>
      <p:grpSpPr>
        <a:xfrm>
          <a:off x="0" y="0"/>
          <a:ext cx="0" cy="0"/>
          <a:chOff x="0" y="0"/>
          <a:chExt cx="0" cy="0"/>
        </a:xfrm>
      </p:grpSpPr>
      <p:sp>
        <p:nvSpPr>
          <p:cNvPr id="6" name="Title 5"/>
          <p:cNvSpPr>
            <a:spLocks noGrp="1"/>
          </p:cNvSpPr>
          <p:nvPr>
            <p:ph type="title"/>
          </p:nvPr>
        </p:nvSpPr>
        <p:spPr>
          <a:xfrm>
            <a:off x="251520" y="1772816"/>
            <a:ext cx="8241688" cy="1647510"/>
          </a:xfrm>
          <a:prstGeom prst="rect">
            <a:avLst/>
          </a:prstGeom>
          <a:noFill/>
        </p:spPr>
        <p:txBody>
          <a:bodyPr lIns="0" tIns="0" rIns="0" bIns="0">
            <a:normAutofit/>
          </a:bodyPr>
          <a:lstStyle>
            <a:lvl1pPr algn="l">
              <a:defRPr sz="3600" baseline="0">
                <a:solidFill>
                  <a:srgbClr val="0091C9"/>
                </a:solidFill>
              </a:defRPr>
            </a:lvl1pPr>
          </a:lstStyle>
          <a:p>
            <a:r>
              <a:rPr lang="en-US"/>
              <a:t>Click to edit Master title style</a:t>
            </a:r>
            <a:endParaRPr lang="en-GB" dirty="0"/>
          </a:p>
        </p:txBody>
      </p:sp>
      <p:sp>
        <p:nvSpPr>
          <p:cNvPr id="4" name="Slide Number Placeholder 3"/>
          <p:cNvSpPr>
            <a:spLocks noGrp="1"/>
          </p:cNvSpPr>
          <p:nvPr>
            <p:ph type="sldNum" sz="quarter" idx="11"/>
          </p:nvPr>
        </p:nvSpPr>
        <p:spPr/>
        <p:txBody>
          <a:bodyPr/>
          <a:lstStyle/>
          <a:p>
            <a:fld id="{8FC524A1-7B6A-464D-B8BC-8FE2E057339E}" type="slidenum">
              <a:rPr lang="en-GB" smtClean="0"/>
              <a:pPr/>
              <a:t>‹#›</a:t>
            </a:fld>
            <a:endParaRPr lang="en-GB"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16624" y="4454488"/>
            <a:ext cx="3419872" cy="1566800"/>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655571" y="404664"/>
            <a:ext cx="2164901" cy="504056"/>
          </a:xfrm>
          <a:prstGeom prst="rect">
            <a:avLst/>
          </a:prstGeom>
        </p:spPr>
      </p:pic>
      <p:sp>
        <p:nvSpPr>
          <p:cNvPr id="17" name="Text Placeholder 7"/>
          <p:cNvSpPr>
            <a:spLocks noGrp="1"/>
          </p:cNvSpPr>
          <p:nvPr>
            <p:ph type="body" sz="quarter" idx="10"/>
          </p:nvPr>
        </p:nvSpPr>
        <p:spPr>
          <a:xfrm>
            <a:off x="251521" y="5013176"/>
            <a:ext cx="7344815" cy="1512168"/>
          </a:xfrm>
        </p:spPr>
        <p:txBody>
          <a:bodyPr>
            <a:normAutofit/>
          </a:bodyPr>
          <a:lstStyle>
            <a:lvl1pPr algn="l">
              <a:defRPr sz="2400" baseline="0">
                <a:solidFill>
                  <a:srgbClr val="0091C9"/>
                </a:solidFill>
                <a:latin typeface="+mn-lt"/>
              </a:defRPr>
            </a:lvl1pPr>
          </a:lstStyle>
          <a:p>
            <a:pPr lvl="0"/>
            <a:r>
              <a:rPr lang="en-US"/>
              <a:t>Click to edit Master text styles</a:t>
            </a:r>
          </a:p>
        </p:txBody>
      </p:sp>
    </p:spTree>
    <p:extLst>
      <p:ext uri="{BB962C8B-B14F-4D97-AF65-F5344CB8AC3E}">
        <p14:creationId xmlns:p14="http://schemas.microsoft.com/office/powerpoint/2010/main" val="17744976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and Three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0825" y="188913"/>
            <a:ext cx="8642350" cy="503783"/>
          </a:xfrm>
          <a:prstGeom prst="rect">
            <a:avLst/>
          </a:prstGeom>
        </p:spPr>
        <p:txBody>
          <a:bodyPr/>
          <a:lstStyle>
            <a:lvl1pPr>
              <a:defRPr/>
            </a:lvl1pPr>
          </a:lstStyle>
          <a:p>
            <a:r>
              <a:rPr lang="en-US" dirty="0"/>
              <a:t> Click to edit Master title style</a:t>
            </a:r>
            <a:endParaRPr lang="en-GB" dirty="0"/>
          </a:p>
        </p:txBody>
      </p:sp>
      <p:sp>
        <p:nvSpPr>
          <p:cNvPr id="10" name="Text Placeholder 9"/>
          <p:cNvSpPr>
            <a:spLocks noGrp="1"/>
          </p:cNvSpPr>
          <p:nvPr>
            <p:ph type="body"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11"/>
          <p:cNvSpPr>
            <a:spLocks noGrp="1"/>
          </p:cNvSpPr>
          <p:nvPr>
            <p:ph type="body" sz="quarter" idx="12"/>
          </p:nvPr>
        </p:nvSpPr>
        <p:spPr>
          <a:xfrm>
            <a:off x="3203575" y="1341438"/>
            <a:ext cx="273685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13"/>
          <p:cNvSpPr>
            <a:spLocks noGrp="1"/>
          </p:cNvSpPr>
          <p:nvPr>
            <p:ph type="body" sz="quarter" idx="13"/>
          </p:nvPr>
        </p:nvSpPr>
        <p:spPr>
          <a:xfrm>
            <a:off x="6084888" y="1341438"/>
            <a:ext cx="2808287"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7"/>
          <p:cNvSpPr>
            <a:spLocks noGrp="1"/>
          </p:cNvSpPr>
          <p:nvPr>
            <p:ph type="body" sz="quarter" idx="14"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8" name="Title 1"/>
          <p:cNvSpPr txBox="1">
            <a:spLocks/>
          </p:cNvSpPr>
          <p:nvPr userDrawn="1"/>
        </p:nvSpPr>
        <p:spPr>
          <a:xfrm>
            <a:off x="252000" y="190800"/>
            <a:ext cx="8642350" cy="503783"/>
          </a:xfrm>
          <a:prstGeom prst="rect">
            <a:avLst/>
          </a:prstGeom>
          <a:solidFill>
            <a:srgbClr val="A25BA0"/>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5"/>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3829037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and key message">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p:spPr>
        <p:txBody>
          <a:bodyPr/>
          <a:lstStyle/>
          <a:p>
            <a:r>
              <a:rPr lang="en-US"/>
              <a:t>Click to edit Master title style</a:t>
            </a:r>
            <a:endParaRPr lang="en-GB"/>
          </a:p>
        </p:txBody>
      </p:sp>
      <p:sp>
        <p:nvSpPr>
          <p:cNvPr id="5" name="Content Placeholder 4"/>
          <p:cNvSpPr>
            <a:spLocks noGrp="1"/>
          </p:cNvSpPr>
          <p:nvPr>
            <p:ph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p:cNvSpPr>
            <a:spLocks noGrp="1"/>
          </p:cNvSpPr>
          <p:nvPr>
            <p:ph type="body" sz="quarter" idx="12"/>
          </p:nvPr>
        </p:nvSpPr>
        <p:spPr>
          <a:xfrm>
            <a:off x="3203575" y="1341438"/>
            <a:ext cx="568960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rgbClr val="0072C6"/>
                </a:solidFill>
                <a:latin typeface="+mn-lt"/>
              </a:defRPr>
            </a:lvl1pPr>
          </a:lstStyle>
          <a:p>
            <a:pPr lvl="0"/>
            <a:r>
              <a:rPr lang="en-GB" dirty="0"/>
              <a:t>Subtitle </a:t>
            </a:r>
          </a:p>
        </p:txBody>
      </p:sp>
      <p:sp>
        <p:nvSpPr>
          <p:cNvPr id="6" name="Title 1"/>
          <p:cNvSpPr txBox="1">
            <a:spLocks/>
          </p:cNvSpPr>
          <p:nvPr userDrawn="1"/>
        </p:nvSpPr>
        <p:spPr>
          <a:xfrm>
            <a:off x="251520" y="190800"/>
            <a:ext cx="8642350" cy="503783"/>
          </a:xfrm>
          <a:prstGeom prst="rect">
            <a:avLst/>
          </a:prstGeom>
          <a:solidFill>
            <a:schemeClr val="accent2"/>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17722120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Divider_slide">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250825" y="1340768"/>
            <a:ext cx="6985000" cy="504056"/>
          </a:xfrm>
        </p:spPr>
        <p:txBody>
          <a:bodyPr>
            <a:noAutofit/>
          </a:bodyPr>
          <a:lstStyle>
            <a:lvl1pPr>
              <a:defRPr sz="3600" baseline="0">
                <a:solidFill>
                  <a:schemeClr val="accent3"/>
                </a:solidFill>
                <a:latin typeface="+mj-lt"/>
              </a:defRPr>
            </a:lvl1pPr>
            <a:lvl2pPr>
              <a:defRPr sz="3600">
                <a:solidFill>
                  <a:schemeClr val="bg1"/>
                </a:solidFill>
                <a:latin typeface="+mj-lt"/>
              </a:defRPr>
            </a:lvl2pPr>
            <a:lvl3pPr>
              <a:defRPr sz="3600">
                <a:solidFill>
                  <a:schemeClr val="bg1"/>
                </a:solidFill>
                <a:latin typeface="+mj-lt"/>
              </a:defRPr>
            </a:lvl3pPr>
            <a:lvl4pPr>
              <a:defRPr sz="3600">
                <a:solidFill>
                  <a:schemeClr val="bg1"/>
                </a:solidFill>
                <a:latin typeface="+mj-lt"/>
              </a:defRPr>
            </a:lvl4pPr>
            <a:lvl5pPr>
              <a:defRPr sz="3600">
                <a:solidFill>
                  <a:schemeClr val="bg1"/>
                </a:solidFill>
                <a:latin typeface="+mj-lt"/>
              </a:defRPr>
            </a:lvl5pPr>
          </a:lstStyle>
          <a:p>
            <a:pPr lvl="0"/>
            <a:r>
              <a:rPr lang="en-US" dirty="0"/>
              <a:t>Divider Slide </a:t>
            </a:r>
            <a:endParaRPr lang="en-GB" dirty="0"/>
          </a:p>
        </p:txBody>
      </p:sp>
      <p:sp>
        <p:nvSpPr>
          <p:cNvPr id="6" name="Rectangle 5"/>
          <p:cNvSpPr/>
          <p:nvPr userDrawn="1"/>
        </p:nvSpPr>
        <p:spPr>
          <a:xfrm>
            <a:off x="232916" y="188912"/>
            <a:ext cx="1674788" cy="1152526"/>
          </a:xfrm>
          <a:prstGeom prst="rect">
            <a:avLst/>
          </a:prstGeom>
        </p:spPr>
        <p:txBody>
          <a:bodyPr wrap="square" lIns="0" tIns="0" rIns="0" bIns="0" anchor="ctr">
            <a:noAutofit/>
          </a:bodyPr>
          <a:lstStyle/>
          <a:p>
            <a:r>
              <a:rPr kumimoji="0" lang="en-GB" sz="8800" b="0" i="0" u="none" strike="noStrike" kern="1200" cap="none" spc="0" normalizeH="0" baseline="0" noProof="0" dirty="0">
                <a:ln>
                  <a:noFill/>
                </a:ln>
                <a:solidFill>
                  <a:schemeClr val="accent3"/>
                </a:solidFill>
                <a:effectLst/>
                <a:uLnTx/>
                <a:uFillTx/>
                <a:latin typeface="Arial Black"/>
                <a:ea typeface="+mj-ea"/>
                <a:cs typeface="+mj-cs"/>
              </a:rPr>
              <a:t>04</a:t>
            </a:r>
            <a:endParaRPr lang="en-GB" sz="8800" dirty="0">
              <a:solidFill>
                <a:schemeClr val="accent3"/>
              </a:solidFill>
            </a:endParaRPr>
          </a:p>
        </p:txBody>
      </p:sp>
      <p:sp>
        <p:nvSpPr>
          <p:cNvPr id="7" name="TextBox 6"/>
          <p:cNvSpPr txBox="1"/>
          <p:nvPr userDrawn="1"/>
        </p:nvSpPr>
        <p:spPr>
          <a:xfrm>
            <a:off x="232916" y="6165304"/>
            <a:ext cx="8587556" cy="369332"/>
          </a:xfrm>
          <a:prstGeom prst="rect">
            <a:avLst/>
          </a:prstGeom>
          <a:noFill/>
        </p:spPr>
        <p:txBody>
          <a:bodyPr wrap="square" rtlCol="0">
            <a:spAutoFit/>
          </a:bodyPr>
          <a:lstStyle/>
          <a:p>
            <a:r>
              <a:rPr lang="en-GB" i="1" dirty="0">
                <a:solidFill>
                  <a:schemeClr val="accent3"/>
                </a:solidFill>
              </a:rPr>
              <a:t>Transforming</a:t>
            </a:r>
            <a:r>
              <a:rPr lang="en-GB" i="1" baseline="0" dirty="0">
                <a:solidFill>
                  <a:schemeClr val="accent3"/>
                </a:solidFill>
              </a:rPr>
              <a:t> London’s health and care together</a:t>
            </a:r>
            <a:endParaRPr lang="en-GB" i="1" dirty="0">
              <a:solidFill>
                <a:schemeClr val="accent3"/>
              </a:solidFill>
            </a:endParaRPr>
          </a:p>
        </p:txBody>
      </p:sp>
      <p:cxnSp>
        <p:nvCxnSpPr>
          <p:cNvPr id="8" name="Straight Connector 7"/>
          <p:cNvCxnSpPr/>
          <p:nvPr userDrawn="1"/>
        </p:nvCxnSpPr>
        <p:spPr>
          <a:xfrm>
            <a:off x="232916" y="6165304"/>
            <a:ext cx="858755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1"/>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1194560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rgbClr val="33BBB1"/>
          </a:solidFill>
        </p:spPr>
        <p:txBody>
          <a:bodyPr/>
          <a:lstStyle>
            <a:lvl1pPr marL="95250" indent="0">
              <a:defRPr baseline="0">
                <a:solidFill>
                  <a:schemeClr val="bg1"/>
                </a:solidFill>
              </a:defRPr>
            </a:lvl1pPr>
          </a:lstStyle>
          <a:p>
            <a:r>
              <a:rPr lang="en-US"/>
              <a:t>Click to edit Master title style</a:t>
            </a:r>
            <a:endParaRPr lang="en-GB" dirty="0"/>
          </a:p>
        </p:txBody>
      </p:sp>
      <p:sp>
        <p:nvSpPr>
          <p:cNvPr id="6" name="Text Placeholder 7"/>
          <p:cNvSpPr>
            <a:spLocks noGrp="1"/>
          </p:cNvSpPr>
          <p:nvPr>
            <p:ph type="body" sz="quarter" idx="12" hasCustomPrompt="1"/>
          </p:nvPr>
        </p:nvSpPr>
        <p:spPr>
          <a:xfrm>
            <a:off x="250825" y="692696"/>
            <a:ext cx="8642350" cy="432047"/>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1438"/>
            <a:ext cx="8642350" cy="4967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822602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Content and Two Column">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rgbClr val="33BBB1"/>
          </a:solidFill>
        </p:spPr>
        <p:txBody>
          <a:bodyPr/>
          <a:lstStyle>
            <a:lvl1pPr marL="95250" indent="0">
              <a:defRPr>
                <a:solidFill>
                  <a:schemeClr val="bg1"/>
                </a:solidFill>
              </a:defRPr>
            </a:lvl1pPr>
          </a:lstStyle>
          <a:p>
            <a:r>
              <a:rPr lang="en-US"/>
              <a:t>Click to edit Master title style</a:t>
            </a:r>
            <a:endParaRPr lang="en-GB" dirty="0"/>
          </a:p>
        </p:txBody>
      </p:sp>
      <p:sp>
        <p:nvSpPr>
          <p:cNvPr id="13"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2800"/>
            <a:ext cx="4249738" cy="5113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Content Placeholder 6"/>
          <p:cNvSpPr>
            <a:spLocks noGrp="1"/>
          </p:cNvSpPr>
          <p:nvPr>
            <p:ph sz="quarter" idx="16"/>
          </p:nvPr>
        </p:nvSpPr>
        <p:spPr>
          <a:xfrm>
            <a:off x="4572001" y="1341438"/>
            <a:ext cx="4320480" cy="5111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459560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itle and Three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0825" y="188913"/>
            <a:ext cx="8642350" cy="503783"/>
          </a:xfrm>
          <a:prstGeom prst="rect">
            <a:avLst/>
          </a:prstGeom>
        </p:spPr>
        <p:txBody>
          <a:bodyPr/>
          <a:lstStyle>
            <a:lvl1pPr>
              <a:defRPr/>
            </a:lvl1pPr>
          </a:lstStyle>
          <a:p>
            <a:r>
              <a:rPr lang="en-US" dirty="0"/>
              <a:t> Click to edit Master title style</a:t>
            </a:r>
            <a:endParaRPr lang="en-GB" dirty="0"/>
          </a:p>
        </p:txBody>
      </p:sp>
      <p:sp>
        <p:nvSpPr>
          <p:cNvPr id="10" name="Text Placeholder 9"/>
          <p:cNvSpPr>
            <a:spLocks noGrp="1"/>
          </p:cNvSpPr>
          <p:nvPr>
            <p:ph type="body"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11"/>
          <p:cNvSpPr>
            <a:spLocks noGrp="1"/>
          </p:cNvSpPr>
          <p:nvPr>
            <p:ph type="body" sz="quarter" idx="12"/>
          </p:nvPr>
        </p:nvSpPr>
        <p:spPr>
          <a:xfrm>
            <a:off x="3203575" y="1341438"/>
            <a:ext cx="273685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13"/>
          <p:cNvSpPr>
            <a:spLocks noGrp="1"/>
          </p:cNvSpPr>
          <p:nvPr>
            <p:ph type="body" sz="quarter" idx="13"/>
          </p:nvPr>
        </p:nvSpPr>
        <p:spPr>
          <a:xfrm>
            <a:off x="6084888" y="1341438"/>
            <a:ext cx="2808287"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7"/>
          <p:cNvSpPr>
            <a:spLocks noGrp="1"/>
          </p:cNvSpPr>
          <p:nvPr>
            <p:ph type="body" sz="quarter" idx="14"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8" name="Title 1"/>
          <p:cNvSpPr txBox="1">
            <a:spLocks/>
          </p:cNvSpPr>
          <p:nvPr userDrawn="1"/>
        </p:nvSpPr>
        <p:spPr>
          <a:xfrm>
            <a:off x="252000" y="190800"/>
            <a:ext cx="8642350" cy="503783"/>
          </a:xfrm>
          <a:prstGeom prst="rect">
            <a:avLst/>
          </a:prstGeom>
          <a:solidFill>
            <a:srgbClr val="33BBB1"/>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5"/>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16354211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and key message">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p:spPr>
        <p:txBody>
          <a:bodyPr/>
          <a:lstStyle/>
          <a:p>
            <a:r>
              <a:rPr lang="en-US"/>
              <a:t>Click to edit Master title style</a:t>
            </a:r>
            <a:endParaRPr lang="en-GB"/>
          </a:p>
        </p:txBody>
      </p:sp>
      <p:sp>
        <p:nvSpPr>
          <p:cNvPr id="5" name="Content Placeholder 4"/>
          <p:cNvSpPr>
            <a:spLocks noGrp="1"/>
          </p:cNvSpPr>
          <p:nvPr>
            <p:ph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p:cNvSpPr>
            <a:spLocks noGrp="1"/>
          </p:cNvSpPr>
          <p:nvPr>
            <p:ph type="body" sz="quarter" idx="12"/>
          </p:nvPr>
        </p:nvSpPr>
        <p:spPr>
          <a:xfrm>
            <a:off x="3203575" y="1341438"/>
            <a:ext cx="568960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6" name="Title 1"/>
          <p:cNvSpPr txBox="1">
            <a:spLocks/>
          </p:cNvSpPr>
          <p:nvPr userDrawn="1"/>
        </p:nvSpPr>
        <p:spPr>
          <a:xfrm>
            <a:off x="251520" y="190800"/>
            <a:ext cx="8642350" cy="503783"/>
          </a:xfrm>
          <a:prstGeom prst="rect">
            <a:avLst/>
          </a:prstGeom>
          <a:solidFill>
            <a:srgbClr val="33BBB1"/>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1562712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Divider_slide">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250825" y="1340768"/>
            <a:ext cx="6985000" cy="504056"/>
          </a:xfrm>
        </p:spPr>
        <p:txBody>
          <a:bodyPr>
            <a:noAutofit/>
          </a:bodyPr>
          <a:lstStyle>
            <a:lvl1pPr>
              <a:defRPr sz="3600" baseline="0">
                <a:solidFill>
                  <a:schemeClr val="accent4"/>
                </a:solidFill>
                <a:latin typeface="+mj-lt"/>
              </a:defRPr>
            </a:lvl1pPr>
            <a:lvl2pPr>
              <a:defRPr sz="3600">
                <a:solidFill>
                  <a:schemeClr val="bg1"/>
                </a:solidFill>
                <a:latin typeface="+mj-lt"/>
              </a:defRPr>
            </a:lvl2pPr>
            <a:lvl3pPr>
              <a:defRPr sz="3600">
                <a:solidFill>
                  <a:schemeClr val="bg1"/>
                </a:solidFill>
                <a:latin typeface="+mj-lt"/>
              </a:defRPr>
            </a:lvl3pPr>
            <a:lvl4pPr>
              <a:defRPr sz="3600">
                <a:solidFill>
                  <a:schemeClr val="bg1"/>
                </a:solidFill>
                <a:latin typeface="+mj-lt"/>
              </a:defRPr>
            </a:lvl4pPr>
            <a:lvl5pPr>
              <a:defRPr sz="3600">
                <a:solidFill>
                  <a:schemeClr val="bg1"/>
                </a:solidFill>
                <a:latin typeface="+mj-lt"/>
              </a:defRPr>
            </a:lvl5pPr>
          </a:lstStyle>
          <a:p>
            <a:pPr lvl="0"/>
            <a:r>
              <a:rPr lang="en-US" dirty="0"/>
              <a:t>Divider Slide </a:t>
            </a:r>
            <a:endParaRPr lang="en-GB" dirty="0"/>
          </a:p>
        </p:txBody>
      </p:sp>
      <p:sp>
        <p:nvSpPr>
          <p:cNvPr id="6" name="Rectangle 5"/>
          <p:cNvSpPr/>
          <p:nvPr userDrawn="1"/>
        </p:nvSpPr>
        <p:spPr>
          <a:xfrm>
            <a:off x="250824" y="188912"/>
            <a:ext cx="1656879" cy="1152526"/>
          </a:xfrm>
          <a:prstGeom prst="rect">
            <a:avLst/>
          </a:prstGeom>
        </p:spPr>
        <p:txBody>
          <a:bodyPr wrap="square" lIns="0" tIns="0" rIns="0" bIns="0" anchor="ctr">
            <a:noAutofit/>
          </a:bodyPr>
          <a:lstStyle/>
          <a:p>
            <a:r>
              <a:rPr kumimoji="0" lang="en-GB" sz="8800" b="0" i="0" u="none" strike="noStrike" kern="1200" cap="none" spc="0" normalizeH="0" baseline="0" noProof="0" dirty="0">
                <a:ln>
                  <a:noFill/>
                </a:ln>
                <a:solidFill>
                  <a:schemeClr val="accent4"/>
                </a:solidFill>
                <a:effectLst/>
                <a:uLnTx/>
                <a:uFillTx/>
                <a:latin typeface="Arial Black"/>
                <a:ea typeface="+mj-ea"/>
                <a:cs typeface="+mj-cs"/>
              </a:rPr>
              <a:t>05</a:t>
            </a:r>
            <a:endParaRPr lang="en-GB" sz="8800" dirty="0">
              <a:solidFill>
                <a:schemeClr val="accent4"/>
              </a:solidFill>
            </a:endParaRPr>
          </a:p>
        </p:txBody>
      </p:sp>
      <p:sp>
        <p:nvSpPr>
          <p:cNvPr id="7" name="TextBox 6"/>
          <p:cNvSpPr txBox="1"/>
          <p:nvPr userDrawn="1"/>
        </p:nvSpPr>
        <p:spPr>
          <a:xfrm>
            <a:off x="232916" y="6165304"/>
            <a:ext cx="8587556" cy="369332"/>
          </a:xfrm>
          <a:prstGeom prst="rect">
            <a:avLst/>
          </a:prstGeom>
          <a:noFill/>
        </p:spPr>
        <p:txBody>
          <a:bodyPr wrap="square" rtlCol="0">
            <a:spAutoFit/>
          </a:bodyPr>
          <a:lstStyle/>
          <a:p>
            <a:r>
              <a:rPr lang="en-GB" i="1" dirty="0">
                <a:solidFill>
                  <a:schemeClr val="accent4"/>
                </a:solidFill>
              </a:rPr>
              <a:t>Transforming</a:t>
            </a:r>
            <a:r>
              <a:rPr lang="en-GB" i="1" baseline="0" dirty="0">
                <a:solidFill>
                  <a:schemeClr val="accent4"/>
                </a:solidFill>
              </a:rPr>
              <a:t> London’s health and care together</a:t>
            </a:r>
            <a:endParaRPr lang="en-GB" i="1" dirty="0">
              <a:solidFill>
                <a:schemeClr val="accent4"/>
              </a:solidFill>
            </a:endParaRPr>
          </a:p>
        </p:txBody>
      </p:sp>
      <p:cxnSp>
        <p:nvCxnSpPr>
          <p:cNvPr id="8" name="Straight Connector 7"/>
          <p:cNvCxnSpPr/>
          <p:nvPr userDrawn="1"/>
        </p:nvCxnSpPr>
        <p:spPr>
          <a:xfrm>
            <a:off x="232916" y="6165304"/>
            <a:ext cx="8587556"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1"/>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23355776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chemeClr val="accent4"/>
          </a:solidFill>
        </p:spPr>
        <p:txBody>
          <a:bodyPr/>
          <a:lstStyle>
            <a:lvl1pPr marL="95250" indent="0">
              <a:defRPr baseline="0">
                <a:solidFill>
                  <a:schemeClr val="bg1"/>
                </a:solidFill>
              </a:defRPr>
            </a:lvl1pPr>
          </a:lstStyle>
          <a:p>
            <a:r>
              <a:rPr lang="en-US"/>
              <a:t>Click to edit Master title style</a:t>
            </a:r>
            <a:endParaRPr lang="en-GB" dirty="0"/>
          </a:p>
        </p:txBody>
      </p:sp>
      <p:sp>
        <p:nvSpPr>
          <p:cNvPr id="6" name="Text Placeholder 7"/>
          <p:cNvSpPr>
            <a:spLocks noGrp="1"/>
          </p:cNvSpPr>
          <p:nvPr>
            <p:ph type="body" sz="quarter" idx="12" hasCustomPrompt="1"/>
          </p:nvPr>
        </p:nvSpPr>
        <p:spPr>
          <a:xfrm>
            <a:off x="250825" y="692696"/>
            <a:ext cx="8642350" cy="432047"/>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1438"/>
            <a:ext cx="8642350" cy="4967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822602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Content and Two Column">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chemeClr val="accent4"/>
          </a:solidFill>
        </p:spPr>
        <p:txBody>
          <a:bodyPr/>
          <a:lstStyle>
            <a:lvl1pPr marL="95250" indent="0">
              <a:defRPr>
                <a:solidFill>
                  <a:schemeClr val="bg1"/>
                </a:solidFill>
              </a:defRPr>
            </a:lvl1pPr>
          </a:lstStyle>
          <a:p>
            <a:r>
              <a:rPr lang="en-US"/>
              <a:t>Click to edit Master title style</a:t>
            </a:r>
            <a:endParaRPr lang="en-GB" dirty="0"/>
          </a:p>
        </p:txBody>
      </p:sp>
      <p:sp>
        <p:nvSpPr>
          <p:cNvPr id="13"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2800"/>
            <a:ext cx="4249738" cy="5113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Content Placeholder 6"/>
          <p:cNvSpPr>
            <a:spLocks noGrp="1"/>
          </p:cNvSpPr>
          <p:nvPr>
            <p:ph sz="quarter" idx="16"/>
          </p:nvPr>
        </p:nvSpPr>
        <p:spPr>
          <a:xfrm>
            <a:off x="4572001" y="1341438"/>
            <a:ext cx="4320480" cy="5111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45956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rgbClr val="0072C6"/>
          </a:solidFill>
        </p:spPr>
        <p:txBody>
          <a:bodyPr/>
          <a:lstStyle>
            <a:lvl1pPr marL="95250" indent="0">
              <a:defRPr baseline="0">
                <a:solidFill>
                  <a:schemeClr val="bg1"/>
                </a:solidFill>
              </a:defRPr>
            </a:lvl1pPr>
          </a:lstStyle>
          <a:p>
            <a:r>
              <a:rPr lang="en-US"/>
              <a:t>Click to edit Master title style</a:t>
            </a:r>
            <a:endParaRPr lang="en-GB" dirty="0"/>
          </a:p>
        </p:txBody>
      </p:sp>
      <p:sp>
        <p:nvSpPr>
          <p:cNvPr id="6" name="Text Placeholder 7"/>
          <p:cNvSpPr>
            <a:spLocks noGrp="1"/>
          </p:cNvSpPr>
          <p:nvPr>
            <p:ph type="body" sz="quarter" idx="12" hasCustomPrompt="1"/>
          </p:nvPr>
        </p:nvSpPr>
        <p:spPr>
          <a:xfrm>
            <a:off x="250825" y="692696"/>
            <a:ext cx="8642350" cy="432047"/>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1438"/>
            <a:ext cx="8642350" cy="4967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705243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and Three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0825" y="188913"/>
            <a:ext cx="8642350" cy="503783"/>
          </a:xfrm>
          <a:prstGeom prst="rect">
            <a:avLst/>
          </a:prstGeom>
        </p:spPr>
        <p:txBody>
          <a:bodyPr/>
          <a:lstStyle>
            <a:lvl1pPr>
              <a:defRPr/>
            </a:lvl1pPr>
          </a:lstStyle>
          <a:p>
            <a:r>
              <a:rPr lang="en-US" dirty="0"/>
              <a:t> Click to edit Master title style</a:t>
            </a:r>
            <a:endParaRPr lang="en-GB" dirty="0"/>
          </a:p>
        </p:txBody>
      </p:sp>
      <p:sp>
        <p:nvSpPr>
          <p:cNvPr id="10" name="Text Placeholder 9"/>
          <p:cNvSpPr>
            <a:spLocks noGrp="1"/>
          </p:cNvSpPr>
          <p:nvPr>
            <p:ph type="body"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11"/>
          <p:cNvSpPr>
            <a:spLocks noGrp="1"/>
          </p:cNvSpPr>
          <p:nvPr>
            <p:ph type="body" sz="quarter" idx="12"/>
          </p:nvPr>
        </p:nvSpPr>
        <p:spPr>
          <a:xfrm>
            <a:off x="3203575" y="1341438"/>
            <a:ext cx="273685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13"/>
          <p:cNvSpPr>
            <a:spLocks noGrp="1"/>
          </p:cNvSpPr>
          <p:nvPr>
            <p:ph type="body" sz="quarter" idx="13"/>
          </p:nvPr>
        </p:nvSpPr>
        <p:spPr>
          <a:xfrm>
            <a:off x="6084888" y="1341438"/>
            <a:ext cx="2808287"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7"/>
          <p:cNvSpPr>
            <a:spLocks noGrp="1"/>
          </p:cNvSpPr>
          <p:nvPr>
            <p:ph type="body" sz="quarter" idx="14"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8" name="Title 1"/>
          <p:cNvSpPr txBox="1">
            <a:spLocks/>
          </p:cNvSpPr>
          <p:nvPr userDrawn="1"/>
        </p:nvSpPr>
        <p:spPr>
          <a:xfrm>
            <a:off x="252000" y="190800"/>
            <a:ext cx="8642350" cy="503783"/>
          </a:xfrm>
          <a:prstGeom prst="rect">
            <a:avLst/>
          </a:prstGeom>
          <a:solidFill>
            <a:schemeClr val="accent4"/>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5"/>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16354211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and key message">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p:spPr>
        <p:txBody>
          <a:bodyPr/>
          <a:lstStyle/>
          <a:p>
            <a:r>
              <a:rPr lang="en-US"/>
              <a:t>Click to edit Master title style</a:t>
            </a:r>
            <a:endParaRPr lang="en-GB"/>
          </a:p>
        </p:txBody>
      </p:sp>
      <p:sp>
        <p:nvSpPr>
          <p:cNvPr id="5" name="Content Placeholder 4"/>
          <p:cNvSpPr>
            <a:spLocks noGrp="1"/>
          </p:cNvSpPr>
          <p:nvPr>
            <p:ph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p:cNvSpPr>
            <a:spLocks noGrp="1"/>
          </p:cNvSpPr>
          <p:nvPr>
            <p:ph type="body" sz="quarter" idx="12"/>
          </p:nvPr>
        </p:nvSpPr>
        <p:spPr>
          <a:xfrm>
            <a:off x="3203575" y="1341438"/>
            <a:ext cx="568960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6" name="Title 1"/>
          <p:cNvSpPr txBox="1">
            <a:spLocks/>
          </p:cNvSpPr>
          <p:nvPr userDrawn="1"/>
        </p:nvSpPr>
        <p:spPr>
          <a:xfrm>
            <a:off x="251520" y="190800"/>
            <a:ext cx="8642350" cy="503783"/>
          </a:xfrm>
          <a:prstGeom prst="rect">
            <a:avLst/>
          </a:prstGeom>
          <a:solidFill>
            <a:schemeClr val="accent4"/>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1562712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8_Divider_slide">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250825" y="1340768"/>
            <a:ext cx="6985000" cy="504056"/>
          </a:xfrm>
        </p:spPr>
        <p:txBody>
          <a:bodyPr>
            <a:noAutofit/>
          </a:bodyPr>
          <a:lstStyle>
            <a:lvl1pPr>
              <a:defRPr sz="3600" baseline="0">
                <a:solidFill>
                  <a:srgbClr val="0091C9"/>
                </a:solidFill>
                <a:latin typeface="+mj-lt"/>
              </a:defRPr>
            </a:lvl1pPr>
            <a:lvl2pPr>
              <a:defRPr sz="3600">
                <a:solidFill>
                  <a:schemeClr val="bg1"/>
                </a:solidFill>
                <a:latin typeface="+mj-lt"/>
              </a:defRPr>
            </a:lvl2pPr>
            <a:lvl3pPr>
              <a:defRPr sz="3600">
                <a:solidFill>
                  <a:schemeClr val="bg1"/>
                </a:solidFill>
                <a:latin typeface="+mj-lt"/>
              </a:defRPr>
            </a:lvl3pPr>
            <a:lvl4pPr>
              <a:defRPr sz="3600">
                <a:solidFill>
                  <a:schemeClr val="bg1"/>
                </a:solidFill>
                <a:latin typeface="+mj-lt"/>
              </a:defRPr>
            </a:lvl4pPr>
            <a:lvl5pPr>
              <a:defRPr sz="3600">
                <a:solidFill>
                  <a:schemeClr val="bg1"/>
                </a:solidFill>
                <a:latin typeface="+mj-lt"/>
              </a:defRPr>
            </a:lvl5pPr>
          </a:lstStyle>
          <a:p>
            <a:pPr lvl="0"/>
            <a:r>
              <a:rPr lang="en-US" dirty="0"/>
              <a:t>Divider Slide </a:t>
            </a:r>
            <a:endParaRPr lang="en-GB" dirty="0"/>
          </a:p>
        </p:txBody>
      </p:sp>
      <p:sp>
        <p:nvSpPr>
          <p:cNvPr id="15" name="Rectangle 14"/>
          <p:cNvSpPr/>
          <p:nvPr userDrawn="1"/>
        </p:nvSpPr>
        <p:spPr>
          <a:xfrm>
            <a:off x="232916" y="188912"/>
            <a:ext cx="1674788" cy="1152526"/>
          </a:xfrm>
          <a:prstGeom prst="rect">
            <a:avLst/>
          </a:prstGeom>
        </p:spPr>
        <p:txBody>
          <a:bodyPr wrap="square" lIns="0" tIns="0" rIns="0" bIns="0" anchor="ctr">
            <a:noAutofit/>
          </a:bodyPr>
          <a:lstStyle/>
          <a:p>
            <a:r>
              <a:rPr kumimoji="0" lang="en-GB" sz="8800" b="0" i="0" u="none" strike="noStrike" kern="1200" cap="none" spc="0" normalizeH="0" baseline="0" noProof="0" dirty="0">
                <a:ln>
                  <a:noFill/>
                </a:ln>
                <a:solidFill>
                  <a:srgbClr val="0091C9"/>
                </a:solidFill>
                <a:effectLst/>
                <a:uLnTx/>
                <a:uFillTx/>
                <a:latin typeface="Arial Black"/>
                <a:ea typeface="+mj-ea"/>
                <a:cs typeface="+mj-cs"/>
              </a:rPr>
              <a:t>06</a:t>
            </a:r>
            <a:endParaRPr lang="en-GB" sz="8800" dirty="0">
              <a:solidFill>
                <a:srgbClr val="0091C9"/>
              </a:solidFill>
            </a:endParaRPr>
          </a:p>
        </p:txBody>
      </p:sp>
      <p:sp>
        <p:nvSpPr>
          <p:cNvPr id="2" name="TextBox 1"/>
          <p:cNvSpPr txBox="1"/>
          <p:nvPr userDrawn="1"/>
        </p:nvSpPr>
        <p:spPr>
          <a:xfrm>
            <a:off x="232916" y="6165304"/>
            <a:ext cx="8587556" cy="369332"/>
          </a:xfrm>
          <a:prstGeom prst="rect">
            <a:avLst/>
          </a:prstGeom>
          <a:noFill/>
        </p:spPr>
        <p:txBody>
          <a:bodyPr wrap="square" rtlCol="0">
            <a:spAutoFit/>
          </a:bodyPr>
          <a:lstStyle/>
          <a:p>
            <a:r>
              <a:rPr lang="en-GB" i="1" dirty="0">
                <a:solidFill>
                  <a:srgbClr val="0091C9"/>
                </a:solidFill>
              </a:rPr>
              <a:t>Transforming</a:t>
            </a:r>
            <a:r>
              <a:rPr lang="en-GB" i="1" baseline="0" dirty="0">
                <a:solidFill>
                  <a:srgbClr val="0091C9"/>
                </a:solidFill>
              </a:rPr>
              <a:t> London’s health and care together</a:t>
            </a:r>
            <a:endParaRPr lang="en-GB" i="1" dirty="0">
              <a:solidFill>
                <a:srgbClr val="0091C9"/>
              </a:solidFill>
            </a:endParaRPr>
          </a:p>
        </p:txBody>
      </p:sp>
      <p:cxnSp>
        <p:nvCxnSpPr>
          <p:cNvPr id="6" name="Straight Connector 5"/>
          <p:cNvCxnSpPr/>
          <p:nvPr userDrawn="1"/>
        </p:nvCxnSpPr>
        <p:spPr>
          <a:xfrm>
            <a:off x="232916" y="6165304"/>
            <a:ext cx="8587556" cy="0"/>
          </a:xfrm>
          <a:prstGeom prst="line">
            <a:avLst/>
          </a:prstGeom>
          <a:ln>
            <a:solidFill>
              <a:srgbClr val="0091C9"/>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1"/>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24386777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Divider_slide">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250825" y="1340768"/>
            <a:ext cx="6985000" cy="504056"/>
          </a:xfrm>
        </p:spPr>
        <p:txBody>
          <a:bodyPr>
            <a:noAutofit/>
          </a:bodyPr>
          <a:lstStyle>
            <a:lvl1pPr>
              <a:defRPr sz="3600" baseline="0">
                <a:solidFill>
                  <a:schemeClr val="accent1"/>
                </a:solidFill>
                <a:latin typeface="+mj-lt"/>
              </a:defRPr>
            </a:lvl1pPr>
            <a:lvl2pPr>
              <a:defRPr sz="3600">
                <a:solidFill>
                  <a:schemeClr val="bg1"/>
                </a:solidFill>
                <a:latin typeface="+mj-lt"/>
              </a:defRPr>
            </a:lvl2pPr>
            <a:lvl3pPr>
              <a:defRPr sz="3600">
                <a:solidFill>
                  <a:schemeClr val="bg1"/>
                </a:solidFill>
                <a:latin typeface="+mj-lt"/>
              </a:defRPr>
            </a:lvl3pPr>
            <a:lvl4pPr>
              <a:defRPr sz="3600">
                <a:solidFill>
                  <a:schemeClr val="bg1"/>
                </a:solidFill>
                <a:latin typeface="+mj-lt"/>
              </a:defRPr>
            </a:lvl4pPr>
            <a:lvl5pPr>
              <a:defRPr sz="3600">
                <a:solidFill>
                  <a:schemeClr val="bg1"/>
                </a:solidFill>
                <a:latin typeface="+mj-lt"/>
              </a:defRPr>
            </a:lvl5pPr>
          </a:lstStyle>
          <a:p>
            <a:pPr lvl="0"/>
            <a:r>
              <a:rPr lang="en-US" dirty="0"/>
              <a:t>Divider Slide </a:t>
            </a:r>
            <a:endParaRPr lang="en-GB" dirty="0"/>
          </a:p>
        </p:txBody>
      </p:sp>
      <p:sp>
        <p:nvSpPr>
          <p:cNvPr id="6" name="Rectangle 5"/>
          <p:cNvSpPr/>
          <p:nvPr userDrawn="1"/>
        </p:nvSpPr>
        <p:spPr>
          <a:xfrm>
            <a:off x="250824" y="188912"/>
            <a:ext cx="1656879" cy="1152526"/>
          </a:xfrm>
          <a:prstGeom prst="rect">
            <a:avLst/>
          </a:prstGeom>
        </p:spPr>
        <p:txBody>
          <a:bodyPr wrap="square" lIns="0" tIns="0" rIns="0" bIns="0" anchor="ctr">
            <a:noAutofit/>
          </a:bodyPr>
          <a:lstStyle/>
          <a:p>
            <a:r>
              <a:rPr kumimoji="0" lang="en-GB" sz="8800" b="0" i="0" u="none" strike="noStrike" kern="1200" cap="none" spc="0" normalizeH="0" baseline="0" noProof="0" dirty="0">
                <a:ln>
                  <a:noFill/>
                </a:ln>
                <a:solidFill>
                  <a:schemeClr val="accent1"/>
                </a:solidFill>
                <a:effectLst/>
                <a:uLnTx/>
                <a:uFillTx/>
                <a:latin typeface="Arial Black"/>
                <a:ea typeface="+mj-ea"/>
                <a:cs typeface="+mj-cs"/>
              </a:rPr>
              <a:t>07</a:t>
            </a:r>
            <a:endParaRPr lang="en-GB" sz="8800" dirty="0">
              <a:solidFill>
                <a:schemeClr val="accent1"/>
              </a:solidFill>
            </a:endParaRPr>
          </a:p>
        </p:txBody>
      </p:sp>
      <p:sp>
        <p:nvSpPr>
          <p:cNvPr id="7" name="TextBox 6"/>
          <p:cNvSpPr txBox="1"/>
          <p:nvPr userDrawn="1"/>
        </p:nvSpPr>
        <p:spPr>
          <a:xfrm>
            <a:off x="232916" y="6165304"/>
            <a:ext cx="8587556" cy="369332"/>
          </a:xfrm>
          <a:prstGeom prst="rect">
            <a:avLst/>
          </a:prstGeom>
          <a:noFill/>
        </p:spPr>
        <p:txBody>
          <a:bodyPr wrap="square" rtlCol="0">
            <a:spAutoFit/>
          </a:bodyPr>
          <a:lstStyle/>
          <a:p>
            <a:r>
              <a:rPr lang="en-GB" i="1" dirty="0">
                <a:solidFill>
                  <a:schemeClr val="accent1"/>
                </a:solidFill>
              </a:rPr>
              <a:t>Transforming</a:t>
            </a:r>
            <a:r>
              <a:rPr lang="en-GB" i="1" baseline="0" dirty="0">
                <a:solidFill>
                  <a:schemeClr val="accent1"/>
                </a:solidFill>
              </a:rPr>
              <a:t> London’s health and care together</a:t>
            </a:r>
            <a:endParaRPr lang="en-GB" i="1" dirty="0">
              <a:solidFill>
                <a:schemeClr val="accent1"/>
              </a:solidFill>
            </a:endParaRPr>
          </a:p>
        </p:txBody>
      </p:sp>
      <p:cxnSp>
        <p:nvCxnSpPr>
          <p:cNvPr id="8" name="Straight Connector 7"/>
          <p:cNvCxnSpPr/>
          <p:nvPr userDrawn="1"/>
        </p:nvCxnSpPr>
        <p:spPr>
          <a:xfrm>
            <a:off x="232916" y="6165304"/>
            <a:ext cx="858755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1"/>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14185206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Divider_slide">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250825" y="1340768"/>
            <a:ext cx="6985000" cy="504056"/>
          </a:xfrm>
        </p:spPr>
        <p:txBody>
          <a:bodyPr>
            <a:noAutofit/>
          </a:bodyPr>
          <a:lstStyle>
            <a:lvl1pPr>
              <a:defRPr sz="3600" baseline="0">
                <a:solidFill>
                  <a:schemeClr val="accent2"/>
                </a:solidFill>
                <a:latin typeface="+mj-lt"/>
              </a:defRPr>
            </a:lvl1pPr>
            <a:lvl2pPr>
              <a:defRPr sz="3600">
                <a:solidFill>
                  <a:schemeClr val="bg1"/>
                </a:solidFill>
                <a:latin typeface="+mj-lt"/>
              </a:defRPr>
            </a:lvl2pPr>
            <a:lvl3pPr>
              <a:defRPr sz="3600">
                <a:solidFill>
                  <a:schemeClr val="bg1"/>
                </a:solidFill>
                <a:latin typeface="+mj-lt"/>
              </a:defRPr>
            </a:lvl3pPr>
            <a:lvl4pPr>
              <a:defRPr sz="3600">
                <a:solidFill>
                  <a:schemeClr val="bg1"/>
                </a:solidFill>
                <a:latin typeface="+mj-lt"/>
              </a:defRPr>
            </a:lvl4pPr>
            <a:lvl5pPr>
              <a:defRPr sz="3600">
                <a:solidFill>
                  <a:schemeClr val="bg1"/>
                </a:solidFill>
                <a:latin typeface="+mj-lt"/>
              </a:defRPr>
            </a:lvl5pPr>
          </a:lstStyle>
          <a:p>
            <a:pPr lvl="0"/>
            <a:r>
              <a:rPr lang="en-US" dirty="0"/>
              <a:t>Divider Slide </a:t>
            </a:r>
            <a:endParaRPr lang="en-GB" dirty="0"/>
          </a:p>
        </p:txBody>
      </p:sp>
      <p:sp>
        <p:nvSpPr>
          <p:cNvPr id="6" name="Rectangle 5"/>
          <p:cNvSpPr/>
          <p:nvPr userDrawn="1"/>
        </p:nvSpPr>
        <p:spPr>
          <a:xfrm>
            <a:off x="232916" y="188912"/>
            <a:ext cx="1674788" cy="1152526"/>
          </a:xfrm>
          <a:prstGeom prst="rect">
            <a:avLst/>
          </a:prstGeom>
        </p:spPr>
        <p:txBody>
          <a:bodyPr wrap="square" lIns="0" tIns="0" rIns="0" bIns="0" anchor="ctr">
            <a:noAutofit/>
          </a:bodyPr>
          <a:lstStyle/>
          <a:p>
            <a:r>
              <a:rPr kumimoji="0" lang="en-GB" sz="8800" b="0" i="0" u="none" strike="noStrike" kern="1200" cap="none" spc="0" normalizeH="0" baseline="0" noProof="0" dirty="0">
                <a:ln>
                  <a:noFill/>
                </a:ln>
                <a:solidFill>
                  <a:schemeClr val="accent2"/>
                </a:solidFill>
                <a:effectLst/>
                <a:uLnTx/>
                <a:uFillTx/>
                <a:latin typeface="Arial Black"/>
                <a:ea typeface="+mj-ea"/>
                <a:cs typeface="+mj-cs"/>
              </a:rPr>
              <a:t>08</a:t>
            </a:r>
            <a:endParaRPr lang="en-GB" sz="8800" dirty="0">
              <a:solidFill>
                <a:schemeClr val="accent2"/>
              </a:solidFill>
            </a:endParaRPr>
          </a:p>
        </p:txBody>
      </p:sp>
      <p:sp>
        <p:nvSpPr>
          <p:cNvPr id="7" name="TextBox 6"/>
          <p:cNvSpPr txBox="1"/>
          <p:nvPr userDrawn="1"/>
        </p:nvSpPr>
        <p:spPr>
          <a:xfrm>
            <a:off x="232916" y="6165304"/>
            <a:ext cx="8587556" cy="369332"/>
          </a:xfrm>
          <a:prstGeom prst="rect">
            <a:avLst/>
          </a:prstGeom>
          <a:noFill/>
        </p:spPr>
        <p:txBody>
          <a:bodyPr wrap="square" rtlCol="0">
            <a:spAutoFit/>
          </a:bodyPr>
          <a:lstStyle/>
          <a:p>
            <a:r>
              <a:rPr lang="en-GB" i="1" dirty="0">
                <a:solidFill>
                  <a:schemeClr val="accent2"/>
                </a:solidFill>
              </a:rPr>
              <a:t>Transforming</a:t>
            </a:r>
            <a:r>
              <a:rPr lang="en-GB" i="1" baseline="0" dirty="0">
                <a:solidFill>
                  <a:schemeClr val="accent2"/>
                </a:solidFill>
              </a:rPr>
              <a:t> London’s health and care together</a:t>
            </a:r>
            <a:endParaRPr lang="en-GB" i="1" dirty="0">
              <a:solidFill>
                <a:schemeClr val="accent2"/>
              </a:solidFill>
            </a:endParaRPr>
          </a:p>
        </p:txBody>
      </p:sp>
      <p:cxnSp>
        <p:nvCxnSpPr>
          <p:cNvPr id="8" name="Straight Connector 7"/>
          <p:cNvCxnSpPr/>
          <p:nvPr userDrawn="1"/>
        </p:nvCxnSpPr>
        <p:spPr>
          <a:xfrm>
            <a:off x="232916" y="6165304"/>
            <a:ext cx="8587556"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1"/>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25072837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_Deviderslide">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250825" y="1340768"/>
            <a:ext cx="6985000" cy="504056"/>
          </a:xfrm>
        </p:spPr>
        <p:txBody>
          <a:bodyPr>
            <a:noAutofit/>
          </a:bodyPr>
          <a:lstStyle>
            <a:lvl1pPr>
              <a:defRPr sz="3600" baseline="0">
                <a:solidFill>
                  <a:schemeClr val="accent3"/>
                </a:solidFill>
                <a:latin typeface="+mj-lt"/>
              </a:defRPr>
            </a:lvl1pPr>
            <a:lvl2pPr>
              <a:defRPr sz="3600">
                <a:solidFill>
                  <a:schemeClr val="bg1"/>
                </a:solidFill>
                <a:latin typeface="+mj-lt"/>
              </a:defRPr>
            </a:lvl2pPr>
            <a:lvl3pPr>
              <a:defRPr sz="3600">
                <a:solidFill>
                  <a:schemeClr val="bg1"/>
                </a:solidFill>
                <a:latin typeface="+mj-lt"/>
              </a:defRPr>
            </a:lvl3pPr>
            <a:lvl4pPr>
              <a:defRPr sz="3600">
                <a:solidFill>
                  <a:schemeClr val="bg1"/>
                </a:solidFill>
                <a:latin typeface="+mj-lt"/>
              </a:defRPr>
            </a:lvl4pPr>
            <a:lvl5pPr>
              <a:defRPr sz="3600">
                <a:solidFill>
                  <a:schemeClr val="bg1"/>
                </a:solidFill>
                <a:latin typeface="+mj-lt"/>
              </a:defRPr>
            </a:lvl5pPr>
          </a:lstStyle>
          <a:p>
            <a:pPr lvl="0"/>
            <a:r>
              <a:rPr lang="en-US" dirty="0"/>
              <a:t>Divider Slide </a:t>
            </a:r>
            <a:endParaRPr lang="en-GB" dirty="0"/>
          </a:p>
        </p:txBody>
      </p:sp>
      <p:sp>
        <p:nvSpPr>
          <p:cNvPr id="6" name="Rectangle 5"/>
          <p:cNvSpPr/>
          <p:nvPr userDrawn="1"/>
        </p:nvSpPr>
        <p:spPr>
          <a:xfrm>
            <a:off x="232916" y="188912"/>
            <a:ext cx="1674788" cy="1152526"/>
          </a:xfrm>
          <a:prstGeom prst="rect">
            <a:avLst/>
          </a:prstGeom>
        </p:spPr>
        <p:txBody>
          <a:bodyPr wrap="square" lIns="0" tIns="0" rIns="0" bIns="0" anchor="ctr">
            <a:noAutofit/>
          </a:bodyPr>
          <a:lstStyle/>
          <a:p>
            <a:r>
              <a:rPr kumimoji="0" lang="en-GB" sz="8800" b="0" i="0" u="none" strike="noStrike" kern="1200" cap="none" spc="0" normalizeH="0" baseline="0" noProof="0" dirty="0">
                <a:ln>
                  <a:noFill/>
                </a:ln>
                <a:solidFill>
                  <a:schemeClr val="accent3"/>
                </a:solidFill>
                <a:effectLst/>
                <a:uLnTx/>
                <a:uFillTx/>
                <a:latin typeface="Arial Black"/>
                <a:ea typeface="+mj-ea"/>
                <a:cs typeface="+mj-cs"/>
              </a:rPr>
              <a:t>09</a:t>
            </a:r>
            <a:endParaRPr lang="en-GB" sz="8800" dirty="0">
              <a:solidFill>
                <a:schemeClr val="accent3"/>
              </a:solidFill>
            </a:endParaRPr>
          </a:p>
        </p:txBody>
      </p:sp>
      <p:sp>
        <p:nvSpPr>
          <p:cNvPr id="7" name="TextBox 6"/>
          <p:cNvSpPr txBox="1"/>
          <p:nvPr userDrawn="1"/>
        </p:nvSpPr>
        <p:spPr>
          <a:xfrm>
            <a:off x="232916" y="6165304"/>
            <a:ext cx="8587556" cy="369332"/>
          </a:xfrm>
          <a:prstGeom prst="rect">
            <a:avLst/>
          </a:prstGeom>
          <a:noFill/>
        </p:spPr>
        <p:txBody>
          <a:bodyPr wrap="square" rtlCol="0">
            <a:spAutoFit/>
          </a:bodyPr>
          <a:lstStyle/>
          <a:p>
            <a:r>
              <a:rPr lang="en-GB" i="1" dirty="0">
                <a:solidFill>
                  <a:schemeClr val="accent3"/>
                </a:solidFill>
              </a:rPr>
              <a:t>Transforming</a:t>
            </a:r>
            <a:r>
              <a:rPr lang="en-GB" i="1" baseline="0" dirty="0">
                <a:solidFill>
                  <a:schemeClr val="accent3"/>
                </a:solidFill>
              </a:rPr>
              <a:t> London’s health and care together</a:t>
            </a:r>
            <a:endParaRPr lang="en-GB" i="1" dirty="0">
              <a:solidFill>
                <a:schemeClr val="accent3"/>
              </a:solidFill>
            </a:endParaRPr>
          </a:p>
        </p:txBody>
      </p:sp>
      <p:cxnSp>
        <p:nvCxnSpPr>
          <p:cNvPr id="8" name="Straight Connector 7"/>
          <p:cNvCxnSpPr/>
          <p:nvPr userDrawn="1"/>
        </p:nvCxnSpPr>
        <p:spPr>
          <a:xfrm>
            <a:off x="232916" y="6165304"/>
            <a:ext cx="858755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1"/>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5137939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51792" y="1660327"/>
            <a:ext cx="7848600" cy="576648"/>
          </a:xfrm>
        </p:spPr>
        <p:txBody>
          <a:bodyPr>
            <a:normAutofit/>
          </a:bodyPr>
          <a:lstStyle>
            <a:lvl1pPr>
              <a:defRPr sz="2400" b="1">
                <a:solidFill>
                  <a:srgbClr val="0072C6"/>
                </a:solidFill>
              </a:defRPr>
            </a:lvl1pPr>
          </a:lstStyle>
          <a:p>
            <a:pPr lvl="0"/>
            <a:r>
              <a:rPr lang="en-US"/>
              <a:t>Click to edit Master text styles</a:t>
            </a:r>
          </a:p>
        </p:txBody>
      </p:sp>
      <p:sp>
        <p:nvSpPr>
          <p:cNvPr id="2" name="Slide Number Placeholder 1"/>
          <p:cNvSpPr>
            <a:spLocks noGrp="1"/>
          </p:cNvSpPr>
          <p:nvPr>
            <p:ph type="sldNum" sz="quarter" idx="12"/>
          </p:nvPr>
        </p:nvSpPr>
        <p:spPr/>
        <p:txBody>
          <a:bodyPr/>
          <a:lstStyle/>
          <a:p>
            <a:fld id="{8FC524A1-7B6A-464D-B8BC-8FE2E057339E}" type="slidenum">
              <a:rPr lang="en-GB" smtClean="0"/>
              <a:pPr/>
              <a:t>‹#›</a:t>
            </a:fld>
            <a:endParaRPr lang="en-GB" dirty="0"/>
          </a:p>
        </p:txBody>
      </p:sp>
      <p:sp>
        <p:nvSpPr>
          <p:cNvPr id="4" name="Content Placeholder 3"/>
          <p:cNvSpPr>
            <a:spLocks noGrp="1"/>
          </p:cNvSpPr>
          <p:nvPr>
            <p:ph sz="quarter" idx="13"/>
          </p:nvPr>
        </p:nvSpPr>
        <p:spPr>
          <a:xfrm>
            <a:off x="250825" y="2275200"/>
            <a:ext cx="8642350" cy="41061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512" y="-244800"/>
            <a:ext cx="9144000" cy="1780721"/>
          </a:xfrm>
          <a:prstGeom prst="rect">
            <a:avLst/>
          </a:prstGeom>
        </p:spPr>
      </p:pic>
    </p:spTree>
    <p:extLst>
      <p:ext uri="{BB962C8B-B14F-4D97-AF65-F5344CB8AC3E}">
        <p14:creationId xmlns:p14="http://schemas.microsoft.com/office/powerpoint/2010/main" val="15938900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_Title and Content">
  <p:cSld name="2_Title and Conten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250825" y="188916"/>
            <a:ext cx="8642350" cy="503783"/>
          </a:xfrm>
          <a:prstGeom prst="rect">
            <a:avLst/>
          </a:prstGeom>
          <a:solidFill>
            <a:srgbClr val="0072C6"/>
          </a:solidFill>
          <a:ln>
            <a:noFill/>
          </a:ln>
        </p:spPr>
        <p:txBody>
          <a:bodyPr spcFirstLastPara="1" wrap="square" lIns="95600" tIns="47800" rIns="95600" bIns="47800" anchor="ctr" anchorCtr="0"/>
          <a:lstStyle>
            <a:lvl1pPr lvl="0" algn="ctr">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250825" y="692697"/>
            <a:ext cx="8642350" cy="432047"/>
          </a:xfrm>
          <a:prstGeom prst="rect">
            <a:avLst/>
          </a:prstGeom>
          <a:noFill/>
          <a:ln>
            <a:noFill/>
          </a:ln>
        </p:spPr>
        <p:txBody>
          <a:bodyPr spcFirstLastPara="1" wrap="square" lIns="91425" tIns="45700" rIns="91425" bIns="45700" anchor="t" anchorCtr="0"/>
          <a:lstStyle>
            <a:lvl1pPr marL="457200" lvl="0" indent="-374650" algn="l">
              <a:spcBef>
                <a:spcPts val="460"/>
              </a:spcBef>
              <a:spcAft>
                <a:spcPts val="0"/>
              </a:spcAft>
              <a:buClr>
                <a:srgbClr val="0072C6"/>
              </a:buClr>
              <a:buSzPts val="2300"/>
              <a:buChar char="•"/>
              <a:defRPr sz="2300">
                <a:solidFill>
                  <a:srgbClr val="0072C6"/>
                </a:solidFill>
                <a:latin typeface="Calibri"/>
                <a:ea typeface="Calibri"/>
                <a:cs typeface="Calibri"/>
                <a:sym typeface="Calibri"/>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 name="Google Shape;18;p2"/>
          <p:cNvSpPr txBox="1">
            <a:spLocks noGrp="1"/>
          </p:cNvSpPr>
          <p:nvPr>
            <p:ph type="body" idx="2"/>
          </p:nvPr>
        </p:nvSpPr>
        <p:spPr>
          <a:xfrm>
            <a:off x="250825" y="1341444"/>
            <a:ext cx="8642350" cy="5183187"/>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 name="Google Shape;19;p2"/>
          <p:cNvSpPr txBox="1">
            <a:spLocks noGrp="1"/>
          </p:cNvSpPr>
          <p:nvPr>
            <p:ph type="sldNum" idx="12"/>
          </p:nvPr>
        </p:nvSpPr>
        <p:spPr>
          <a:xfrm>
            <a:off x="6758880" y="6381585"/>
            <a:ext cx="2133600" cy="365125"/>
          </a:xfrm>
          <a:prstGeom prst="rect">
            <a:avLst/>
          </a:prstGeom>
          <a:noFill/>
          <a:ln>
            <a:noFill/>
          </a:ln>
        </p:spPr>
        <p:txBody>
          <a:bodyPr spcFirstLastPara="1" wrap="square" lIns="95625" tIns="47825" rIns="95625" bIns="47825" anchor="ctr" anchorCtr="0">
            <a:noAutofit/>
          </a:bodyPr>
          <a:lstStyle>
            <a:lvl1pPr marL="0" lvl="0" indent="0" algn="r">
              <a:spcBef>
                <a:spcPts val="0"/>
              </a:spcBef>
              <a:buNone/>
              <a:defRPr sz="1300" b="0" i="0" u="none" strike="noStrike" cap="none">
                <a:solidFill>
                  <a:srgbClr val="1F1F1F"/>
                </a:solidFill>
                <a:latin typeface="Calibri"/>
                <a:ea typeface="Calibri"/>
                <a:cs typeface="Calibri"/>
                <a:sym typeface="Calibri"/>
              </a:defRPr>
            </a:lvl1pPr>
            <a:lvl2pPr marL="0" lvl="1" indent="0" algn="r">
              <a:spcBef>
                <a:spcPts val="0"/>
              </a:spcBef>
              <a:buNone/>
              <a:defRPr sz="1300" b="0" i="0" u="none" strike="noStrike" cap="none">
                <a:solidFill>
                  <a:srgbClr val="1F1F1F"/>
                </a:solidFill>
                <a:latin typeface="Calibri"/>
                <a:ea typeface="Calibri"/>
                <a:cs typeface="Calibri"/>
                <a:sym typeface="Calibri"/>
              </a:defRPr>
            </a:lvl2pPr>
            <a:lvl3pPr marL="0" lvl="2" indent="0" algn="r">
              <a:spcBef>
                <a:spcPts val="0"/>
              </a:spcBef>
              <a:buNone/>
              <a:defRPr sz="1300" b="0" i="0" u="none" strike="noStrike" cap="none">
                <a:solidFill>
                  <a:srgbClr val="1F1F1F"/>
                </a:solidFill>
                <a:latin typeface="Calibri"/>
                <a:ea typeface="Calibri"/>
                <a:cs typeface="Calibri"/>
                <a:sym typeface="Calibri"/>
              </a:defRPr>
            </a:lvl3pPr>
            <a:lvl4pPr marL="0" lvl="3" indent="0" algn="r">
              <a:spcBef>
                <a:spcPts val="0"/>
              </a:spcBef>
              <a:buNone/>
              <a:defRPr sz="1300" b="0" i="0" u="none" strike="noStrike" cap="none">
                <a:solidFill>
                  <a:srgbClr val="1F1F1F"/>
                </a:solidFill>
                <a:latin typeface="Calibri"/>
                <a:ea typeface="Calibri"/>
                <a:cs typeface="Calibri"/>
                <a:sym typeface="Calibri"/>
              </a:defRPr>
            </a:lvl4pPr>
            <a:lvl5pPr marL="0" lvl="4" indent="0" algn="r">
              <a:spcBef>
                <a:spcPts val="0"/>
              </a:spcBef>
              <a:buNone/>
              <a:defRPr sz="1300" b="0" i="0" u="none" strike="noStrike" cap="none">
                <a:solidFill>
                  <a:srgbClr val="1F1F1F"/>
                </a:solidFill>
                <a:latin typeface="Calibri"/>
                <a:ea typeface="Calibri"/>
                <a:cs typeface="Calibri"/>
                <a:sym typeface="Calibri"/>
              </a:defRPr>
            </a:lvl5pPr>
            <a:lvl6pPr marL="0" lvl="5" indent="0" algn="r">
              <a:spcBef>
                <a:spcPts val="0"/>
              </a:spcBef>
              <a:buNone/>
              <a:defRPr sz="1300" b="0" i="0" u="none" strike="noStrike" cap="none">
                <a:solidFill>
                  <a:srgbClr val="1F1F1F"/>
                </a:solidFill>
                <a:latin typeface="Calibri"/>
                <a:ea typeface="Calibri"/>
                <a:cs typeface="Calibri"/>
                <a:sym typeface="Calibri"/>
              </a:defRPr>
            </a:lvl6pPr>
            <a:lvl7pPr marL="0" lvl="6" indent="0" algn="r">
              <a:spcBef>
                <a:spcPts val="0"/>
              </a:spcBef>
              <a:buNone/>
              <a:defRPr sz="1300" b="0" i="0" u="none" strike="noStrike" cap="none">
                <a:solidFill>
                  <a:srgbClr val="1F1F1F"/>
                </a:solidFill>
                <a:latin typeface="Calibri"/>
                <a:ea typeface="Calibri"/>
                <a:cs typeface="Calibri"/>
                <a:sym typeface="Calibri"/>
              </a:defRPr>
            </a:lvl7pPr>
            <a:lvl8pPr marL="0" lvl="7" indent="0" algn="r">
              <a:spcBef>
                <a:spcPts val="0"/>
              </a:spcBef>
              <a:buNone/>
              <a:defRPr sz="1300" b="0" i="0" u="none" strike="noStrike" cap="none">
                <a:solidFill>
                  <a:srgbClr val="1F1F1F"/>
                </a:solidFill>
                <a:latin typeface="Calibri"/>
                <a:ea typeface="Calibri"/>
                <a:cs typeface="Calibri"/>
                <a:sym typeface="Calibri"/>
              </a:defRPr>
            </a:lvl8pPr>
            <a:lvl9pPr marL="0" lvl="8" indent="0" algn="r">
              <a:spcBef>
                <a:spcPts val="0"/>
              </a:spcBef>
              <a:buNone/>
              <a:defRPr sz="1300" b="0" i="0" u="none" strike="noStrike" cap="none">
                <a:solidFill>
                  <a:srgbClr val="1F1F1F"/>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4864121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3_Title and Content">
  <p:cSld name="4_Title and Content">
    <p:spTree>
      <p:nvGrpSpPr>
        <p:cNvPr id="1" name="Shape 32"/>
        <p:cNvGrpSpPr/>
        <p:nvPr/>
      </p:nvGrpSpPr>
      <p:grpSpPr>
        <a:xfrm>
          <a:off x="0" y="0"/>
          <a:ext cx="0" cy="0"/>
          <a:chOff x="0" y="0"/>
          <a:chExt cx="0" cy="0"/>
        </a:xfrm>
      </p:grpSpPr>
      <p:sp>
        <p:nvSpPr>
          <p:cNvPr id="33" name="Google Shape;33;p4"/>
          <p:cNvSpPr txBox="1">
            <a:spLocks noGrp="1"/>
          </p:cNvSpPr>
          <p:nvPr>
            <p:ph type="title"/>
          </p:nvPr>
        </p:nvSpPr>
        <p:spPr>
          <a:xfrm>
            <a:off x="250825" y="188913"/>
            <a:ext cx="8642350" cy="503783"/>
          </a:xfrm>
          <a:prstGeom prst="rect">
            <a:avLst/>
          </a:prstGeom>
          <a:solidFill>
            <a:srgbClr val="0072C6"/>
          </a:solidFill>
          <a:ln>
            <a:noFill/>
          </a:ln>
        </p:spPr>
        <p:txBody>
          <a:bodyPr spcFirstLastPara="1" wrap="square" lIns="91425" tIns="45700" rIns="91425" bIns="45700" anchor="ctr" anchorCtr="0"/>
          <a:lstStyle>
            <a:lvl1pPr lvl="0" algn="ctr">
              <a:spcBef>
                <a:spcPts val="0"/>
              </a:spcBef>
              <a:spcAft>
                <a:spcPts val="0"/>
              </a:spcAft>
              <a:buClr>
                <a:schemeClr val="lt1"/>
              </a:buClr>
              <a:buSzPts val="4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4"/>
          <p:cNvSpPr txBox="1">
            <a:spLocks noGrp="1"/>
          </p:cNvSpPr>
          <p:nvPr>
            <p:ph type="body" idx="1"/>
          </p:nvPr>
        </p:nvSpPr>
        <p:spPr>
          <a:xfrm>
            <a:off x="250825" y="692696"/>
            <a:ext cx="8642350" cy="432047"/>
          </a:xfrm>
          <a:prstGeom prst="rect">
            <a:avLst/>
          </a:prstGeom>
          <a:noFill/>
          <a:ln>
            <a:noFill/>
          </a:ln>
        </p:spPr>
        <p:txBody>
          <a:bodyPr spcFirstLastPara="1" wrap="square" lIns="91425" tIns="45700" rIns="91425" bIns="45700" anchor="t" anchorCtr="0"/>
          <a:lstStyle>
            <a:lvl1pPr marL="457200" lvl="0" indent="-368300" algn="l">
              <a:spcBef>
                <a:spcPts val="440"/>
              </a:spcBef>
              <a:spcAft>
                <a:spcPts val="0"/>
              </a:spcAft>
              <a:buClr>
                <a:schemeClr val="accent5"/>
              </a:buClr>
              <a:buSzPts val="2200"/>
              <a:buChar char="•"/>
              <a:defRPr sz="2200">
                <a:solidFill>
                  <a:schemeClr val="accent5"/>
                </a:solidFill>
                <a:latin typeface="Calibri"/>
                <a:ea typeface="Calibri"/>
                <a:cs typeface="Calibri"/>
                <a:sym typeface="Calibri"/>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 name="Google Shape;35;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36" name="Google Shape;36;p4"/>
          <p:cNvSpPr txBox="1">
            <a:spLocks noGrp="1"/>
          </p:cNvSpPr>
          <p:nvPr>
            <p:ph type="body" idx="2"/>
          </p:nvPr>
        </p:nvSpPr>
        <p:spPr>
          <a:xfrm>
            <a:off x="250825" y="1341438"/>
            <a:ext cx="8642350" cy="4967287"/>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3566865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cSld name="Blank">
    <p:bg>
      <p:bgPr>
        <a:solidFill>
          <a:srgbClr val="F2F2F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466" y="1589"/>
          <a:ext cx="1465" cy="1587"/>
        </p:xfrm>
        <a:graphic>
          <a:graphicData uri="http://schemas.openxmlformats.org/presentationml/2006/ole">
            <mc:AlternateContent xmlns:mc="http://schemas.openxmlformats.org/markup-compatibility/2006">
              <mc:Choice xmlns:v="urn:schemas-microsoft-com:vml" Requires="v">
                <p:oleObj spid="_x0000_s1027" name="think-cell Slide" r:id="rId5" imgW="352" imgH="355" progId="TCLayout.ActiveDocument.1">
                  <p:embed/>
                </p:oleObj>
              </mc:Choice>
              <mc:Fallback>
                <p:oleObj name="think-cell Slide" r:id="rId5" imgW="352" imgH="355" progId="TCLayout.ActiveDocument.1">
                  <p:embed/>
                  <p:pic>
                    <p:nvPicPr>
                      <p:cNvPr id="2" name="Object 1" hidden="1"/>
                      <p:cNvPicPr/>
                      <p:nvPr/>
                    </p:nvPicPr>
                    <p:blipFill>
                      <a:blip r:embed="rId6"/>
                      <a:stretch>
                        <a:fillRect/>
                      </a:stretch>
                    </p:blipFill>
                    <p:spPr>
                      <a:xfrm>
                        <a:off x="1466" y="1589"/>
                        <a:ext cx="1465" cy="1587"/>
                      </a:xfrm>
                      <a:prstGeom prst="rect">
                        <a:avLst/>
                      </a:prstGeom>
                    </p:spPr>
                  </p:pic>
                </p:oleObj>
              </mc:Fallback>
            </mc:AlternateContent>
          </a:graphicData>
        </a:graphic>
      </p:graphicFrame>
      <p:sp>
        <p:nvSpPr>
          <p:cNvPr id="5" name="Date Placeholder 4"/>
          <p:cNvSpPr>
            <a:spLocks noGrp="1"/>
          </p:cNvSpPr>
          <p:nvPr>
            <p:ph type="dt" sz="half" idx="12"/>
          </p:nvPr>
        </p:nvSpPr>
        <p:spPr>
          <a:xfrm>
            <a:off x="7304123" y="6405036"/>
            <a:ext cx="953723" cy="153888"/>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7" name="Copyright" hidden="1"/>
          <p:cNvSpPr txBox="1"/>
          <p:nvPr userDrawn="1"/>
        </p:nvSpPr>
        <p:spPr>
          <a:xfrm rot="16200000">
            <a:off x="6448081" y="3926250"/>
            <a:ext cx="5133975" cy="89448"/>
          </a:xfrm>
          <a:prstGeom prst="rect">
            <a:avLst/>
          </a:prstGeom>
          <a:noFill/>
        </p:spPr>
        <p:txBody>
          <a:bodyPr wrap="square" lIns="0" tIns="0" rIns="0" bIns="0" rtlCol="0" anchor="t">
            <a:spAutoFit/>
          </a:bodyPr>
          <a:lstStyle/>
          <a:p>
            <a:pPr>
              <a:lnSpc>
                <a:spcPct val="90000"/>
              </a:lnSpc>
              <a:spcAft>
                <a:spcPts val="554"/>
              </a:spcAft>
            </a:pPr>
            <a:r>
              <a:rPr lang="en-US" sz="646" dirty="0">
                <a:solidFill>
                  <a:schemeClr val="bg1">
                    <a:lumMod val="50000"/>
                  </a:schemeClr>
                </a:solidFill>
                <a:latin typeface="+mn-lt"/>
                <a:sym typeface="Trebuchet MS" panose="020B0603020202020204" pitchFamily="34" charset="0"/>
              </a:rPr>
              <a:t>Copyright © 2017 by The Boston Consulting Group, Inc. All rights reserved.</a:t>
            </a:r>
          </a:p>
        </p:txBody>
      </p:sp>
      <p:sp>
        <p:nvSpPr>
          <p:cNvPr id="6" name="FooterSimple" hidden="1"/>
          <p:cNvSpPr txBox="1"/>
          <p:nvPr userDrawn="1">
            <p:custDataLst>
              <p:tags r:id="rId3"/>
            </p:custDataLst>
          </p:nvPr>
        </p:nvSpPr>
        <p:spPr>
          <a:xfrm rot="16200000">
            <a:off x="7532634" y="5121637"/>
            <a:ext cx="2743200" cy="89448"/>
          </a:xfrm>
          <a:prstGeom prst="rect">
            <a:avLst/>
          </a:prstGeom>
          <a:noFill/>
        </p:spPr>
        <p:txBody>
          <a:bodyPr wrap="square" lIns="0" tIns="0" rIns="0" bIns="0" rtlCol="0" anchor="b">
            <a:spAutoFit/>
          </a:bodyPr>
          <a:lstStyle/>
          <a:p>
            <a:pPr>
              <a:lnSpc>
                <a:spcPct val="90000"/>
              </a:lnSpc>
              <a:spcAft>
                <a:spcPts val="554"/>
              </a:spcAft>
            </a:pPr>
            <a:r>
              <a:rPr lang="en-GB" sz="646">
                <a:solidFill>
                  <a:schemeClr val="bg1">
                    <a:lumMod val="50000"/>
                  </a:schemeClr>
                </a:solidFill>
                <a:latin typeface="+mn-lt"/>
                <a:sym typeface="Trebuchet MS" panose="020B0603020202020204" pitchFamily="34" charset="0"/>
              </a:rPr>
              <a:t>RBH KPH Partnership Programme Report 18-11-26.pptx</a:t>
            </a:r>
            <a:endParaRPr lang="en-US" sz="646" dirty="0">
              <a:solidFill>
                <a:schemeClr val="bg1">
                  <a:lumMod val="50000"/>
                </a:schemeClr>
              </a:solidFill>
              <a:latin typeface="+mn-lt"/>
              <a:sym typeface="Trebuchet MS" panose="020B0603020202020204" pitchFamily="34" charset="0"/>
            </a:endParaRPr>
          </a:p>
        </p:txBody>
      </p:sp>
    </p:spTree>
    <p:extLst>
      <p:ext uri="{BB962C8B-B14F-4D97-AF65-F5344CB8AC3E}">
        <p14:creationId xmlns:p14="http://schemas.microsoft.com/office/powerpoint/2010/main" val="16958648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and Two Column">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rgbClr val="0072C6"/>
          </a:solidFill>
        </p:spPr>
        <p:txBody>
          <a:bodyPr/>
          <a:lstStyle>
            <a:lvl1pPr marL="95250" indent="0">
              <a:defRPr>
                <a:solidFill>
                  <a:schemeClr val="bg1"/>
                </a:solidFill>
              </a:defRPr>
            </a:lvl1pPr>
          </a:lstStyle>
          <a:p>
            <a:r>
              <a:rPr lang="en-US"/>
              <a:t>Click to edit Master title style</a:t>
            </a:r>
            <a:endParaRPr lang="en-GB" dirty="0"/>
          </a:p>
        </p:txBody>
      </p:sp>
      <p:sp>
        <p:nvSpPr>
          <p:cNvPr id="13"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2800"/>
            <a:ext cx="4249738" cy="5113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Content Placeholder 6"/>
          <p:cNvSpPr>
            <a:spLocks noGrp="1"/>
          </p:cNvSpPr>
          <p:nvPr>
            <p:ph sz="quarter" idx="16"/>
          </p:nvPr>
        </p:nvSpPr>
        <p:spPr>
          <a:xfrm>
            <a:off x="4572001" y="1341438"/>
            <a:ext cx="4320480" cy="5111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990531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Content" type="obj">
  <p:cSld name="2_Title and Content">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457200" y="633793"/>
            <a:ext cx="8229600" cy="424691"/>
          </a:xfrm>
          <a:prstGeom prst="rect">
            <a:avLst/>
          </a:prstGeom>
          <a:noFill/>
          <a:ln>
            <a:noFill/>
          </a:ln>
        </p:spPr>
        <p:txBody>
          <a:bodyPr spcFirstLastPara="1" wrap="square" lIns="91425" tIns="45700" rIns="91425" bIns="45700" anchor="ctr" anchorCtr="0"/>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6"/>
          <p:cNvSpPr txBox="1">
            <a:spLocks noGrp="1"/>
          </p:cNvSpPr>
          <p:nvPr>
            <p:ph type="body" idx="1"/>
          </p:nvPr>
        </p:nvSpPr>
        <p:spPr>
          <a:xfrm>
            <a:off x="457200" y="1600202"/>
            <a:ext cx="8229600" cy="4525963"/>
          </a:xfrm>
          <a:prstGeom prst="rect">
            <a:avLst/>
          </a:prstGeom>
          <a:noFill/>
          <a:ln>
            <a:noFill/>
          </a:ln>
        </p:spPr>
        <p:txBody>
          <a:bodyPr spcFirstLastPara="1" wrap="square" lIns="91425" tIns="45700" rIns="91425" bIns="45700" anchor="t" anchorCtr="0"/>
          <a:lstStyle>
            <a:lvl1pPr marL="422041" lvl="0" indent="-316531" algn="l">
              <a:spcBef>
                <a:spcPts val="332"/>
              </a:spcBef>
              <a:spcAft>
                <a:spcPts val="0"/>
              </a:spcAft>
              <a:buClr>
                <a:schemeClr val="dk1"/>
              </a:buClr>
              <a:buSzPts val="1800"/>
              <a:buChar char="•"/>
              <a:defRPr/>
            </a:lvl1pPr>
            <a:lvl2pPr marL="844083" lvl="1" indent="-316531" algn="l">
              <a:spcBef>
                <a:spcPts val="332"/>
              </a:spcBef>
              <a:spcAft>
                <a:spcPts val="0"/>
              </a:spcAft>
              <a:buClr>
                <a:schemeClr val="dk1"/>
              </a:buClr>
              <a:buSzPts val="1800"/>
              <a:buChar char="–"/>
              <a:defRPr/>
            </a:lvl2pPr>
            <a:lvl3pPr marL="1266124" lvl="2" indent="-316531" algn="l">
              <a:spcBef>
                <a:spcPts val="332"/>
              </a:spcBef>
              <a:spcAft>
                <a:spcPts val="0"/>
              </a:spcAft>
              <a:buClr>
                <a:schemeClr val="dk1"/>
              </a:buClr>
              <a:buSzPts val="1800"/>
              <a:buChar char="•"/>
              <a:defRPr/>
            </a:lvl3pPr>
            <a:lvl4pPr marL="1688165" lvl="3" indent="-316531" algn="l">
              <a:spcBef>
                <a:spcPts val="332"/>
              </a:spcBef>
              <a:spcAft>
                <a:spcPts val="0"/>
              </a:spcAft>
              <a:buClr>
                <a:schemeClr val="dk1"/>
              </a:buClr>
              <a:buSzPts val="1800"/>
              <a:buChar char="–"/>
              <a:defRPr/>
            </a:lvl4pPr>
            <a:lvl5pPr marL="2110207" lvl="4" indent="-316531" algn="l">
              <a:spcBef>
                <a:spcPts val="332"/>
              </a:spcBef>
              <a:spcAft>
                <a:spcPts val="0"/>
              </a:spcAft>
              <a:buClr>
                <a:schemeClr val="dk1"/>
              </a:buClr>
              <a:buSzPts val="1800"/>
              <a:buChar char="»"/>
              <a:defRPr/>
            </a:lvl5pPr>
            <a:lvl6pPr marL="2532248" lvl="5" indent="-316531" algn="l">
              <a:spcBef>
                <a:spcPts val="332"/>
              </a:spcBef>
              <a:spcAft>
                <a:spcPts val="0"/>
              </a:spcAft>
              <a:buClr>
                <a:schemeClr val="dk1"/>
              </a:buClr>
              <a:buSzPts val="1800"/>
              <a:buChar char="•"/>
              <a:defRPr/>
            </a:lvl6pPr>
            <a:lvl7pPr marL="2954289" lvl="6" indent="-316531" algn="l">
              <a:spcBef>
                <a:spcPts val="332"/>
              </a:spcBef>
              <a:spcAft>
                <a:spcPts val="0"/>
              </a:spcAft>
              <a:buClr>
                <a:schemeClr val="dk1"/>
              </a:buClr>
              <a:buSzPts val="1800"/>
              <a:buChar char="•"/>
              <a:defRPr/>
            </a:lvl7pPr>
            <a:lvl8pPr marL="3376331" lvl="7" indent="-316531" algn="l">
              <a:spcBef>
                <a:spcPts val="332"/>
              </a:spcBef>
              <a:spcAft>
                <a:spcPts val="0"/>
              </a:spcAft>
              <a:buClr>
                <a:schemeClr val="dk1"/>
              </a:buClr>
              <a:buSzPts val="1800"/>
              <a:buChar char="•"/>
              <a:defRPr/>
            </a:lvl8pPr>
            <a:lvl9pPr marL="3798372" lvl="8" indent="-316531" algn="l">
              <a:spcBef>
                <a:spcPts val="332"/>
              </a:spcBef>
              <a:spcAft>
                <a:spcPts val="0"/>
              </a:spcAft>
              <a:buClr>
                <a:schemeClr val="dk1"/>
              </a:buClr>
              <a:buSzPts val="1800"/>
              <a:buChar char="•"/>
              <a:defRPr/>
            </a:lvl9pPr>
          </a:lstStyle>
          <a:p>
            <a:endParaRPr/>
          </a:p>
        </p:txBody>
      </p:sp>
      <p:sp>
        <p:nvSpPr>
          <p:cNvPr id="46" name="Google Shape;46;p6"/>
          <p:cNvSpPr txBox="1">
            <a:spLocks noGrp="1"/>
          </p:cNvSpPr>
          <p:nvPr>
            <p:ph type="dt" idx="10"/>
          </p:nvPr>
        </p:nvSpPr>
        <p:spPr>
          <a:xfrm>
            <a:off x="457200" y="6415824"/>
            <a:ext cx="2133600" cy="246181"/>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3124200" y="6356352"/>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6553200" y="6356352"/>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1572300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5"/>
            <a:ext cx="8642350" cy="332399"/>
          </a:xfrm>
          <a:prstGeom prst="rect">
            <a:avLst/>
          </a:prstGeom>
          <a:solidFill>
            <a:srgbClr val="0091C9"/>
          </a:solidFill>
        </p:spPr>
        <p:txBody>
          <a:bodyPr/>
          <a:lstStyle>
            <a:lvl1pPr marL="87925" indent="0">
              <a:defRPr baseline="0">
                <a:solidFill>
                  <a:schemeClr val="bg1"/>
                </a:solidFill>
              </a:defRPr>
            </a:lvl1pPr>
          </a:lstStyle>
          <a:p>
            <a:r>
              <a:rPr lang="en-US"/>
              <a:t>Click to edit Master title style</a:t>
            </a:r>
            <a:endParaRPr lang="en-GB" dirty="0"/>
          </a:p>
        </p:txBody>
      </p:sp>
      <p:sp>
        <p:nvSpPr>
          <p:cNvPr id="6" name="Text Placeholder 7"/>
          <p:cNvSpPr>
            <a:spLocks noGrp="1"/>
          </p:cNvSpPr>
          <p:nvPr>
            <p:ph type="body" sz="quarter" idx="12" hasCustomPrompt="1"/>
          </p:nvPr>
        </p:nvSpPr>
        <p:spPr>
          <a:xfrm>
            <a:off x="250825" y="692697"/>
            <a:ext cx="8642350" cy="432047"/>
          </a:xfrm>
        </p:spPr>
        <p:txBody>
          <a:bodyPr>
            <a:normAutofit/>
          </a:bodyPr>
          <a:lstStyle>
            <a:lvl1pPr marL="164127" indent="0">
              <a:defRPr sz="2031"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1440"/>
            <a:ext cx="8642350" cy="4967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350933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B41E7EE-32D5-4275-AEA1-A0E6A2E4B10F}" type="slidenum">
              <a:rPr lang="en-GB" smtClean="0"/>
              <a:t>‹#›</a:t>
            </a:fld>
            <a:endParaRPr lang="en-GB" dirty="0"/>
          </a:p>
        </p:txBody>
      </p:sp>
    </p:spTree>
    <p:extLst>
      <p:ext uri="{BB962C8B-B14F-4D97-AF65-F5344CB8AC3E}">
        <p14:creationId xmlns:p14="http://schemas.microsoft.com/office/powerpoint/2010/main" val="19454489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B41E7EE-32D5-4275-AEA1-A0E6A2E4B10F}" type="slidenum">
              <a:rPr lang="en-GB" smtClean="0"/>
              <a:t>‹#›</a:t>
            </a:fld>
            <a:endParaRPr lang="en-GB" dirty="0"/>
          </a:p>
        </p:txBody>
      </p:sp>
    </p:spTree>
    <p:extLst>
      <p:ext uri="{BB962C8B-B14F-4D97-AF65-F5344CB8AC3E}">
        <p14:creationId xmlns:p14="http://schemas.microsoft.com/office/powerpoint/2010/main" val="16392178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B41E7EE-32D5-4275-AEA1-A0E6A2E4B10F}" type="slidenum">
              <a:rPr lang="en-GB" smtClean="0"/>
              <a:t>‹#›</a:t>
            </a:fld>
            <a:endParaRPr lang="en-GB" dirty="0"/>
          </a:p>
        </p:txBody>
      </p:sp>
    </p:spTree>
    <p:extLst>
      <p:ext uri="{BB962C8B-B14F-4D97-AF65-F5344CB8AC3E}">
        <p14:creationId xmlns:p14="http://schemas.microsoft.com/office/powerpoint/2010/main" val="22642666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B41E7EE-32D5-4275-AEA1-A0E6A2E4B10F}" type="slidenum">
              <a:rPr lang="en-GB" smtClean="0"/>
              <a:t>‹#›</a:t>
            </a:fld>
            <a:endParaRPr lang="en-GB" dirty="0"/>
          </a:p>
        </p:txBody>
      </p:sp>
    </p:spTree>
    <p:extLst>
      <p:ext uri="{BB962C8B-B14F-4D97-AF65-F5344CB8AC3E}">
        <p14:creationId xmlns:p14="http://schemas.microsoft.com/office/powerpoint/2010/main" val="9985151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AB41E7EE-32D5-4275-AEA1-A0E6A2E4B10F}" type="slidenum">
              <a:rPr lang="en-GB" smtClean="0"/>
              <a:t>‹#›</a:t>
            </a:fld>
            <a:endParaRPr lang="en-GB" dirty="0"/>
          </a:p>
        </p:txBody>
      </p:sp>
    </p:spTree>
    <p:extLst>
      <p:ext uri="{BB962C8B-B14F-4D97-AF65-F5344CB8AC3E}">
        <p14:creationId xmlns:p14="http://schemas.microsoft.com/office/powerpoint/2010/main" val="34082112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AB41E7EE-32D5-4275-AEA1-A0E6A2E4B10F}" type="slidenum">
              <a:rPr lang="en-GB" smtClean="0"/>
              <a:t>‹#›</a:t>
            </a:fld>
            <a:endParaRPr lang="en-GB" dirty="0"/>
          </a:p>
        </p:txBody>
      </p:sp>
    </p:spTree>
    <p:extLst>
      <p:ext uri="{BB962C8B-B14F-4D97-AF65-F5344CB8AC3E}">
        <p14:creationId xmlns:p14="http://schemas.microsoft.com/office/powerpoint/2010/main" val="16448021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AB41E7EE-32D5-4275-AEA1-A0E6A2E4B10F}" type="slidenum">
              <a:rPr lang="en-GB" smtClean="0"/>
              <a:t>‹#›</a:t>
            </a:fld>
            <a:endParaRPr lang="en-GB" dirty="0"/>
          </a:p>
        </p:txBody>
      </p:sp>
    </p:spTree>
    <p:extLst>
      <p:ext uri="{BB962C8B-B14F-4D97-AF65-F5344CB8AC3E}">
        <p14:creationId xmlns:p14="http://schemas.microsoft.com/office/powerpoint/2010/main" val="11546034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B41E7EE-32D5-4275-AEA1-A0E6A2E4B10F}" type="slidenum">
              <a:rPr lang="en-GB" smtClean="0"/>
              <a:t>‹#›</a:t>
            </a:fld>
            <a:endParaRPr lang="en-GB" dirty="0"/>
          </a:p>
        </p:txBody>
      </p:sp>
    </p:spTree>
    <p:extLst>
      <p:ext uri="{BB962C8B-B14F-4D97-AF65-F5344CB8AC3E}">
        <p14:creationId xmlns:p14="http://schemas.microsoft.com/office/powerpoint/2010/main" val="1389102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Three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0825" y="188913"/>
            <a:ext cx="8642350" cy="503783"/>
          </a:xfrm>
          <a:prstGeom prst="rect">
            <a:avLst/>
          </a:prstGeom>
        </p:spPr>
        <p:txBody>
          <a:bodyPr/>
          <a:lstStyle>
            <a:lvl1pPr>
              <a:defRPr/>
            </a:lvl1pPr>
          </a:lstStyle>
          <a:p>
            <a:r>
              <a:rPr lang="en-US" dirty="0"/>
              <a:t> Click to edit Master title style</a:t>
            </a:r>
            <a:endParaRPr lang="en-GB" dirty="0"/>
          </a:p>
        </p:txBody>
      </p:sp>
      <p:sp>
        <p:nvSpPr>
          <p:cNvPr id="10" name="Text Placeholder 9"/>
          <p:cNvSpPr>
            <a:spLocks noGrp="1"/>
          </p:cNvSpPr>
          <p:nvPr>
            <p:ph type="body"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11"/>
          <p:cNvSpPr>
            <a:spLocks noGrp="1"/>
          </p:cNvSpPr>
          <p:nvPr>
            <p:ph type="body" sz="quarter" idx="12"/>
          </p:nvPr>
        </p:nvSpPr>
        <p:spPr>
          <a:xfrm>
            <a:off x="3203575" y="1341438"/>
            <a:ext cx="273685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13"/>
          <p:cNvSpPr>
            <a:spLocks noGrp="1"/>
          </p:cNvSpPr>
          <p:nvPr>
            <p:ph type="body" sz="quarter" idx="13"/>
          </p:nvPr>
        </p:nvSpPr>
        <p:spPr>
          <a:xfrm>
            <a:off x="6084888" y="1341438"/>
            <a:ext cx="2808287"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7"/>
          <p:cNvSpPr>
            <a:spLocks noGrp="1"/>
          </p:cNvSpPr>
          <p:nvPr>
            <p:ph type="body" sz="quarter" idx="14"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8" name="Title 1"/>
          <p:cNvSpPr txBox="1">
            <a:spLocks/>
          </p:cNvSpPr>
          <p:nvPr userDrawn="1"/>
        </p:nvSpPr>
        <p:spPr>
          <a:xfrm>
            <a:off x="252000" y="190800"/>
            <a:ext cx="8642350" cy="503783"/>
          </a:xfrm>
          <a:prstGeom prst="rect">
            <a:avLst/>
          </a:prstGeom>
          <a:solidFill>
            <a:srgbClr val="0072C6"/>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5"/>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12489146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B41E7EE-32D5-4275-AEA1-A0E6A2E4B10F}" type="slidenum">
              <a:rPr lang="en-GB" smtClean="0"/>
              <a:t>‹#›</a:t>
            </a:fld>
            <a:endParaRPr lang="en-GB" dirty="0"/>
          </a:p>
        </p:txBody>
      </p:sp>
    </p:spTree>
    <p:extLst>
      <p:ext uri="{BB962C8B-B14F-4D97-AF65-F5344CB8AC3E}">
        <p14:creationId xmlns:p14="http://schemas.microsoft.com/office/powerpoint/2010/main" val="16059052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B41E7EE-32D5-4275-AEA1-A0E6A2E4B10F}" type="slidenum">
              <a:rPr lang="en-GB" smtClean="0"/>
              <a:t>‹#›</a:t>
            </a:fld>
            <a:endParaRPr lang="en-GB" dirty="0"/>
          </a:p>
        </p:txBody>
      </p:sp>
    </p:spTree>
    <p:extLst>
      <p:ext uri="{BB962C8B-B14F-4D97-AF65-F5344CB8AC3E}">
        <p14:creationId xmlns:p14="http://schemas.microsoft.com/office/powerpoint/2010/main" val="15325451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B41E7EE-32D5-4275-AEA1-A0E6A2E4B10F}" type="slidenum">
              <a:rPr lang="en-GB" smtClean="0"/>
              <a:t>‹#›</a:t>
            </a:fld>
            <a:endParaRPr lang="en-GB" dirty="0"/>
          </a:p>
        </p:txBody>
      </p:sp>
    </p:spTree>
    <p:extLst>
      <p:ext uri="{BB962C8B-B14F-4D97-AF65-F5344CB8AC3E}">
        <p14:creationId xmlns:p14="http://schemas.microsoft.com/office/powerpoint/2010/main" val="3461277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key message">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p:spPr>
        <p:txBody>
          <a:bodyPr/>
          <a:lstStyle/>
          <a:p>
            <a:r>
              <a:rPr lang="en-US"/>
              <a:t>Click to edit Master title style</a:t>
            </a:r>
            <a:endParaRPr lang="en-GB"/>
          </a:p>
        </p:txBody>
      </p:sp>
      <p:sp>
        <p:nvSpPr>
          <p:cNvPr id="5" name="Content Placeholder 4"/>
          <p:cNvSpPr>
            <a:spLocks noGrp="1"/>
          </p:cNvSpPr>
          <p:nvPr>
            <p:ph sz="quarter" idx="11"/>
          </p:nvPr>
        </p:nvSpPr>
        <p:spPr>
          <a:xfrm>
            <a:off x="250825" y="1341438"/>
            <a:ext cx="2808288"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6"/>
          <p:cNvSpPr>
            <a:spLocks noGrp="1"/>
          </p:cNvSpPr>
          <p:nvPr>
            <p:ph type="body" sz="quarter" idx="12"/>
          </p:nvPr>
        </p:nvSpPr>
        <p:spPr>
          <a:xfrm>
            <a:off x="3203575" y="1341438"/>
            <a:ext cx="5689600" cy="5040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6" name="Title 1"/>
          <p:cNvSpPr txBox="1">
            <a:spLocks/>
          </p:cNvSpPr>
          <p:nvPr userDrawn="1"/>
        </p:nvSpPr>
        <p:spPr>
          <a:xfrm>
            <a:off x="251520" y="190800"/>
            <a:ext cx="8642350" cy="503783"/>
          </a:xfrm>
          <a:prstGeom prst="rect">
            <a:avLst/>
          </a:prstGeom>
          <a:solidFill>
            <a:srgbClr val="0072C6"/>
          </a:solidFill>
        </p:spPr>
        <p:txBody>
          <a:bodyPr/>
          <a:lstStyle>
            <a:lvl1pPr algn="l" defTabSz="914400" rtl="0" eaLnBrk="1" latinLnBrk="0" hangingPunct="1">
              <a:spcBef>
                <a:spcPts val="600"/>
              </a:spcBef>
              <a:buNone/>
              <a:defRPr sz="2400" kern="1200" baseline="0">
                <a:solidFill>
                  <a:schemeClr val="bg1"/>
                </a:solidFill>
                <a:latin typeface="+mj-lt"/>
                <a:ea typeface="+mj-ea"/>
                <a:cs typeface="+mj-cs"/>
              </a:defRPr>
            </a:lvl1pPr>
          </a:lstStyle>
          <a:p>
            <a:pPr marL="95250" indent="0"/>
            <a:r>
              <a:rPr lang="en-US" dirty="0"/>
              <a:t>Click to edit Master title style</a:t>
            </a:r>
            <a:endParaRPr lang="en-GB" dirty="0"/>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1563571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vider_slide">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250825" y="1340768"/>
            <a:ext cx="6985000" cy="504056"/>
          </a:xfrm>
        </p:spPr>
        <p:txBody>
          <a:bodyPr>
            <a:noAutofit/>
          </a:bodyPr>
          <a:lstStyle>
            <a:lvl1pPr>
              <a:defRPr sz="3600" baseline="0">
                <a:solidFill>
                  <a:srgbClr val="0091C9"/>
                </a:solidFill>
                <a:latin typeface="+mj-lt"/>
              </a:defRPr>
            </a:lvl1pPr>
            <a:lvl2pPr>
              <a:defRPr sz="3600">
                <a:solidFill>
                  <a:schemeClr val="bg1"/>
                </a:solidFill>
                <a:latin typeface="+mj-lt"/>
              </a:defRPr>
            </a:lvl2pPr>
            <a:lvl3pPr>
              <a:defRPr sz="3600">
                <a:solidFill>
                  <a:schemeClr val="bg1"/>
                </a:solidFill>
                <a:latin typeface="+mj-lt"/>
              </a:defRPr>
            </a:lvl3pPr>
            <a:lvl4pPr>
              <a:defRPr sz="3600">
                <a:solidFill>
                  <a:schemeClr val="bg1"/>
                </a:solidFill>
                <a:latin typeface="+mj-lt"/>
              </a:defRPr>
            </a:lvl4pPr>
            <a:lvl5pPr>
              <a:defRPr sz="3600">
                <a:solidFill>
                  <a:schemeClr val="bg1"/>
                </a:solidFill>
                <a:latin typeface="+mj-lt"/>
              </a:defRPr>
            </a:lvl5pPr>
          </a:lstStyle>
          <a:p>
            <a:pPr lvl="0"/>
            <a:r>
              <a:rPr lang="en-US" dirty="0"/>
              <a:t>Divider Slide </a:t>
            </a:r>
            <a:endParaRPr lang="en-GB" dirty="0"/>
          </a:p>
        </p:txBody>
      </p:sp>
      <p:sp>
        <p:nvSpPr>
          <p:cNvPr id="15" name="Rectangle 14"/>
          <p:cNvSpPr/>
          <p:nvPr userDrawn="1"/>
        </p:nvSpPr>
        <p:spPr>
          <a:xfrm>
            <a:off x="232916" y="188912"/>
            <a:ext cx="1674788" cy="1152526"/>
          </a:xfrm>
          <a:prstGeom prst="rect">
            <a:avLst/>
          </a:prstGeom>
        </p:spPr>
        <p:txBody>
          <a:bodyPr wrap="square" lIns="0" tIns="0" rIns="0" bIns="0" anchor="ctr">
            <a:noAutofit/>
          </a:bodyPr>
          <a:lstStyle/>
          <a:p>
            <a:r>
              <a:rPr kumimoji="0" lang="en-GB" sz="8800" b="0" i="0" u="none" strike="noStrike" kern="1200" cap="none" spc="0" normalizeH="0" baseline="0" noProof="0" dirty="0">
                <a:ln>
                  <a:noFill/>
                </a:ln>
                <a:solidFill>
                  <a:srgbClr val="0091C9"/>
                </a:solidFill>
                <a:effectLst/>
                <a:uLnTx/>
                <a:uFillTx/>
                <a:latin typeface="Arial Black"/>
                <a:ea typeface="+mj-ea"/>
                <a:cs typeface="+mj-cs"/>
              </a:rPr>
              <a:t>01</a:t>
            </a:r>
            <a:endParaRPr lang="en-GB" sz="8800" dirty="0">
              <a:solidFill>
                <a:srgbClr val="0091C9"/>
              </a:solidFill>
            </a:endParaRPr>
          </a:p>
        </p:txBody>
      </p:sp>
      <p:sp>
        <p:nvSpPr>
          <p:cNvPr id="2" name="TextBox 1"/>
          <p:cNvSpPr txBox="1"/>
          <p:nvPr userDrawn="1"/>
        </p:nvSpPr>
        <p:spPr>
          <a:xfrm>
            <a:off x="232916" y="6165304"/>
            <a:ext cx="8587556" cy="369332"/>
          </a:xfrm>
          <a:prstGeom prst="rect">
            <a:avLst/>
          </a:prstGeom>
          <a:noFill/>
        </p:spPr>
        <p:txBody>
          <a:bodyPr wrap="square" rtlCol="0">
            <a:spAutoFit/>
          </a:bodyPr>
          <a:lstStyle/>
          <a:p>
            <a:r>
              <a:rPr lang="en-GB" i="1" dirty="0">
                <a:solidFill>
                  <a:srgbClr val="0091C9"/>
                </a:solidFill>
              </a:rPr>
              <a:t>Transforming</a:t>
            </a:r>
            <a:r>
              <a:rPr lang="en-GB" i="1" baseline="0" dirty="0">
                <a:solidFill>
                  <a:srgbClr val="0091C9"/>
                </a:solidFill>
              </a:rPr>
              <a:t> London’s health and care together</a:t>
            </a:r>
            <a:endParaRPr lang="en-GB" i="1" dirty="0">
              <a:solidFill>
                <a:srgbClr val="0091C9"/>
              </a:solidFill>
            </a:endParaRPr>
          </a:p>
        </p:txBody>
      </p:sp>
      <p:cxnSp>
        <p:nvCxnSpPr>
          <p:cNvPr id="6" name="Straight Connector 5"/>
          <p:cNvCxnSpPr/>
          <p:nvPr userDrawn="1"/>
        </p:nvCxnSpPr>
        <p:spPr>
          <a:xfrm>
            <a:off x="232916" y="6165304"/>
            <a:ext cx="8587556" cy="0"/>
          </a:xfrm>
          <a:prstGeom prst="line">
            <a:avLst/>
          </a:prstGeom>
          <a:ln>
            <a:solidFill>
              <a:srgbClr val="0091C9"/>
            </a:solidFill>
          </a:ln>
        </p:spPr>
        <p:style>
          <a:lnRef idx="1">
            <a:schemeClr val="accent1"/>
          </a:lnRef>
          <a:fillRef idx="0">
            <a:schemeClr val="accent1"/>
          </a:fillRef>
          <a:effectRef idx="0">
            <a:schemeClr val="accent1"/>
          </a:effectRef>
          <a:fontRef idx="minor">
            <a:schemeClr val="tx1"/>
          </a:fontRef>
        </p:style>
      </p:cxnSp>
      <p:sp>
        <p:nvSpPr>
          <p:cNvPr id="3" name="Slide Number Placeholder 2"/>
          <p:cNvSpPr>
            <a:spLocks noGrp="1"/>
          </p:cNvSpPr>
          <p:nvPr>
            <p:ph type="sldNum" sz="quarter" idx="11"/>
          </p:nvPr>
        </p:nvSpPr>
        <p:spPr/>
        <p:txBody>
          <a:bodyPr/>
          <a:lstStyle/>
          <a:p>
            <a:fld id="{8FC524A1-7B6A-464D-B8BC-8FE2E057339E}" type="slidenum">
              <a:rPr lang="en-GB" smtClean="0"/>
              <a:pPr/>
              <a:t>‹#›</a:t>
            </a:fld>
            <a:endParaRPr lang="en-GB" dirty="0"/>
          </a:p>
        </p:txBody>
      </p:sp>
    </p:spTree>
    <p:extLst>
      <p:ext uri="{BB962C8B-B14F-4D97-AF65-F5344CB8AC3E}">
        <p14:creationId xmlns:p14="http://schemas.microsoft.com/office/powerpoint/2010/main" val="1644385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rgbClr val="0091C9"/>
          </a:solidFill>
        </p:spPr>
        <p:txBody>
          <a:bodyPr/>
          <a:lstStyle>
            <a:lvl1pPr marL="95250" indent="0">
              <a:defRPr baseline="0">
                <a:solidFill>
                  <a:schemeClr val="bg1"/>
                </a:solidFill>
              </a:defRPr>
            </a:lvl1pPr>
          </a:lstStyle>
          <a:p>
            <a:r>
              <a:rPr lang="en-US"/>
              <a:t>Click to edit Master title style</a:t>
            </a:r>
            <a:endParaRPr lang="en-GB" dirty="0"/>
          </a:p>
        </p:txBody>
      </p:sp>
      <p:sp>
        <p:nvSpPr>
          <p:cNvPr id="6" name="Text Placeholder 7"/>
          <p:cNvSpPr>
            <a:spLocks noGrp="1"/>
          </p:cNvSpPr>
          <p:nvPr>
            <p:ph type="body" sz="quarter" idx="12" hasCustomPrompt="1"/>
          </p:nvPr>
        </p:nvSpPr>
        <p:spPr>
          <a:xfrm>
            <a:off x="250825" y="692696"/>
            <a:ext cx="8642350" cy="432047"/>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1438"/>
            <a:ext cx="8642350" cy="4967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36181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ntent and Two Column">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503783"/>
          </a:xfrm>
          <a:prstGeom prst="rect">
            <a:avLst/>
          </a:prstGeom>
          <a:solidFill>
            <a:srgbClr val="0091C9"/>
          </a:solidFill>
        </p:spPr>
        <p:txBody>
          <a:bodyPr/>
          <a:lstStyle>
            <a:lvl1pPr marL="95250" indent="0">
              <a:defRPr>
                <a:solidFill>
                  <a:schemeClr val="bg1"/>
                </a:solidFill>
              </a:defRPr>
            </a:lvl1pPr>
          </a:lstStyle>
          <a:p>
            <a:r>
              <a:rPr lang="en-US"/>
              <a:t>Click to edit Master title style</a:t>
            </a:r>
            <a:endParaRPr lang="en-GB" dirty="0"/>
          </a:p>
        </p:txBody>
      </p:sp>
      <p:sp>
        <p:nvSpPr>
          <p:cNvPr id="13" name="Text Placeholder 7"/>
          <p:cNvSpPr>
            <a:spLocks noGrp="1"/>
          </p:cNvSpPr>
          <p:nvPr>
            <p:ph type="body" sz="quarter" idx="13" hasCustomPrompt="1"/>
          </p:nvPr>
        </p:nvSpPr>
        <p:spPr>
          <a:xfrm>
            <a:off x="250825" y="692697"/>
            <a:ext cx="8642350" cy="360040"/>
          </a:xfrm>
        </p:spPr>
        <p:txBody>
          <a:bodyPr>
            <a:normAutofit/>
          </a:bodyPr>
          <a:lstStyle>
            <a:lvl1pPr marL="177800" indent="0">
              <a:defRPr sz="2200" baseline="0">
                <a:solidFill>
                  <a:schemeClr val="accent5"/>
                </a:solidFill>
                <a:latin typeface="+mn-lt"/>
              </a:defRPr>
            </a:lvl1pPr>
          </a:lstStyle>
          <a:p>
            <a:pPr lvl="0"/>
            <a:r>
              <a:rPr lang="en-GB" dirty="0"/>
              <a:t>Subtitle </a:t>
            </a:r>
          </a:p>
        </p:txBody>
      </p:sp>
      <p:sp>
        <p:nvSpPr>
          <p:cNvPr id="3" name="Slide Number Placeholder 2"/>
          <p:cNvSpPr>
            <a:spLocks noGrp="1"/>
          </p:cNvSpPr>
          <p:nvPr>
            <p:ph type="sldNum" sz="quarter" idx="14"/>
          </p:nvPr>
        </p:nvSpPr>
        <p:spPr/>
        <p:txBody>
          <a:bodyPr/>
          <a:lstStyle/>
          <a:p>
            <a:fld id="{8FC524A1-7B6A-464D-B8BC-8FE2E057339E}" type="slidenum">
              <a:rPr lang="en-GB" smtClean="0"/>
              <a:pPr/>
              <a:t>‹#›</a:t>
            </a:fld>
            <a:endParaRPr lang="en-GB" dirty="0"/>
          </a:p>
        </p:txBody>
      </p:sp>
      <p:sp>
        <p:nvSpPr>
          <p:cNvPr id="5" name="Content Placeholder 4"/>
          <p:cNvSpPr>
            <a:spLocks noGrp="1"/>
          </p:cNvSpPr>
          <p:nvPr>
            <p:ph sz="quarter" idx="15"/>
          </p:nvPr>
        </p:nvSpPr>
        <p:spPr>
          <a:xfrm>
            <a:off x="250825" y="1342800"/>
            <a:ext cx="4249738" cy="51133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Content Placeholder 6"/>
          <p:cNvSpPr>
            <a:spLocks noGrp="1"/>
          </p:cNvSpPr>
          <p:nvPr>
            <p:ph sz="quarter" idx="16"/>
          </p:nvPr>
        </p:nvSpPr>
        <p:spPr>
          <a:xfrm>
            <a:off x="4572001" y="1341438"/>
            <a:ext cx="4320480" cy="51117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08559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2.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50825" y="908050"/>
            <a:ext cx="8642350" cy="54737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Slide Number Placeholder 1"/>
          <p:cNvSpPr>
            <a:spLocks noGrp="1"/>
          </p:cNvSpPr>
          <p:nvPr>
            <p:ph type="sldNum" sz="quarter" idx="4"/>
          </p:nvPr>
        </p:nvSpPr>
        <p:spPr>
          <a:xfrm>
            <a:off x="6758880" y="6381328"/>
            <a:ext cx="2133600" cy="365125"/>
          </a:xfrm>
          <a:prstGeom prst="rect">
            <a:avLst/>
          </a:prstGeom>
        </p:spPr>
        <p:txBody>
          <a:bodyPr vert="horz" lIns="91440" tIns="45720" rIns="91440" bIns="45720" rtlCol="0" anchor="ctr"/>
          <a:lstStyle>
            <a:lvl1pPr algn="r">
              <a:defRPr sz="1200">
                <a:solidFill>
                  <a:schemeClr val="accent5">
                    <a:lumMod val="50000"/>
                  </a:schemeClr>
                </a:solidFill>
              </a:defRPr>
            </a:lvl1pPr>
          </a:lstStyle>
          <a:p>
            <a:fld id="{8FC524A1-7B6A-464D-B8BC-8FE2E057339E}" type="slidenum">
              <a:rPr lang="en-GB" smtClean="0"/>
              <a:pPr/>
              <a:t>‹#›</a:t>
            </a:fld>
            <a:endParaRPr lang="en-GB" dirty="0"/>
          </a:p>
        </p:txBody>
      </p:sp>
      <p:sp>
        <p:nvSpPr>
          <p:cNvPr id="3"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Tree>
    <p:extLst>
      <p:ext uri="{BB962C8B-B14F-4D97-AF65-F5344CB8AC3E}">
        <p14:creationId xmlns:p14="http://schemas.microsoft.com/office/powerpoint/2010/main" val="446836100"/>
      </p:ext>
    </p:extLst>
  </p:cSld>
  <p:clrMap bg1="lt1" tx1="dk1" bg2="lt2" tx2="dk2" accent1="accent1" accent2="accent2" accent3="accent3" accent4="accent4" accent5="accent5" accent6="accent6" hlink="hlink" folHlink="folHlink"/>
  <p:sldLayoutIdLst>
    <p:sldLayoutId id="2147483650" r:id="rId1"/>
    <p:sldLayoutId id="2147483770" r:id="rId2"/>
    <p:sldLayoutId id="2147483651" r:id="rId3"/>
    <p:sldLayoutId id="2147483652" r:id="rId4"/>
    <p:sldLayoutId id="2147483653" r:id="rId5"/>
    <p:sldLayoutId id="2147483654" r:id="rId6"/>
    <p:sldLayoutId id="2147483656" r:id="rId7"/>
    <p:sldLayoutId id="2147483750" r:id="rId8"/>
    <p:sldLayoutId id="2147483751" r:id="rId9"/>
    <p:sldLayoutId id="2147483752" r:id="rId10"/>
    <p:sldLayoutId id="2147483753" r:id="rId11"/>
    <p:sldLayoutId id="2147483657" r:id="rId12"/>
    <p:sldLayoutId id="2147483766" r:id="rId13"/>
    <p:sldLayoutId id="2147483767" r:id="rId14"/>
    <p:sldLayoutId id="2147483768" r:id="rId15"/>
    <p:sldLayoutId id="2147483769" r:id="rId16"/>
    <p:sldLayoutId id="2147483658" r:id="rId17"/>
    <p:sldLayoutId id="2147483754" r:id="rId18"/>
    <p:sldLayoutId id="2147483755" r:id="rId19"/>
    <p:sldLayoutId id="2147483756" r:id="rId20"/>
    <p:sldLayoutId id="2147483757" r:id="rId21"/>
    <p:sldLayoutId id="2147483659" r:id="rId22"/>
    <p:sldLayoutId id="2147483758" r:id="rId23"/>
    <p:sldLayoutId id="2147483759" r:id="rId24"/>
    <p:sldLayoutId id="2147483760" r:id="rId25"/>
    <p:sldLayoutId id="2147483761" r:id="rId26"/>
    <p:sldLayoutId id="2147483660" r:id="rId27"/>
    <p:sldLayoutId id="2147483762" r:id="rId28"/>
    <p:sldLayoutId id="2147483763" r:id="rId29"/>
    <p:sldLayoutId id="2147483764" r:id="rId30"/>
    <p:sldLayoutId id="2147483765" r:id="rId31"/>
    <p:sldLayoutId id="2147483771" r:id="rId32"/>
    <p:sldLayoutId id="2147483661" r:id="rId33"/>
    <p:sldLayoutId id="2147483689" r:id="rId34"/>
    <p:sldLayoutId id="2147483691" r:id="rId35"/>
    <p:sldLayoutId id="2147483737" r:id="rId36"/>
    <p:sldLayoutId id="2147483772" r:id="rId37"/>
    <p:sldLayoutId id="2147483774" r:id="rId38"/>
    <p:sldLayoutId id="2147483775" r:id="rId39"/>
    <p:sldLayoutId id="2147483776" r:id="rId40"/>
    <p:sldLayoutId id="2147483777" r:id="rId41"/>
  </p:sldLayoutIdLst>
  <p:hf hdr="0" ftr="0" dt="0"/>
  <p:txStyles>
    <p:titleStyle>
      <a:lvl1pPr algn="l" defTabSz="914400" rtl="0" eaLnBrk="1" latinLnBrk="0" hangingPunct="1">
        <a:spcBef>
          <a:spcPts val="600"/>
        </a:spcBef>
        <a:buNone/>
        <a:defRPr sz="2400" kern="1200" baseline="0">
          <a:solidFill>
            <a:schemeClr val="bg1"/>
          </a:solidFill>
          <a:latin typeface="+mj-lt"/>
          <a:ea typeface="+mj-ea"/>
          <a:cs typeface="+mj-cs"/>
        </a:defRPr>
      </a:lvl1pPr>
    </p:titleStyle>
    <p:bodyStyle>
      <a:lvl1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accent5"/>
          </a:solidFill>
          <a:latin typeface="+mn-lt"/>
          <a:ea typeface="+mn-ea"/>
          <a:cs typeface="+mn-cs"/>
        </a:defRPr>
      </a:lvl1pPr>
      <a:lvl2pPr marL="285750" indent="-285750" algn="l" defTabSz="914400" rtl="0" eaLnBrk="1" latinLnBrk="0" hangingPunct="1">
        <a:lnSpc>
          <a:spcPct val="100000"/>
        </a:lnSpc>
        <a:spcBef>
          <a:spcPts val="600"/>
        </a:spcBef>
        <a:spcAft>
          <a:spcPts val="600"/>
        </a:spcAft>
        <a:buFont typeface="Arial" panose="020B0604020202020204" pitchFamily="34" charset="0"/>
        <a:buChar char="•"/>
        <a:defRPr sz="1800" kern="1200">
          <a:solidFill>
            <a:schemeClr val="accent5"/>
          </a:solidFill>
          <a:latin typeface="+mn-lt"/>
          <a:ea typeface="+mn-ea"/>
          <a:cs typeface="+mn-cs"/>
        </a:defRPr>
      </a:lvl2pPr>
      <a:lvl3pPr marL="539750" indent="-269875" algn="l" defTabSz="914400" rtl="0" eaLnBrk="1" latinLnBrk="0" hangingPunct="1">
        <a:lnSpc>
          <a:spcPct val="100000"/>
        </a:lnSpc>
        <a:spcBef>
          <a:spcPts val="600"/>
        </a:spcBef>
        <a:spcAft>
          <a:spcPts val="600"/>
        </a:spcAft>
        <a:buFont typeface="Arial" panose="020B0604020202020204" pitchFamily="34" charset="0"/>
        <a:buChar char="–"/>
        <a:defRPr sz="1800" kern="1200">
          <a:solidFill>
            <a:schemeClr val="accent5"/>
          </a:solidFill>
          <a:latin typeface="+mn-lt"/>
          <a:ea typeface="+mn-ea"/>
          <a:cs typeface="+mn-cs"/>
        </a:defRPr>
      </a:lvl3pPr>
      <a:lvl4pPr marL="809625" indent="-269875" algn="l" defTabSz="914400" rtl="0" eaLnBrk="1" latinLnBrk="0" hangingPunct="1">
        <a:lnSpc>
          <a:spcPct val="100000"/>
        </a:lnSpc>
        <a:spcBef>
          <a:spcPts val="600"/>
        </a:spcBef>
        <a:spcAft>
          <a:spcPts val="600"/>
        </a:spcAft>
        <a:buFont typeface="Arial" panose="020B0604020202020204" pitchFamily="34" charset="0"/>
        <a:buChar char="•"/>
        <a:defRPr sz="1800" kern="1200">
          <a:solidFill>
            <a:schemeClr val="accent5"/>
          </a:solidFill>
          <a:latin typeface="+mn-lt"/>
          <a:ea typeface="+mn-ea"/>
          <a:cs typeface="+mn-cs"/>
        </a:defRPr>
      </a:lvl4pPr>
      <a:lvl5pPr marL="1079500" indent="-269875" algn="l" defTabSz="914400" rtl="0" eaLnBrk="1" latinLnBrk="0" hangingPunct="1">
        <a:lnSpc>
          <a:spcPct val="100000"/>
        </a:lnSpc>
        <a:spcBef>
          <a:spcPts val="600"/>
        </a:spcBef>
        <a:spcAft>
          <a:spcPts val="600"/>
        </a:spcAft>
        <a:buFont typeface="Arial" panose="020B0604020202020204" pitchFamily="34" charset="0"/>
        <a:buChar char="–"/>
        <a:defRPr sz="1800" kern="1200">
          <a:solidFill>
            <a:schemeClr val="accent5"/>
          </a:solidFill>
          <a:latin typeface="+mn-lt"/>
          <a:ea typeface="+mn-ea"/>
          <a:cs typeface="+mn-cs"/>
        </a:defRPr>
      </a:lvl5pPr>
      <a:lvl6pPr marL="0" indent="0" algn="l" defTabSz="914400" rtl="0" eaLnBrk="1" latinLnBrk="0" hangingPunct="1">
        <a:lnSpc>
          <a:spcPct val="100000"/>
        </a:lnSpc>
        <a:spcBef>
          <a:spcPts val="600"/>
        </a:spcBef>
        <a:spcAft>
          <a:spcPts val="600"/>
        </a:spcAft>
        <a:buFont typeface="Arial" panose="020B0604020202020204" pitchFamily="34" charset="0"/>
        <a:buNone/>
        <a:defRPr sz="1800" kern="1200">
          <a:solidFill>
            <a:schemeClr val="tx2"/>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41E7EE-32D5-4275-AEA1-A0E6A2E4B10F}" type="slidenum">
              <a:rPr lang="en-GB" smtClean="0"/>
              <a:t>‹#›</a:t>
            </a:fld>
            <a:endParaRPr lang="en-GB" dirty="0"/>
          </a:p>
        </p:txBody>
      </p:sp>
    </p:spTree>
    <p:extLst>
      <p:ext uri="{BB962C8B-B14F-4D97-AF65-F5344CB8AC3E}">
        <p14:creationId xmlns:p14="http://schemas.microsoft.com/office/powerpoint/2010/main" val="376000589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tiff"/><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hyperlink" Target="https://www.myhealth.london.nhs.uk/healthy-london/children-and-young-people/resources" TargetMode="Externa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image" Target="../media/image32.tiff"/><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9.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37.xml"/><Relationship Id="rId6" Type="http://schemas.openxmlformats.org/officeDocument/2006/relationships/image" Target="../media/image43.jp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gif"/><Relationship Id="rId9"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38.xml"/><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xml"/><Relationship Id="rId1" Type="http://schemas.openxmlformats.org/officeDocument/2006/relationships/slideLayout" Target="../slideLayouts/slideLayout38.xml"/><Relationship Id="rId4" Type="http://schemas.openxmlformats.org/officeDocument/2006/relationships/image" Target="../media/image53.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38.xml"/><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3" Type="http://schemas.openxmlformats.org/officeDocument/2006/relationships/hyperlink" Target="https://www.nhs.uk/using-the-nhs/nhs-services/nhs-login/" TargetMode="External"/><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58.jpg"/><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58.png"/><Relationship Id="rId2" Type="http://schemas.openxmlformats.org/officeDocument/2006/relationships/image" Target="../media/image57.png"/><Relationship Id="rId16" Type="http://schemas.openxmlformats.org/officeDocument/2006/relationships/hyperlink" Target="http://www.sci-news.com/medicine/air-pollution-high-levels-shorten-telomeres-newborns-05663.html" TargetMode="External"/><Relationship Id="rId1" Type="http://schemas.openxmlformats.org/officeDocument/2006/relationships/slideLayout" Target="../slideLayouts/slideLayout40.xml"/><Relationship Id="rId6" Type="http://schemas.openxmlformats.org/officeDocument/2006/relationships/image" Target="../media/image550.png"/><Relationship Id="rId11" Type="http://schemas.openxmlformats.org/officeDocument/2006/relationships/customXml" Target="../ink/ink5.xml"/><Relationship Id="rId5" Type="http://schemas.openxmlformats.org/officeDocument/2006/relationships/customXml" Target="../ink/ink2.xml"/><Relationship Id="rId15" Type="http://schemas.openxmlformats.org/officeDocument/2006/relationships/image" Target="../media/image59.jpg"/><Relationship Id="rId10" Type="http://schemas.openxmlformats.org/officeDocument/2006/relationships/image" Target="../media/image570.png"/><Relationship Id="rId4" Type="http://schemas.openxmlformats.org/officeDocument/2006/relationships/image" Target="../media/image540.png"/><Relationship Id="rId9" Type="http://schemas.openxmlformats.org/officeDocument/2006/relationships/customXml" Target="../ink/ink4.xml"/><Relationship Id="rId14" Type="http://schemas.openxmlformats.org/officeDocument/2006/relationships/hyperlink" Target="http://lifeblog79.blogspot.com/2012/02/spring-flowers.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9.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hyperlink" Target="https://www.copdaudit.org.uk/copd/welcome.nsf/index.html" TargetMode="External"/><Relationship Id="rId2" Type="http://schemas.openxmlformats.org/officeDocument/2006/relationships/hyperlink" Target="https://www.nacap.org.uk/"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0.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Transforming the care of CYP with asthma together in SEL</a:t>
            </a:r>
            <a:br>
              <a:rPr lang="en-GB" dirty="0"/>
            </a:br>
            <a:r>
              <a:rPr lang="en-GB" dirty="0"/>
              <a:t>Digital and data</a:t>
            </a:r>
          </a:p>
        </p:txBody>
      </p:sp>
      <p:sp>
        <p:nvSpPr>
          <p:cNvPr id="3" name="Text Placeholder 2"/>
          <p:cNvSpPr>
            <a:spLocks noGrp="1"/>
          </p:cNvSpPr>
          <p:nvPr>
            <p:ph type="body" sz="quarter" idx="10"/>
          </p:nvPr>
        </p:nvSpPr>
        <p:spPr>
          <a:xfrm>
            <a:off x="264046" y="3500239"/>
            <a:ext cx="8484418" cy="936873"/>
          </a:xfrm>
        </p:spPr>
        <p:txBody>
          <a:bodyPr>
            <a:normAutofit/>
          </a:bodyPr>
          <a:lstStyle/>
          <a:p>
            <a:r>
              <a:rPr lang="en-GB" dirty="0"/>
              <a:t>Richard Iles, Consultant in paediatric respiratory medicine, </a:t>
            </a:r>
            <a:r>
              <a:rPr lang="en-GB" dirty="0" err="1"/>
              <a:t>Evelina</a:t>
            </a:r>
            <a:r>
              <a:rPr lang="en-GB" dirty="0"/>
              <a:t> London Children’s Hospital </a:t>
            </a:r>
          </a:p>
          <a:p>
            <a:endParaRPr lang="en-GB" dirty="0"/>
          </a:p>
        </p:txBody>
      </p:sp>
    </p:spTree>
    <p:extLst>
      <p:ext uri="{BB962C8B-B14F-4D97-AF65-F5344CB8AC3E}">
        <p14:creationId xmlns:p14="http://schemas.microsoft.com/office/powerpoint/2010/main" val="3267512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3134A5E-8B9A-4F1B-8A1C-D54727A06F98}" type="slidenum">
              <a:rPr lang="en-GB" noProof="0" smtClean="0"/>
              <a:pPr/>
              <a:t>10</a:t>
            </a:fld>
            <a:endParaRPr lang="en-GB" noProof="0"/>
          </a:p>
        </p:txBody>
      </p:sp>
      <p:pic>
        <p:nvPicPr>
          <p:cNvPr id="3" name="Picture 2"/>
          <p:cNvPicPr>
            <a:picLocks noChangeAspect="1"/>
          </p:cNvPicPr>
          <p:nvPr/>
        </p:nvPicPr>
        <p:blipFill>
          <a:blip r:embed="rId2"/>
          <a:stretch>
            <a:fillRect/>
          </a:stretch>
        </p:blipFill>
        <p:spPr>
          <a:xfrm>
            <a:off x="886154" y="263770"/>
            <a:ext cx="7730293" cy="7759614"/>
          </a:xfrm>
          <a:prstGeom prst="rect">
            <a:avLst/>
          </a:prstGeom>
        </p:spPr>
      </p:pic>
    </p:spTree>
    <p:extLst>
      <p:ext uri="{BB962C8B-B14F-4D97-AF65-F5344CB8AC3E}">
        <p14:creationId xmlns:p14="http://schemas.microsoft.com/office/powerpoint/2010/main" val="11532869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5"/>
            <a:ext cx="8642350" cy="514447"/>
          </a:xfrm>
        </p:spPr>
        <p:txBody>
          <a:bodyPr/>
          <a:lstStyle/>
          <a:p>
            <a:r>
              <a:rPr lang="en-GB" dirty="0"/>
              <a:t>NHS England’s Response</a:t>
            </a:r>
          </a:p>
        </p:txBody>
      </p:sp>
      <p:sp>
        <p:nvSpPr>
          <p:cNvPr id="4" name="Slide Number Placeholder 3"/>
          <p:cNvSpPr>
            <a:spLocks noGrp="1"/>
          </p:cNvSpPr>
          <p:nvPr>
            <p:ph type="sldNum" sz="quarter" idx="14"/>
          </p:nvPr>
        </p:nvSpPr>
        <p:spPr/>
        <p:txBody>
          <a:bodyPr/>
          <a:lstStyle/>
          <a:p>
            <a:fld id="{8FC524A1-7B6A-464D-B8BC-8FE2E057339E}" type="slidenum">
              <a:rPr lang="en-GB" smtClean="0"/>
              <a:pPr/>
              <a:t>11</a:t>
            </a:fld>
            <a:endParaRPr lang="en-GB" dirty="0"/>
          </a:p>
        </p:txBody>
      </p:sp>
      <p:sp>
        <p:nvSpPr>
          <p:cNvPr id="5" name="Content Placeholder 4"/>
          <p:cNvSpPr>
            <a:spLocks noGrp="1"/>
          </p:cNvSpPr>
          <p:nvPr>
            <p:ph sz="quarter" idx="15"/>
          </p:nvPr>
        </p:nvSpPr>
        <p:spPr>
          <a:xfrm>
            <a:off x="250825" y="980728"/>
            <a:ext cx="8642350" cy="5101902"/>
          </a:xfrm>
        </p:spPr>
        <p:txBody>
          <a:bodyPr>
            <a:noAutofit/>
          </a:bodyPr>
          <a:lstStyle/>
          <a:p>
            <a:pPr marL="263776" indent="-263776">
              <a:buFont typeface="Arial" charset="0"/>
              <a:buChar char="•"/>
            </a:pPr>
            <a:r>
              <a:rPr lang="en-US" sz="1846" dirty="0">
                <a:solidFill>
                  <a:srgbClr val="FF0000"/>
                </a:solidFill>
              </a:rPr>
              <a:t>National </a:t>
            </a:r>
            <a:r>
              <a:rPr lang="en-US" sz="1846" dirty="0" err="1">
                <a:solidFill>
                  <a:srgbClr val="FF0000"/>
                </a:solidFill>
              </a:rPr>
              <a:t>Paediatric</a:t>
            </a:r>
            <a:r>
              <a:rPr lang="en-US" sz="1846" dirty="0">
                <a:solidFill>
                  <a:srgbClr val="FF0000"/>
                </a:solidFill>
              </a:rPr>
              <a:t> Asthma Collaborative (NPAC)</a:t>
            </a:r>
            <a:endParaRPr lang="en-GB" sz="1846" dirty="0">
              <a:solidFill>
                <a:srgbClr val="FF0000"/>
              </a:solidFill>
            </a:endParaRPr>
          </a:p>
          <a:p>
            <a:pPr marL="263776" indent="-263776">
              <a:buFont typeface="Arial" charset="0"/>
              <a:buChar char="•"/>
            </a:pPr>
            <a:r>
              <a:rPr lang="en-US" sz="1846" dirty="0">
                <a:solidFill>
                  <a:srgbClr val="FF0000"/>
                </a:solidFill>
              </a:rPr>
              <a:t>National Asthma Audit Development Project</a:t>
            </a:r>
            <a:endParaRPr lang="en-GB" sz="1846" dirty="0">
              <a:solidFill>
                <a:srgbClr val="FF0000"/>
              </a:solidFill>
            </a:endParaRPr>
          </a:p>
          <a:p>
            <a:pPr marL="263776" indent="-263776">
              <a:buFont typeface="Arial" charset="0"/>
              <a:buChar char="•"/>
            </a:pPr>
            <a:r>
              <a:rPr lang="en-US" sz="1846" dirty="0">
                <a:solidFill>
                  <a:srgbClr val="FF0000"/>
                </a:solidFill>
              </a:rPr>
              <a:t>E-asthma</a:t>
            </a:r>
            <a:endParaRPr lang="en-GB" sz="1846" dirty="0">
              <a:solidFill>
                <a:srgbClr val="FF0000"/>
              </a:solidFill>
            </a:endParaRPr>
          </a:p>
          <a:p>
            <a:pPr marL="263776" indent="-263776">
              <a:buFont typeface="Arial" charset="0"/>
              <a:buChar char="•"/>
            </a:pPr>
            <a:r>
              <a:rPr lang="en-US" sz="1846" dirty="0">
                <a:solidFill>
                  <a:srgbClr val="FF0000"/>
                </a:solidFill>
              </a:rPr>
              <a:t>Severe </a:t>
            </a:r>
            <a:r>
              <a:rPr lang="en-US" sz="1846" dirty="0" err="1">
                <a:solidFill>
                  <a:srgbClr val="FF0000"/>
                </a:solidFill>
              </a:rPr>
              <a:t>paediatric</a:t>
            </a:r>
            <a:r>
              <a:rPr lang="en-US" sz="1846" dirty="0">
                <a:solidFill>
                  <a:srgbClr val="FF0000"/>
                </a:solidFill>
              </a:rPr>
              <a:t> asthma database </a:t>
            </a:r>
            <a:endParaRPr lang="en-GB" sz="1846" dirty="0">
              <a:solidFill>
                <a:srgbClr val="FF0000"/>
              </a:solidFill>
            </a:endParaRPr>
          </a:p>
          <a:p>
            <a:pPr marL="263776" indent="-263776">
              <a:buFont typeface="Arial" charset="0"/>
              <a:buChar char="•"/>
            </a:pPr>
            <a:r>
              <a:rPr lang="en-US" sz="1846" dirty="0" err="1">
                <a:solidFill>
                  <a:srgbClr val="FF0000"/>
                </a:solidFill>
              </a:rPr>
              <a:t>Paediatric</a:t>
            </a:r>
            <a:r>
              <a:rPr lang="en-US" sz="1846" dirty="0">
                <a:solidFill>
                  <a:srgbClr val="FF0000"/>
                </a:solidFill>
              </a:rPr>
              <a:t> Severe Asthma CQUIN </a:t>
            </a:r>
            <a:endParaRPr lang="en-GB" sz="1846" dirty="0">
              <a:solidFill>
                <a:srgbClr val="FF0000"/>
              </a:solidFill>
            </a:endParaRPr>
          </a:p>
          <a:p>
            <a:r>
              <a:rPr lang="en-US" sz="1846" dirty="0"/>
              <a:t> </a:t>
            </a:r>
            <a:endParaRPr lang="en-GB" sz="1846" dirty="0"/>
          </a:p>
          <a:p>
            <a:pPr marL="263776" indent="-263776">
              <a:buFont typeface="Arial" charset="0"/>
              <a:buChar char="•"/>
            </a:pPr>
            <a:r>
              <a:rPr lang="en-US" sz="1846" dirty="0"/>
              <a:t>Quality Payments Scheme for community pharmacy</a:t>
            </a:r>
            <a:endParaRPr lang="en-GB" sz="1846" dirty="0"/>
          </a:p>
          <a:p>
            <a:pPr marL="263776" indent="-263776">
              <a:buFont typeface="Arial" charset="0"/>
              <a:buChar char="•"/>
            </a:pPr>
            <a:r>
              <a:rPr lang="en-US" sz="1846" dirty="0"/>
              <a:t>Best Practice Tariff </a:t>
            </a:r>
            <a:endParaRPr lang="en-GB" sz="1846" dirty="0"/>
          </a:p>
          <a:p>
            <a:pPr marL="263776" indent="-263776">
              <a:buFont typeface="Arial" charset="0"/>
              <a:buChar char="•"/>
            </a:pPr>
            <a:r>
              <a:rPr lang="en-US" sz="1846" dirty="0">
                <a:solidFill>
                  <a:srgbClr val="FF0000"/>
                </a:solidFill>
              </a:rPr>
              <a:t>NHS </a:t>
            </a:r>
            <a:r>
              <a:rPr lang="en-US" sz="1846" dirty="0" err="1">
                <a:solidFill>
                  <a:srgbClr val="FF0000"/>
                </a:solidFill>
              </a:rPr>
              <a:t>RightCare</a:t>
            </a:r>
            <a:r>
              <a:rPr lang="en-US" sz="1846" dirty="0">
                <a:solidFill>
                  <a:srgbClr val="FF0000"/>
                </a:solidFill>
              </a:rPr>
              <a:t> </a:t>
            </a:r>
            <a:endParaRPr lang="en-GB" sz="1846" dirty="0">
              <a:solidFill>
                <a:srgbClr val="FF0000"/>
              </a:solidFill>
            </a:endParaRPr>
          </a:p>
          <a:p>
            <a:pPr marL="263776" indent="-263776">
              <a:buFont typeface="Arial" charset="0"/>
              <a:buChar char="•"/>
            </a:pPr>
            <a:r>
              <a:rPr lang="en-US" sz="1846" dirty="0">
                <a:solidFill>
                  <a:srgbClr val="FF0000"/>
                </a:solidFill>
              </a:rPr>
              <a:t>London </a:t>
            </a:r>
            <a:r>
              <a:rPr lang="en-US" sz="1846" dirty="0" err="1">
                <a:solidFill>
                  <a:srgbClr val="FF0000"/>
                </a:solidFill>
              </a:rPr>
              <a:t>Paediatric</a:t>
            </a:r>
            <a:r>
              <a:rPr lang="en-US" sz="1846" dirty="0">
                <a:solidFill>
                  <a:srgbClr val="FF0000"/>
                </a:solidFill>
              </a:rPr>
              <a:t> Asthma Standards</a:t>
            </a:r>
            <a:endParaRPr lang="en-GB" sz="1846" dirty="0">
              <a:solidFill>
                <a:srgbClr val="FF0000"/>
              </a:solidFill>
            </a:endParaRPr>
          </a:p>
          <a:p>
            <a:pPr marL="263776" indent="-263776">
              <a:buFont typeface="Arial" charset="0"/>
              <a:buChar char="•"/>
            </a:pPr>
            <a:r>
              <a:rPr lang="en-US" sz="1846" dirty="0">
                <a:solidFill>
                  <a:srgbClr val="FF0000"/>
                </a:solidFill>
              </a:rPr>
              <a:t>London </a:t>
            </a:r>
            <a:r>
              <a:rPr lang="en-US" sz="1846" dirty="0" err="1">
                <a:solidFill>
                  <a:srgbClr val="FF0000"/>
                </a:solidFill>
              </a:rPr>
              <a:t>Paediatric</a:t>
            </a:r>
            <a:r>
              <a:rPr lang="en-US" sz="1846" dirty="0">
                <a:solidFill>
                  <a:srgbClr val="FF0000"/>
                </a:solidFill>
              </a:rPr>
              <a:t> asthma toolkit</a:t>
            </a:r>
            <a:endParaRPr lang="en-GB" sz="1846" dirty="0">
              <a:solidFill>
                <a:srgbClr val="FF0000"/>
              </a:solidFill>
            </a:endParaRPr>
          </a:p>
          <a:p>
            <a:pPr marL="263776" indent="-263776">
              <a:buFont typeface="Arial" charset="0"/>
              <a:buChar char="•"/>
            </a:pPr>
            <a:r>
              <a:rPr lang="en-US" sz="1846" dirty="0">
                <a:solidFill>
                  <a:srgbClr val="FF0000"/>
                </a:solidFill>
              </a:rPr>
              <a:t>A public awareness campaign. </a:t>
            </a:r>
            <a:endParaRPr lang="en-GB" sz="1846" dirty="0">
              <a:solidFill>
                <a:srgbClr val="FF0000"/>
              </a:solidFill>
            </a:endParaRPr>
          </a:p>
          <a:p>
            <a:pPr marL="263776" indent="-263776">
              <a:buFont typeface="Arial" charset="0"/>
              <a:buChar char="•"/>
            </a:pPr>
            <a:r>
              <a:rPr lang="en-US" sz="1846" b="1" dirty="0">
                <a:solidFill>
                  <a:srgbClr val="C00000"/>
                </a:solidFill>
              </a:rPr>
              <a:t>The development of a hand held patient app. </a:t>
            </a:r>
            <a:endParaRPr lang="en-GB" sz="1846" b="1" dirty="0">
              <a:solidFill>
                <a:srgbClr val="C00000"/>
              </a:solidFill>
            </a:endParaRPr>
          </a:p>
        </p:txBody>
      </p:sp>
    </p:spTree>
    <p:extLst>
      <p:ext uri="{BB962C8B-B14F-4D97-AF65-F5344CB8AC3E}">
        <p14:creationId xmlns:p14="http://schemas.microsoft.com/office/powerpoint/2010/main" val="1857641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849" y="430143"/>
            <a:ext cx="7529993" cy="591302"/>
          </a:xfrm>
          <a:solidFill>
            <a:srgbClr val="00B0F0"/>
          </a:solidFill>
        </p:spPr>
        <p:txBody>
          <a:bodyPr/>
          <a:lstStyle/>
          <a:p>
            <a:r>
              <a:rPr lang="en-GB" dirty="0">
                <a:solidFill>
                  <a:schemeClr val="accent6">
                    <a:lumMod val="10000"/>
                  </a:schemeClr>
                </a:solidFill>
              </a:rPr>
              <a:t>London Asthma Standards - </a:t>
            </a:r>
            <a:r>
              <a:rPr lang="en-GB" sz="1200" dirty="0">
                <a:solidFill>
                  <a:schemeClr val="accent6">
                    <a:lumMod val="10000"/>
                  </a:schemeClr>
                </a:solidFill>
              </a:rPr>
              <a:t>'too many children die unnecessarily of asthma.....and we can change this together....</a:t>
            </a:r>
          </a:p>
        </p:txBody>
      </p:sp>
      <p:sp>
        <p:nvSpPr>
          <p:cNvPr id="4" name="Slide Number Placeholder 3"/>
          <p:cNvSpPr>
            <a:spLocks noGrp="1"/>
          </p:cNvSpPr>
          <p:nvPr>
            <p:ph type="sldNum" sz="quarter" idx="14"/>
          </p:nvPr>
        </p:nvSpPr>
        <p:spPr/>
        <p:txBody>
          <a:bodyPr/>
          <a:lstStyle/>
          <a:p>
            <a:fld id="{8FC524A1-7B6A-464D-B8BC-8FE2E057339E}" type="slidenum">
              <a:rPr lang="en-GB" smtClean="0">
                <a:solidFill>
                  <a:srgbClr val="3F3F3F">
                    <a:lumMod val="50000"/>
                  </a:srgbClr>
                </a:solidFill>
              </a:rPr>
              <a:pPr/>
              <a:t>12</a:t>
            </a:fld>
            <a:endParaRPr lang="en-GB" dirty="0">
              <a:solidFill>
                <a:srgbClr val="3F3F3F">
                  <a:lumMod val="50000"/>
                </a:srgbClr>
              </a:solidFill>
            </a:endParaRPr>
          </a:p>
        </p:txBody>
      </p:sp>
      <p:pic>
        <p:nvPicPr>
          <p:cNvPr id="6" name="Content Placeholder 5"/>
          <p:cNvPicPr>
            <a:picLocks noGrp="1" noChangeAspect="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592026" y="1189636"/>
            <a:ext cx="2106215" cy="2988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2846562" y="1381356"/>
            <a:ext cx="4104456" cy="3808735"/>
          </a:xfrm>
          <a:prstGeom prst="rect">
            <a:avLst/>
          </a:prstGeom>
          <a:noFill/>
        </p:spPr>
        <p:txBody>
          <a:bodyPr wrap="square" rtlCol="0">
            <a:spAutoFit/>
          </a:bodyPr>
          <a:lstStyle/>
          <a:p>
            <a:pPr marL="214313" indent="-214313">
              <a:buFont typeface="Arial" panose="020B0604020202020204" pitchFamily="34" charset="0"/>
              <a:buChar char="•"/>
            </a:pPr>
            <a:r>
              <a:rPr lang="en-GB" sz="1200" dirty="0">
                <a:solidFill>
                  <a:srgbClr val="0072C6"/>
                </a:solidFill>
              </a:rPr>
              <a:t>14 ambitions across specific areas</a:t>
            </a:r>
          </a:p>
          <a:p>
            <a:pPr marL="214313" indent="-214313">
              <a:buFont typeface="Arial" panose="020B0604020202020204" pitchFamily="34" charset="0"/>
              <a:buChar char="•"/>
            </a:pPr>
            <a:endParaRPr lang="en-GB" sz="1200" dirty="0">
              <a:solidFill>
                <a:srgbClr val="0072C6"/>
              </a:solidFill>
            </a:endParaRPr>
          </a:p>
          <a:p>
            <a:pPr marL="214313" lvl="2" indent="-214313">
              <a:buFont typeface="Arial" panose="020B0604020202020204" pitchFamily="34" charset="0"/>
              <a:buChar char="•"/>
            </a:pPr>
            <a:r>
              <a:rPr lang="en-GB" sz="1200" dirty="0">
                <a:solidFill>
                  <a:srgbClr val="0072C6"/>
                </a:solidFill>
              </a:rPr>
              <a:t>System-wide</a:t>
            </a:r>
          </a:p>
          <a:p>
            <a:pPr marL="214313" lvl="2" indent="-214313">
              <a:buFont typeface="Arial" panose="020B0604020202020204" pitchFamily="34" charset="0"/>
              <a:buChar char="•"/>
            </a:pPr>
            <a:r>
              <a:rPr lang="en-GB" sz="1200" dirty="0">
                <a:solidFill>
                  <a:srgbClr val="0072C6"/>
                </a:solidFill>
              </a:rPr>
              <a:t>Patient and family support</a:t>
            </a:r>
          </a:p>
          <a:p>
            <a:pPr marL="214313" lvl="2" indent="-214313">
              <a:buFont typeface="Arial" panose="020B0604020202020204" pitchFamily="34" charset="0"/>
              <a:buChar char="•"/>
            </a:pPr>
            <a:r>
              <a:rPr lang="en-GB" sz="1200" dirty="0">
                <a:solidFill>
                  <a:srgbClr val="0072C6"/>
                </a:solidFill>
              </a:rPr>
              <a:t>Schools</a:t>
            </a:r>
          </a:p>
          <a:p>
            <a:pPr marL="214313" lvl="2" indent="-214313">
              <a:buFont typeface="Arial" panose="020B0604020202020204" pitchFamily="34" charset="0"/>
              <a:buChar char="•"/>
            </a:pPr>
            <a:r>
              <a:rPr lang="en-GB" sz="1200" dirty="0">
                <a:solidFill>
                  <a:srgbClr val="0072C6"/>
                </a:solidFill>
              </a:rPr>
              <a:t>Acute and high risk care</a:t>
            </a:r>
          </a:p>
          <a:p>
            <a:pPr marL="214313" lvl="2" indent="-214313">
              <a:buFont typeface="Arial" panose="020B0604020202020204" pitchFamily="34" charset="0"/>
              <a:buChar char="•"/>
            </a:pPr>
            <a:r>
              <a:rPr lang="en-GB" sz="1200" dirty="0">
                <a:solidFill>
                  <a:srgbClr val="0072C6"/>
                </a:solidFill>
              </a:rPr>
              <a:t>Integration and co-ordination</a:t>
            </a:r>
          </a:p>
          <a:p>
            <a:pPr marL="214313" lvl="2" indent="-214313">
              <a:buFont typeface="Arial" panose="020B0604020202020204" pitchFamily="34" charset="0"/>
              <a:buChar char="•"/>
            </a:pPr>
            <a:r>
              <a:rPr lang="en-GB" sz="1200" dirty="0">
                <a:solidFill>
                  <a:srgbClr val="0072C6"/>
                </a:solidFill>
              </a:rPr>
              <a:t>Discharge planning</a:t>
            </a:r>
          </a:p>
          <a:p>
            <a:pPr marL="214313" lvl="2" indent="-214313">
              <a:buFont typeface="Arial" panose="020B0604020202020204" pitchFamily="34" charset="0"/>
              <a:buChar char="•"/>
            </a:pPr>
            <a:r>
              <a:rPr lang="en-GB" sz="1200" dirty="0">
                <a:solidFill>
                  <a:srgbClr val="0072C6"/>
                </a:solidFill>
              </a:rPr>
              <a:t>Transition</a:t>
            </a:r>
          </a:p>
          <a:p>
            <a:pPr marL="214313" lvl="2" indent="-214313">
              <a:buFont typeface="Arial" panose="020B0604020202020204" pitchFamily="34" charset="0"/>
              <a:buChar char="•"/>
            </a:pPr>
            <a:r>
              <a:rPr lang="en-GB" sz="1200" dirty="0">
                <a:solidFill>
                  <a:srgbClr val="0072C6"/>
                </a:solidFill>
              </a:rPr>
              <a:t>Effective and consistent prescribing</a:t>
            </a:r>
          </a:p>
          <a:p>
            <a:pPr marL="214313" lvl="2" indent="-214313">
              <a:buFont typeface="Arial" panose="020B0604020202020204" pitchFamily="34" charset="0"/>
              <a:buChar char="•"/>
            </a:pPr>
            <a:r>
              <a:rPr lang="en-GB" sz="1200" dirty="0">
                <a:solidFill>
                  <a:srgbClr val="0072C6"/>
                </a:solidFill>
              </a:rPr>
              <a:t>Workforce education and training</a:t>
            </a:r>
          </a:p>
          <a:p>
            <a:pPr marL="214313" indent="-214313">
              <a:buFont typeface="Arial" panose="020B0604020202020204" pitchFamily="34" charset="0"/>
              <a:buChar char="•"/>
            </a:pPr>
            <a:endParaRPr lang="en-GB" sz="1200" dirty="0">
              <a:solidFill>
                <a:srgbClr val="0072C6"/>
              </a:solidFill>
            </a:endParaRPr>
          </a:p>
          <a:p>
            <a:pPr marL="214313" indent="-214313">
              <a:buFont typeface="Arial" panose="020B0604020202020204" pitchFamily="34" charset="0"/>
              <a:buChar char="•"/>
            </a:pPr>
            <a:endParaRPr lang="en-GB" sz="1200" dirty="0">
              <a:solidFill>
                <a:srgbClr val="0072C6"/>
              </a:solidFill>
            </a:endParaRPr>
          </a:p>
          <a:p>
            <a:pPr marL="214313" indent="-214313">
              <a:buFont typeface="Arial" panose="020B0604020202020204" pitchFamily="34" charset="0"/>
              <a:buChar char="•"/>
            </a:pPr>
            <a:r>
              <a:rPr lang="en-GB" sz="1200" dirty="0">
                <a:solidFill>
                  <a:srgbClr val="0072C6"/>
                </a:solidFill>
              </a:rPr>
              <a:t>All settings</a:t>
            </a:r>
          </a:p>
          <a:p>
            <a:pPr marL="557213" lvl="1" indent="-214313">
              <a:buFont typeface="Arial" panose="020B0604020202020204" pitchFamily="34" charset="0"/>
              <a:buChar char="•"/>
            </a:pPr>
            <a:r>
              <a:rPr lang="en-GB" sz="1200" dirty="0">
                <a:solidFill>
                  <a:srgbClr val="0072C6"/>
                </a:solidFill>
              </a:rPr>
              <a:t>Primary care</a:t>
            </a:r>
          </a:p>
          <a:p>
            <a:pPr marL="557213" lvl="1" indent="-214313">
              <a:buFont typeface="Arial" panose="020B0604020202020204" pitchFamily="34" charset="0"/>
              <a:buChar char="•"/>
            </a:pPr>
            <a:r>
              <a:rPr lang="en-GB" sz="1200" dirty="0">
                <a:solidFill>
                  <a:srgbClr val="0072C6"/>
                </a:solidFill>
              </a:rPr>
              <a:t>Secondary and tertiary care</a:t>
            </a:r>
          </a:p>
          <a:p>
            <a:pPr marL="557213" lvl="1" indent="-214313">
              <a:buFont typeface="Arial" panose="020B0604020202020204" pitchFamily="34" charset="0"/>
              <a:buChar char="•"/>
            </a:pPr>
            <a:r>
              <a:rPr lang="en-GB" sz="1200" dirty="0">
                <a:solidFill>
                  <a:srgbClr val="0072C6"/>
                </a:solidFill>
              </a:rPr>
              <a:t>Community pharmacies</a:t>
            </a:r>
          </a:p>
          <a:p>
            <a:pPr marL="557213" lvl="1" indent="-214313">
              <a:buFont typeface="Arial" panose="020B0604020202020204" pitchFamily="34" charset="0"/>
              <a:buChar char="•"/>
            </a:pPr>
            <a:r>
              <a:rPr lang="en-GB" sz="1200" dirty="0">
                <a:solidFill>
                  <a:srgbClr val="0072C6"/>
                </a:solidFill>
              </a:rPr>
              <a:t>Schools</a:t>
            </a:r>
          </a:p>
          <a:p>
            <a:pPr marL="557213" lvl="1" indent="-214313">
              <a:buFont typeface="Arial" panose="020B0604020202020204" pitchFamily="34" charset="0"/>
              <a:buChar char="•"/>
            </a:pPr>
            <a:r>
              <a:rPr lang="en-GB" sz="1200" dirty="0">
                <a:solidFill>
                  <a:srgbClr val="0072C6"/>
                </a:solidFill>
              </a:rPr>
              <a:t>Self care</a:t>
            </a:r>
          </a:p>
          <a:p>
            <a:endParaRPr lang="en-GB" sz="1350" dirty="0">
              <a:solidFill>
                <a:srgbClr val="0072C6"/>
              </a:solidFill>
            </a:endParaRPr>
          </a:p>
        </p:txBody>
      </p:sp>
      <p:pic>
        <p:nvPicPr>
          <p:cNvPr id="819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2592577"/>
            <a:ext cx="2600625" cy="332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592026" y="4334904"/>
            <a:ext cx="2106215" cy="842538"/>
          </a:xfrm>
          <a:prstGeom prst="rect">
            <a:avLst/>
          </a:prstGeom>
          <a:solidFill>
            <a:schemeClr val="tx2"/>
          </a:solidFill>
          <a:ln>
            <a:solidFill>
              <a:schemeClr val="tx2"/>
            </a:solidFill>
          </a:ln>
        </p:spPr>
        <p:style>
          <a:lnRef idx="2">
            <a:schemeClr val="accent6"/>
          </a:lnRef>
          <a:fillRef idx="1">
            <a:schemeClr val="lt1"/>
          </a:fillRef>
          <a:effectRef idx="0">
            <a:schemeClr val="accent6"/>
          </a:effectRef>
          <a:fontRef idx="minor">
            <a:schemeClr val="dk1"/>
          </a:fontRef>
        </p:style>
        <p:txBody>
          <a:bodyPr wrap="square">
            <a:spAutoFit/>
          </a:bodyPr>
          <a:lstStyle/>
          <a:p>
            <a:r>
              <a:rPr lang="en-GB" sz="975" dirty="0">
                <a:solidFill>
                  <a:prstClr val="white"/>
                </a:solidFill>
              </a:rPr>
              <a:t>Visit  </a:t>
            </a:r>
            <a:r>
              <a:rPr lang="en-GB" sz="975" dirty="0">
                <a:solidFill>
                  <a:schemeClr val="bg1"/>
                </a:solidFill>
                <a:hlinkClick r:id="rId5">
                  <a:extLst>
                    <a:ext uri="{A12FA001-AC4F-418D-AE19-62706E023703}">
                      <ahyp:hlinkClr xmlns:ahyp="http://schemas.microsoft.com/office/drawing/2018/hyperlinkcolor" xmlns="" val="tx"/>
                    </a:ext>
                  </a:extLst>
                </a:hlinkClick>
              </a:rPr>
              <a:t>https://www.myhealth.london.nhs.uk/healthy-london/children-and-young-people/resources</a:t>
            </a:r>
            <a:endParaRPr lang="en-GB" sz="975" dirty="0">
              <a:solidFill>
                <a:schemeClr val="bg1"/>
              </a:solidFill>
            </a:endParaRPr>
          </a:p>
          <a:p>
            <a:r>
              <a:rPr lang="en-GB" sz="975" dirty="0">
                <a:solidFill>
                  <a:prstClr val="white"/>
                </a:solidFill>
              </a:rPr>
              <a:t>to find out more</a:t>
            </a:r>
          </a:p>
        </p:txBody>
      </p:sp>
    </p:spTree>
    <p:extLst>
      <p:ext uri="{BB962C8B-B14F-4D97-AF65-F5344CB8AC3E}">
        <p14:creationId xmlns:p14="http://schemas.microsoft.com/office/powerpoint/2010/main" val="30594134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FDC0DF1F-9F3B-7145-800F-5B5FCF99DEC8}"/>
              </a:ext>
            </a:extLst>
          </p:cNvPr>
          <p:cNvSpPr>
            <a:spLocks noGrp="1"/>
          </p:cNvSpPr>
          <p:nvPr>
            <p:ph type="sldNum" sz="quarter" idx="14"/>
          </p:nvPr>
        </p:nvSpPr>
        <p:spPr/>
        <p:txBody>
          <a:bodyPr/>
          <a:lstStyle/>
          <a:p>
            <a:fld id="{8FC524A1-7B6A-464D-B8BC-8FE2E057339E}" type="slidenum">
              <a:rPr lang="en-GB" smtClean="0"/>
              <a:pPr/>
              <a:t>13</a:t>
            </a:fld>
            <a:endParaRPr lang="en-GB" dirty="0"/>
          </a:p>
        </p:txBody>
      </p:sp>
      <p:pic>
        <p:nvPicPr>
          <p:cNvPr id="6" name="Content Placeholder 5">
            <a:extLst>
              <a:ext uri="{FF2B5EF4-FFF2-40B4-BE49-F238E27FC236}">
                <a16:creationId xmlns:a16="http://schemas.microsoft.com/office/drawing/2014/main" xmlns="" id="{8C6315C8-5CE7-CD43-A019-A305912695E2}"/>
              </a:ext>
            </a:extLst>
          </p:cNvPr>
          <p:cNvPicPr>
            <a:picLocks noGrp="1" noChangeAspect="1"/>
          </p:cNvPicPr>
          <p:nvPr>
            <p:ph sz="quarter" idx="15"/>
          </p:nvPr>
        </p:nvPicPr>
        <p:blipFill>
          <a:blip r:embed="rId2"/>
          <a:stretch>
            <a:fillRect/>
          </a:stretch>
        </p:blipFill>
        <p:spPr>
          <a:xfrm>
            <a:off x="819150" y="836712"/>
            <a:ext cx="7505700" cy="4381500"/>
          </a:xfrm>
          <a:prstGeom prst="rect">
            <a:avLst/>
          </a:prstGeom>
        </p:spPr>
      </p:pic>
    </p:spTree>
    <p:extLst>
      <p:ext uri="{BB962C8B-B14F-4D97-AF65-F5344CB8AC3E}">
        <p14:creationId xmlns:p14="http://schemas.microsoft.com/office/powerpoint/2010/main" val="1091957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xmlns="" id="{9E68B5C5-C7A1-EC48-B532-B976DA005DC0}"/>
              </a:ext>
            </a:extLst>
          </p:cNvPr>
          <p:cNvGrpSpPr/>
          <p:nvPr/>
        </p:nvGrpSpPr>
        <p:grpSpPr>
          <a:xfrm>
            <a:off x="299635" y="1004132"/>
            <a:ext cx="8204469" cy="4005675"/>
            <a:chOff x="190108" y="2211898"/>
            <a:chExt cx="8888175" cy="4339482"/>
          </a:xfrm>
        </p:grpSpPr>
        <p:pic>
          <p:nvPicPr>
            <p:cNvPr id="2" name="Picture 1">
              <a:extLst>
                <a:ext uri="{FF2B5EF4-FFF2-40B4-BE49-F238E27FC236}">
                  <a16:creationId xmlns:a16="http://schemas.microsoft.com/office/drawing/2014/main" xmlns="" id="{E3654052-F77E-C649-A909-686EFD079ADD}"/>
                </a:ext>
              </a:extLst>
            </p:cNvPr>
            <p:cNvPicPr>
              <a:picLocks noChangeAspect="1"/>
            </p:cNvPicPr>
            <p:nvPr/>
          </p:nvPicPr>
          <p:blipFill>
            <a:blip r:embed="rId2"/>
            <a:stretch>
              <a:fillRect/>
            </a:stretch>
          </p:blipFill>
          <p:spPr>
            <a:xfrm>
              <a:off x="190108" y="2211898"/>
              <a:ext cx="5883443" cy="2830126"/>
            </a:xfrm>
            <a:prstGeom prst="rect">
              <a:avLst/>
            </a:prstGeom>
          </p:spPr>
        </p:pic>
        <p:pic>
          <p:nvPicPr>
            <p:cNvPr id="3" name="Picture 2">
              <a:extLst>
                <a:ext uri="{FF2B5EF4-FFF2-40B4-BE49-F238E27FC236}">
                  <a16:creationId xmlns:a16="http://schemas.microsoft.com/office/drawing/2014/main" xmlns="" id="{B87874B3-D36F-D94E-8393-464241B96167}"/>
                </a:ext>
              </a:extLst>
            </p:cNvPr>
            <p:cNvPicPr>
              <a:picLocks noChangeAspect="1"/>
            </p:cNvPicPr>
            <p:nvPr/>
          </p:nvPicPr>
          <p:blipFill>
            <a:blip r:embed="rId3"/>
            <a:stretch>
              <a:fillRect/>
            </a:stretch>
          </p:blipFill>
          <p:spPr>
            <a:xfrm>
              <a:off x="6862960" y="3810759"/>
              <a:ext cx="1913987" cy="1472766"/>
            </a:xfrm>
            <a:prstGeom prst="rect">
              <a:avLst/>
            </a:prstGeom>
          </p:spPr>
        </p:pic>
        <p:sp>
          <p:nvSpPr>
            <p:cNvPr id="4" name="TextBox 3">
              <a:extLst>
                <a:ext uri="{FF2B5EF4-FFF2-40B4-BE49-F238E27FC236}">
                  <a16:creationId xmlns:a16="http://schemas.microsoft.com/office/drawing/2014/main" xmlns="" id="{D47899DC-CC92-9A4D-A91C-789F06C40170}"/>
                </a:ext>
              </a:extLst>
            </p:cNvPr>
            <p:cNvSpPr txBox="1"/>
            <p:nvPr/>
          </p:nvSpPr>
          <p:spPr>
            <a:xfrm>
              <a:off x="979517" y="3626961"/>
              <a:ext cx="3973482" cy="1208387"/>
            </a:xfrm>
            <a:prstGeom prst="rect">
              <a:avLst/>
            </a:prstGeom>
            <a:noFill/>
          </p:spPr>
          <p:txBody>
            <a:bodyPr wrap="square" rtlCol="0">
              <a:spAutoFit/>
            </a:bodyPr>
            <a:lstStyle/>
            <a:p>
              <a:r>
                <a:rPr lang="en-GB" sz="1662" dirty="0"/>
                <a:t>Clinic 28</a:t>
              </a:r>
              <a:r>
                <a:rPr lang="en-GB" sz="1662" baseline="30000" dirty="0"/>
                <a:t>th</a:t>
              </a:r>
              <a:r>
                <a:rPr lang="en-GB" sz="1662" dirty="0"/>
                <a:t> March 2019 </a:t>
              </a:r>
            </a:p>
            <a:p>
              <a:r>
                <a:rPr lang="en-GB" sz="1662" dirty="0"/>
                <a:t>Coughs at night – croupy</a:t>
              </a:r>
            </a:p>
            <a:p>
              <a:r>
                <a:rPr lang="en-GB" sz="1662" dirty="0"/>
                <a:t>Has some upper airway instability </a:t>
              </a:r>
            </a:p>
            <a:p>
              <a:r>
                <a:rPr lang="en-GB" sz="1662" dirty="0"/>
                <a:t>Had </a:t>
              </a:r>
              <a:r>
                <a:rPr lang="en-GB" sz="1662" dirty="0" err="1"/>
                <a:t>Bronch</a:t>
              </a:r>
              <a:r>
                <a:rPr lang="en-GB" sz="1662" dirty="0"/>
                <a:t> and CT  Oct 2018 !!!!</a:t>
              </a:r>
            </a:p>
          </p:txBody>
        </p:sp>
        <p:sp>
          <p:nvSpPr>
            <p:cNvPr id="6" name="TextBox 5">
              <a:extLst>
                <a:ext uri="{FF2B5EF4-FFF2-40B4-BE49-F238E27FC236}">
                  <a16:creationId xmlns:a16="http://schemas.microsoft.com/office/drawing/2014/main" xmlns="" id="{7EE1B25E-2987-B14E-94B9-6CDC365F6925}"/>
                </a:ext>
              </a:extLst>
            </p:cNvPr>
            <p:cNvSpPr txBox="1"/>
            <p:nvPr/>
          </p:nvSpPr>
          <p:spPr>
            <a:xfrm>
              <a:off x="6561622" y="5735601"/>
              <a:ext cx="2516661" cy="815779"/>
            </a:xfrm>
            <a:prstGeom prst="rect">
              <a:avLst/>
            </a:prstGeom>
            <a:noFill/>
          </p:spPr>
          <p:txBody>
            <a:bodyPr wrap="none" rtlCol="0">
              <a:spAutoFit/>
            </a:bodyPr>
            <a:lstStyle/>
            <a:p>
              <a:r>
                <a:rPr lang="en-GB" sz="1662" dirty="0" err="1"/>
                <a:t>Clenil</a:t>
              </a:r>
              <a:r>
                <a:rPr lang="en-GB" sz="1662" dirty="0"/>
                <a:t> and Salbutamol </a:t>
              </a:r>
            </a:p>
            <a:p>
              <a:r>
                <a:rPr lang="en-GB" sz="1662" dirty="0"/>
                <a:t>- Jul 2018, Dec 2018 </a:t>
              </a:r>
            </a:p>
            <a:p>
              <a:endParaRPr lang="en-GB" sz="969" dirty="0"/>
            </a:p>
          </p:txBody>
        </p:sp>
      </p:grpSp>
      <p:sp>
        <p:nvSpPr>
          <p:cNvPr id="5" name="TextBox 4">
            <a:extLst>
              <a:ext uri="{FF2B5EF4-FFF2-40B4-BE49-F238E27FC236}">
                <a16:creationId xmlns:a16="http://schemas.microsoft.com/office/drawing/2014/main" xmlns="" id="{186DC59A-E26F-BF41-8B02-29ADECCB1D3F}"/>
              </a:ext>
            </a:extLst>
          </p:cNvPr>
          <p:cNvSpPr txBox="1"/>
          <p:nvPr/>
        </p:nvSpPr>
        <p:spPr>
          <a:xfrm>
            <a:off x="175485" y="1004132"/>
            <a:ext cx="8638018" cy="844062"/>
          </a:xfrm>
          <a:prstGeom prst="rect">
            <a:avLst/>
          </a:prstGeom>
          <a:noFill/>
          <a:ln cap="rnd">
            <a:noFill/>
            <a:prstDash val="solid"/>
          </a:ln>
        </p:spPr>
        <p:txBody>
          <a:bodyPr vert="horz" wrap="none" lIns="0" tIns="0" rIns="0" bIns="0" rtlCol="0" anchor="ctr" anchorCtr="0">
            <a:noAutofit/>
          </a:bodyPr>
          <a:lstStyle/>
          <a:p>
            <a:r>
              <a:rPr lang="en-GB" sz="1662" dirty="0"/>
              <a:t> </a:t>
            </a:r>
            <a:endParaRPr lang="en-GB" sz="1662" dirty="0">
              <a:solidFill>
                <a:srgbClr val="000000"/>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xmlns="" id="{037E1D48-4F1E-4742-AF0D-D254F751AE5E}"/>
              </a:ext>
            </a:extLst>
          </p:cNvPr>
          <p:cNvSpPr txBox="1"/>
          <p:nvPr/>
        </p:nvSpPr>
        <p:spPr>
          <a:xfrm>
            <a:off x="327109" y="357316"/>
            <a:ext cx="1877437" cy="369332"/>
          </a:xfrm>
          <a:prstGeom prst="rect">
            <a:avLst/>
          </a:prstGeom>
          <a:noFill/>
        </p:spPr>
        <p:txBody>
          <a:bodyPr wrap="none" rtlCol="0">
            <a:spAutoFit/>
          </a:bodyPr>
          <a:lstStyle/>
          <a:p>
            <a:r>
              <a:rPr lang="en-GB" dirty="0"/>
              <a:t>Sharing records </a:t>
            </a:r>
          </a:p>
        </p:txBody>
      </p:sp>
    </p:spTree>
    <p:extLst>
      <p:ext uri="{BB962C8B-B14F-4D97-AF65-F5344CB8AC3E}">
        <p14:creationId xmlns:p14="http://schemas.microsoft.com/office/powerpoint/2010/main" val="36919633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17396" y="282890"/>
            <a:ext cx="7942567" cy="6311342"/>
          </a:xfrm>
          <a:prstGeom prst="rect">
            <a:avLst/>
          </a:prstGeom>
        </p:spPr>
      </p:pic>
    </p:spTree>
    <p:extLst>
      <p:ext uri="{BB962C8B-B14F-4D97-AF65-F5344CB8AC3E}">
        <p14:creationId xmlns:p14="http://schemas.microsoft.com/office/powerpoint/2010/main" val="8603748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Prevalence finder</a:t>
            </a:r>
          </a:p>
        </p:txBody>
      </p:sp>
      <p:sp>
        <p:nvSpPr>
          <p:cNvPr id="3" name="Text Placeholder 2"/>
          <p:cNvSpPr>
            <a:spLocks noGrp="1"/>
          </p:cNvSpPr>
          <p:nvPr>
            <p:ph type="body" sz="quarter" idx="12"/>
          </p:nvPr>
        </p:nvSpPr>
        <p:spPr/>
        <p:txBody>
          <a:bodyPr/>
          <a:lstStyle/>
          <a:p>
            <a:endParaRPr lang="en-GB"/>
          </a:p>
        </p:txBody>
      </p:sp>
      <p:sp>
        <p:nvSpPr>
          <p:cNvPr id="4" name="Slide Number Placeholder 3"/>
          <p:cNvSpPr>
            <a:spLocks noGrp="1"/>
          </p:cNvSpPr>
          <p:nvPr>
            <p:ph type="sldNum" sz="quarter" idx="14"/>
          </p:nvPr>
        </p:nvSpPr>
        <p:spPr/>
        <p:txBody>
          <a:bodyPr/>
          <a:lstStyle/>
          <a:p>
            <a:fld id="{8FC524A1-7B6A-464D-B8BC-8FE2E057339E}" type="slidenum">
              <a:rPr lang="en-GB" smtClean="0"/>
              <a:pPr/>
              <a:t>16</a:t>
            </a:fld>
            <a:endParaRPr lang="en-GB" dirty="0"/>
          </a:p>
        </p:txBody>
      </p:sp>
      <p:sp>
        <p:nvSpPr>
          <p:cNvPr id="5" name="Content Placeholder 4"/>
          <p:cNvSpPr>
            <a:spLocks noGrp="1"/>
          </p:cNvSpPr>
          <p:nvPr>
            <p:ph sz="quarter" idx="15"/>
          </p:nvPr>
        </p:nvSpPr>
        <p:spPr/>
        <p:txBody>
          <a:bodyPr/>
          <a:lstStyle/>
          <a:p>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836712"/>
            <a:ext cx="8763903" cy="4957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88484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6513F607-3499-E145-B9F5-AA76EA5A9A73}"/>
              </a:ext>
            </a:extLst>
          </p:cNvPr>
          <p:cNvPicPr>
            <a:picLocks noChangeAspect="1"/>
          </p:cNvPicPr>
          <p:nvPr/>
        </p:nvPicPr>
        <p:blipFill>
          <a:blip r:embed="rId2"/>
          <a:stretch>
            <a:fillRect/>
          </a:stretch>
        </p:blipFill>
        <p:spPr>
          <a:xfrm>
            <a:off x="323528" y="371388"/>
            <a:ext cx="7549661" cy="3057612"/>
          </a:xfrm>
          <a:prstGeom prst="rect">
            <a:avLst/>
          </a:prstGeom>
        </p:spPr>
      </p:pic>
      <p:sp>
        <p:nvSpPr>
          <p:cNvPr id="3" name="TextBox 2">
            <a:extLst>
              <a:ext uri="{FF2B5EF4-FFF2-40B4-BE49-F238E27FC236}">
                <a16:creationId xmlns:a16="http://schemas.microsoft.com/office/drawing/2014/main" xmlns="" id="{462708B1-0069-4449-9BBA-1349476688F3}"/>
              </a:ext>
            </a:extLst>
          </p:cNvPr>
          <p:cNvSpPr txBox="1"/>
          <p:nvPr/>
        </p:nvSpPr>
        <p:spPr>
          <a:xfrm>
            <a:off x="323528" y="3789040"/>
            <a:ext cx="35617176" cy="2394310"/>
          </a:xfrm>
          <a:prstGeom prst="rect">
            <a:avLst/>
          </a:prstGeom>
          <a:noFill/>
        </p:spPr>
        <p:txBody>
          <a:bodyPr wrap="square" rtlCol="0">
            <a:spAutoFit/>
          </a:bodyPr>
          <a:lstStyle/>
          <a:p>
            <a:r>
              <a:rPr lang="en-GB" sz="1662" dirty="0"/>
              <a:t>Conclusions: In addition to persisting questions about clinical quality and safety, </a:t>
            </a:r>
          </a:p>
          <a:p>
            <a:r>
              <a:rPr lang="en-GB" sz="1662" dirty="0"/>
              <a:t>dynamic aspects of app turnover and feature evolution affect the suitability of </a:t>
            </a:r>
          </a:p>
          <a:p>
            <a:r>
              <a:rPr lang="en-GB" sz="1662" dirty="0"/>
              <a:t>asthma apps for use in routine care. The findings underline the need for coordinated </a:t>
            </a:r>
          </a:p>
          <a:p>
            <a:r>
              <a:rPr lang="en-GB" sz="1662" dirty="0"/>
              <a:t>quality assurance processes that can adapt to changing clinical and information </a:t>
            </a:r>
          </a:p>
          <a:p>
            <a:r>
              <a:rPr lang="en-GB" sz="1662" dirty="0"/>
              <a:t>governance-related risks, ensure compliance with the evidence base and reflect local </a:t>
            </a:r>
          </a:p>
          <a:p>
            <a:r>
              <a:rPr lang="en-GB" sz="1662" dirty="0"/>
              <a:t>variations in clinical practice. </a:t>
            </a:r>
          </a:p>
          <a:p>
            <a:r>
              <a:rPr lang="en-GB" sz="1662" dirty="0">
                <a:solidFill>
                  <a:srgbClr val="FF0000"/>
                </a:solidFill>
              </a:rPr>
              <a:t>It is unclear if substantial clinical benefits can be realized from a landscape dominated </a:t>
            </a:r>
          </a:p>
          <a:p>
            <a:r>
              <a:rPr lang="en-GB" sz="1662" dirty="0">
                <a:solidFill>
                  <a:srgbClr val="FF0000"/>
                </a:solidFill>
              </a:rPr>
              <a:t>by low quality generic information apps and tools that do not adhere to accepted </a:t>
            </a:r>
          </a:p>
          <a:p>
            <a:r>
              <a:rPr lang="en-GB" sz="1662" dirty="0">
                <a:solidFill>
                  <a:srgbClr val="FF0000"/>
                </a:solidFill>
              </a:rPr>
              <a:t>medical practice. </a:t>
            </a:r>
          </a:p>
        </p:txBody>
      </p:sp>
    </p:spTree>
    <p:extLst>
      <p:ext uri="{BB962C8B-B14F-4D97-AF65-F5344CB8AC3E}">
        <p14:creationId xmlns:p14="http://schemas.microsoft.com/office/powerpoint/2010/main" val="14241844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95DAB67-E0AA-5A46-94C3-1B0B2E3BAD94}"/>
              </a:ext>
            </a:extLst>
          </p:cNvPr>
          <p:cNvPicPr>
            <a:picLocks noChangeAspect="1"/>
          </p:cNvPicPr>
          <p:nvPr/>
        </p:nvPicPr>
        <p:blipFill>
          <a:blip r:embed="rId2"/>
          <a:stretch>
            <a:fillRect/>
          </a:stretch>
        </p:blipFill>
        <p:spPr>
          <a:xfrm>
            <a:off x="797170" y="706903"/>
            <a:ext cx="7549661" cy="3661583"/>
          </a:xfrm>
          <a:prstGeom prst="rect">
            <a:avLst/>
          </a:prstGeom>
        </p:spPr>
      </p:pic>
      <p:sp>
        <p:nvSpPr>
          <p:cNvPr id="3" name="TextBox 2">
            <a:extLst>
              <a:ext uri="{FF2B5EF4-FFF2-40B4-BE49-F238E27FC236}">
                <a16:creationId xmlns:a16="http://schemas.microsoft.com/office/drawing/2014/main" xmlns="" id="{95F8B01D-C1A0-6C41-AB36-201310A9D568}"/>
              </a:ext>
            </a:extLst>
          </p:cNvPr>
          <p:cNvSpPr txBox="1"/>
          <p:nvPr/>
        </p:nvSpPr>
        <p:spPr>
          <a:xfrm>
            <a:off x="1095800" y="4819435"/>
            <a:ext cx="6795681" cy="1626984"/>
          </a:xfrm>
          <a:prstGeom prst="rect">
            <a:avLst/>
          </a:prstGeom>
          <a:noFill/>
        </p:spPr>
        <p:txBody>
          <a:bodyPr wrap="square" rtlCol="0">
            <a:spAutoFit/>
          </a:bodyPr>
          <a:lstStyle/>
          <a:p>
            <a:r>
              <a:rPr lang="en-GB" sz="1662" dirty="0"/>
              <a:t>Conclusion: Meta-analysis of data from 3 trials showed improved asthma control, though overall the clinical effectiveness of apps, typically incorporating multiple features, varied. Further studies are needed to identify the features that are associated with adoption of and adherence to use of the mobile app and those that improve health outcomes. </a:t>
            </a:r>
          </a:p>
        </p:txBody>
      </p:sp>
    </p:spTree>
    <p:extLst>
      <p:ext uri="{BB962C8B-B14F-4D97-AF65-F5344CB8AC3E}">
        <p14:creationId xmlns:p14="http://schemas.microsoft.com/office/powerpoint/2010/main" val="14673971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BCA7617C-8BD6-374A-9FB3-7D190B9A8ED9}"/>
              </a:ext>
            </a:extLst>
          </p:cNvPr>
          <p:cNvSpPr>
            <a:spLocks noGrp="1"/>
          </p:cNvSpPr>
          <p:nvPr>
            <p:ph type="sldNum" sz="quarter" idx="14"/>
          </p:nvPr>
        </p:nvSpPr>
        <p:spPr/>
        <p:txBody>
          <a:bodyPr/>
          <a:lstStyle/>
          <a:p>
            <a:fld id="{8FC524A1-7B6A-464D-B8BC-8FE2E057339E}" type="slidenum">
              <a:rPr lang="en-GB" smtClean="0"/>
              <a:pPr/>
              <a:t>19</a:t>
            </a:fld>
            <a:endParaRPr lang="en-GB" dirty="0"/>
          </a:p>
        </p:txBody>
      </p:sp>
      <p:pic>
        <p:nvPicPr>
          <p:cNvPr id="6" name="Content Placeholder 5">
            <a:extLst>
              <a:ext uri="{FF2B5EF4-FFF2-40B4-BE49-F238E27FC236}">
                <a16:creationId xmlns:a16="http://schemas.microsoft.com/office/drawing/2014/main" xmlns="" id="{AE34B8E6-0B34-A243-A5EC-8054728B8233}"/>
              </a:ext>
            </a:extLst>
          </p:cNvPr>
          <p:cNvPicPr>
            <a:picLocks noGrp="1" noChangeAspect="1"/>
          </p:cNvPicPr>
          <p:nvPr>
            <p:ph sz="quarter" idx="15"/>
          </p:nvPr>
        </p:nvPicPr>
        <p:blipFill>
          <a:blip r:embed="rId2"/>
          <a:stretch>
            <a:fillRect/>
          </a:stretch>
        </p:blipFill>
        <p:spPr>
          <a:xfrm>
            <a:off x="2712442" y="404664"/>
            <a:ext cx="4046438" cy="5795771"/>
          </a:xfrm>
          <a:prstGeom prst="rect">
            <a:avLst/>
          </a:prstGeom>
          <a:ln>
            <a:solidFill>
              <a:schemeClr val="tx1">
                <a:lumMod val="50000"/>
              </a:schemeClr>
            </a:solidFill>
          </a:ln>
        </p:spPr>
      </p:pic>
    </p:spTree>
    <p:extLst>
      <p:ext uri="{BB962C8B-B14F-4D97-AF65-F5344CB8AC3E}">
        <p14:creationId xmlns:p14="http://schemas.microsoft.com/office/powerpoint/2010/main" val="2944049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634BE1B6-0BF1-3B42-82C8-4516AF31D5A7}"/>
              </a:ext>
            </a:extLst>
          </p:cNvPr>
          <p:cNvPicPr>
            <a:picLocks noChangeAspect="1"/>
          </p:cNvPicPr>
          <p:nvPr/>
        </p:nvPicPr>
        <p:blipFill>
          <a:blip r:embed="rId2"/>
          <a:stretch>
            <a:fillRect/>
          </a:stretch>
        </p:blipFill>
        <p:spPr>
          <a:xfrm>
            <a:off x="6130790" y="2425454"/>
            <a:ext cx="2848708" cy="3681046"/>
          </a:xfrm>
          <a:prstGeom prst="rect">
            <a:avLst/>
          </a:prstGeom>
        </p:spPr>
      </p:pic>
      <p:pic>
        <p:nvPicPr>
          <p:cNvPr id="2" name="Picture 1">
            <a:extLst>
              <a:ext uri="{FF2B5EF4-FFF2-40B4-BE49-F238E27FC236}">
                <a16:creationId xmlns:a16="http://schemas.microsoft.com/office/drawing/2014/main" xmlns="" id="{C1B21999-62A2-6F4D-B591-5E95634D6995}"/>
              </a:ext>
            </a:extLst>
          </p:cNvPr>
          <p:cNvPicPr>
            <a:picLocks noChangeAspect="1"/>
          </p:cNvPicPr>
          <p:nvPr/>
        </p:nvPicPr>
        <p:blipFill>
          <a:blip r:embed="rId3"/>
          <a:stretch>
            <a:fillRect/>
          </a:stretch>
        </p:blipFill>
        <p:spPr>
          <a:xfrm>
            <a:off x="3176009" y="1405264"/>
            <a:ext cx="2844169" cy="4047472"/>
          </a:xfrm>
          <a:prstGeom prst="rect">
            <a:avLst/>
          </a:prstGeom>
        </p:spPr>
      </p:pic>
      <p:pic>
        <p:nvPicPr>
          <p:cNvPr id="3" name="Picture 2">
            <a:extLst>
              <a:ext uri="{FF2B5EF4-FFF2-40B4-BE49-F238E27FC236}">
                <a16:creationId xmlns:a16="http://schemas.microsoft.com/office/drawing/2014/main" xmlns="" id="{53A3F7CB-35A7-C048-96EF-D29FF2BBE42D}"/>
              </a:ext>
            </a:extLst>
          </p:cNvPr>
          <p:cNvPicPr>
            <a:picLocks noChangeAspect="1"/>
          </p:cNvPicPr>
          <p:nvPr/>
        </p:nvPicPr>
        <p:blipFill>
          <a:blip r:embed="rId4"/>
          <a:stretch>
            <a:fillRect/>
          </a:stretch>
        </p:blipFill>
        <p:spPr>
          <a:xfrm>
            <a:off x="164502" y="887840"/>
            <a:ext cx="2743200" cy="3892062"/>
          </a:xfrm>
          <a:prstGeom prst="rect">
            <a:avLst/>
          </a:prstGeom>
        </p:spPr>
      </p:pic>
    </p:spTree>
    <p:extLst>
      <p:ext uri="{BB962C8B-B14F-4D97-AF65-F5344CB8AC3E}">
        <p14:creationId xmlns:p14="http://schemas.microsoft.com/office/powerpoint/2010/main" val="33758545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2"/>
          <p:cNvSpPr txBox="1">
            <a:spLocks noGrp="1"/>
          </p:cNvSpPr>
          <p:nvPr>
            <p:ph type="title"/>
          </p:nvPr>
        </p:nvSpPr>
        <p:spPr>
          <a:xfrm>
            <a:off x="250825" y="188913"/>
            <a:ext cx="8642350" cy="503783"/>
          </a:xfrm>
          <a:prstGeom prst="rect">
            <a:avLst/>
          </a:prstGeom>
          <a:solidFill>
            <a:srgbClr val="0072C6"/>
          </a:solidFill>
          <a:ln>
            <a:noFill/>
          </a:ln>
        </p:spPr>
        <p:txBody>
          <a:bodyPr spcFirstLastPara="1" wrap="square" lIns="91425" tIns="45700" rIns="91425" bIns="45700" anchor="ctr" anchorCtr="0">
            <a:noAutofit/>
          </a:bodyPr>
          <a:lstStyle/>
          <a:p>
            <a:pPr marL="95250" lvl="0" indent="0" algn="ctr" rtl="0">
              <a:spcBef>
                <a:spcPts val="0"/>
              </a:spcBef>
              <a:spcAft>
                <a:spcPts val="0"/>
              </a:spcAft>
              <a:buClr>
                <a:schemeClr val="lt1"/>
              </a:buClr>
              <a:buSzPts val="3959"/>
              <a:buFont typeface="Calibri"/>
              <a:buNone/>
            </a:pPr>
            <a:r>
              <a:rPr lang="en-GB" sz="3959"/>
              <a:t>Digital Health Passport</a:t>
            </a:r>
            <a:endParaRPr/>
          </a:p>
        </p:txBody>
      </p:sp>
      <p:pic>
        <p:nvPicPr>
          <p:cNvPr id="166" name="Google Shape;166;p22"/>
          <p:cNvPicPr preferRelativeResize="0">
            <a:picLocks noGrp="1"/>
          </p:cNvPicPr>
          <p:nvPr>
            <p:ph type="body" idx="2"/>
          </p:nvPr>
        </p:nvPicPr>
        <p:blipFill rotWithShape="1">
          <a:blip r:embed="rId3">
            <a:alphaModFix/>
          </a:blip>
          <a:srcRect/>
          <a:stretch/>
        </p:blipFill>
        <p:spPr>
          <a:xfrm>
            <a:off x="677892" y="1890704"/>
            <a:ext cx="3829200" cy="4967400"/>
          </a:xfrm>
          <a:prstGeom prst="rect">
            <a:avLst/>
          </a:prstGeom>
          <a:noFill/>
          <a:ln>
            <a:noFill/>
          </a:ln>
        </p:spPr>
      </p:pic>
      <p:sp>
        <p:nvSpPr>
          <p:cNvPr id="167" name="Google Shape;167;p22"/>
          <p:cNvSpPr txBox="1"/>
          <p:nvPr/>
        </p:nvSpPr>
        <p:spPr>
          <a:xfrm>
            <a:off x="5004050" y="1196473"/>
            <a:ext cx="3312300" cy="5321700"/>
          </a:xfrm>
          <a:prstGeom prst="rect">
            <a:avLst/>
          </a:prstGeom>
          <a:no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dk1"/>
              </a:buClr>
              <a:buSzPts val="2000"/>
              <a:buAutoNum type="arabicPeriod"/>
            </a:pPr>
            <a:r>
              <a:rPr lang="en-GB" sz="2000" dirty="0">
                <a:solidFill>
                  <a:schemeClr val="dk1"/>
                </a:solidFill>
              </a:rPr>
              <a:t>Animated timeline, visual feedback</a:t>
            </a:r>
            <a:endParaRPr sz="2000" dirty="0">
              <a:solidFill>
                <a:schemeClr val="dk1"/>
              </a:solidFill>
            </a:endParaRPr>
          </a:p>
          <a:p>
            <a:pPr marL="457200" marR="0" lvl="0" indent="-355600" algn="l" rtl="0">
              <a:spcBef>
                <a:spcPts val="0"/>
              </a:spcBef>
              <a:spcAft>
                <a:spcPts val="0"/>
              </a:spcAft>
              <a:buClr>
                <a:schemeClr val="dk1"/>
              </a:buClr>
              <a:buSzPts val="2000"/>
              <a:buAutoNum type="arabicPeriod"/>
            </a:pPr>
            <a:r>
              <a:rPr lang="en-GB" sz="2000" dirty="0">
                <a:solidFill>
                  <a:schemeClr val="dk1"/>
                </a:solidFill>
              </a:rPr>
              <a:t>Care Plans and Emergency Plans</a:t>
            </a:r>
            <a:endParaRPr sz="2000" dirty="0">
              <a:solidFill>
                <a:schemeClr val="dk1"/>
              </a:solidFill>
            </a:endParaRPr>
          </a:p>
          <a:p>
            <a:pPr marL="457200" marR="0" lvl="0" indent="-355600" algn="l" rtl="0">
              <a:spcBef>
                <a:spcPts val="0"/>
              </a:spcBef>
              <a:spcAft>
                <a:spcPts val="0"/>
              </a:spcAft>
              <a:buClr>
                <a:schemeClr val="dk1"/>
              </a:buClr>
              <a:buSzPts val="2000"/>
              <a:buAutoNum type="arabicPeriod"/>
            </a:pPr>
            <a:r>
              <a:rPr lang="en-GB" sz="2000" dirty="0">
                <a:solidFill>
                  <a:schemeClr val="dk1"/>
                </a:solidFill>
              </a:rPr>
              <a:t>Video Guides</a:t>
            </a:r>
            <a:endParaRPr sz="2000" dirty="0">
              <a:solidFill>
                <a:schemeClr val="dk1"/>
              </a:solidFill>
            </a:endParaRPr>
          </a:p>
          <a:p>
            <a:pPr marL="457200" marR="0" lvl="0" indent="-355600" algn="l" rtl="0">
              <a:spcBef>
                <a:spcPts val="0"/>
              </a:spcBef>
              <a:spcAft>
                <a:spcPts val="0"/>
              </a:spcAft>
              <a:buClr>
                <a:schemeClr val="dk1"/>
              </a:buClr>
              <a:buSzPts val="2000"/>
              <a:buAutoNum type="arabicPeriod"/>
            </a:pPr>
            <a:r>
              <a:rPr lang="en-GB" sz="2000" dirty="0">
                <a:solidFill>
                  <a:schemeClr val="dk1"/>
                </a:solidFill>
              </a:rPr>
              <a:t>Service Directory with Direct Call and Directions</a:t>
            </a:r>
            <a:endParaRPr sz="2000" dirty="0">
              <a:solidFill>
                <a:schemeClr val="dk1"/>
              </a:solidFill>
            </a:endParaRPr>
          </a:p>
          <a:p>
            <a:pPr marL="457200" marR="0" lvl="0" indent="-355600" algn="l" rtl="0">
              <a:spcBef>
                <a:spcPts val="0"/>
              </a:spcBef>
              <a:spcAft>
                <a:spcPts val="0"/>
              </a:spcAft>
              <a:buClr>
                <a:schemeClr val="dk1"/>
              </a:buClr>
              <a:buSzPts val="2000"/>
              <a:buAutoNum type="arabicPeriod"/>
            </a:pPr>
            <a:r>
              <a:rPr lang="en-GB" sz="2000" dirty="0">
                <a:solidFill>
                  <a:schemeClr val="dk1"/>
                </a:solidFill>
              </a:rPr>
              <a:t>Granular Consent and Privacy</a:t>
            </a:r>
            <a:endParaRPr sz="2000" dirty="0">
              <a:solidFill>
                <a:schemeClr val="dk1"/>
              </a:solidFill>
            </a:endParaRPr>
          </a:p>
          <a:p>
            <a:pPr marL="457200" marR="0" lvl="0" indent="-355600" algn="l" rtl="0">
              <a:spcBef>
                <a:spcPts val="0"/>
              </a:spcBef>
              <a:spcAft>
                <a:spcPts val="0"/>
              </a:spcAft>
              <a:buClr>
                <a:schemeClr val="dk1"/>
              </a:buClr>
              <a:buSzPts val="2000"/>
              <a:buAutoNum type="arabicPeriod"/>
            </a:pPr>
            <a:r>
              <a:rPr lang="en-GB" sz="2000" dirty="0">
                <a:solidFill>
                  <a:schemeClr val="tx1"/>
                </a:solidFill>
              </a:rPr>
              <a:t>Sharing with ‘My Team’</a:t>
            </a:r>
            <a:endParaRPr sz="2000" dirty="0">
              <a:solidFill>
                <a:schemeClr val="tx1"/>
              </a:solidFill>
            </a:endParaRPr>
          </a:p>
          <a:p>
            <a:pPr marL="457200" marR="0" lvl="0" indent="-355600" algn="l" rtl="0">
              <a:spcBef>
                <a:spcPts val="0"/>
              </a:spcBef>
              <a:spcAft>
                <a:spcPts val="0"/>
              </a:spcAft>
              <a:buClr>
                <a:schemeClr val="dk1"/>
              </a:buClr>
              <a:buSzPts val="2000"/>
              <a:buAutoNum type="arabicPeriod"/>
            </a:pPr>
            <a:r>
              <a:rPr lang="en-GB" sz="2000" dirty="0">
                <a:solidFill>
                  <a:schemeClr val="dk1"/>
                </a:solidFill>
              </a:rPr>
              <a:t>Health Tracker </a:t>
            </a:r>
            <a:endParaRPr sz="2000" dirty="0">
              <a:solidFill>
                <a:schemeClr val="dk1"/>
              </a:solidFill>
            </a:endParaRPr>
          </a:p>
          <a:p>
            <a:pPr marL="457200" marR="0" lvl="0" indent="0" algn="l" rtl="0">
              <a:spcBef>
                <a:spcPts val="0"/>
              </a:spcBef>
              <a:spcAft>
                <a:spcPts val="0"/>
              </a:spcAft>
              <a:buNone/>
            </a:pPr>
            <a:endParaRPr sz="1800" dirty="0">
              <a:solidFill>
                <a:schemeClr val="dk1"/>
              </a:solidFill>
            </a:endParaRPr>
          </a:p>
          <a:p>
            <a:pPr marL="0" marR="0" lvl="0" indent="0" algn="l" rtl="0">
              <a:spcBef>
                <a:spcPts val="0"/>
              </a:spcBef>
              <a:spcAft>
                <a:spcPts val="0"/>
              </a:spcAft>
              <a:buNone/>
            </a:pPr>
            <a:endParaRPr sz="3000" dirty="0">
              <a:solidFill>
                <a:schemeClr val="dk1"/>
              </a:solidFill>
            </a:endParaRPr>
          </a:p>
          <a:p>
            <a:pPr marL="0" marR="0" lvl="0" indent="0" algn="l" rtl="0">
              <a:spcBef>
                <a:spcPts val="0"/>
              </a:spcBef>
              <a:spcAft>
                <a:spcPts val="0"/>
              </a:spcAft>
              <a:buNone/>
            </a:pPr>
            <a:endParaRPr sz="3000" dirty="0">
              <a:solidFill>
                <a:schemeClr val="dk1"/>
              </a:solidFill>
            </a:endParaRPr>
          </a:p>
          <a:p>
            <a:pPr marL="0" marR="0" lvl="0" indent="0" algn="l" rtl="0">
              <a:spcBef>
                <a:spcPts val="0"/>
              </a:spcBef>
              <a:spcAft>
                <a:spcPts val="0"/>
              </a:spcAft>
              <a:buNone/>
            </a:pPr>
            <a:endParaRPr sz="40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0461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7"/>
          <p:cNvSpPr txBox="1">
            <a:spLocks noGrp="1"/>
          </p:cNvSpPr>
          <p:nvPr>
            <p:ph type="title"/>
          </p:nvPr>
        </p:nvSpPr>
        <p:spPr>
          <a:xfrm>
            <a:off x="583223" y="438153"/>
            <a:ext cx="7977554" cy="730903"/>
          </a:xfrm>
          <a:prstGeom prst="rect">
            <a:avLst/>
          </a:prstGeom>
          <a:solidFill>
            <a:srgbClr val="0072C6"/>
          </a:solidFill>
          <a:ln>
            <a:noFill/>
          </a:ln>
        </p:spPr>
        <p:txBody>
          <a:bodyPr spcFirstLastPara="1" vert="horz" wrap="square" lIns="88246" tIns="44123" rIns="88246" bIns="44123" rtlCol="0" anchor="ctr" anchorCtr="0">
            <a:noAutofit/>
          </a:bodyPr>
          <a:lstStyle/>
          <a:p>
            <a:pPr marL="171623">
              <a:buSzPts val="3200"/>
            </a:pPr>
            <a:r>
              <a:rPr lang="en-GB" sz="2954"/>
              <a:t>Tiny Medical Apps</a:t>
            </a:r>
            <a:endParaRPr/>
          </a:p>
        </p:txBody>
      </p:sp>
      <p:pic>
        <p:nvPicPr>
          <p:cNvPr id="119" name="Google Shape;119;p17"/>
          <p:cNvPicPr preferRelativeResize="0"/>
          <p:nvPr/>
        </p:nvPicPr>
        <p:blipFill rotWithShape="1">
          <a:blip r:embed="rId3">
            <a:alphaModFix/>
          </a:blip>
          <a:srcRect/>
          <a:stretch/>
        </p:blipFill>
        <p:spPr>
          <a:xfrm>
            <a:off x="989966" y="5342078"/>
            <a:ext cx="2098618" cy="863054"/>
          </a:xfrm>
          <a:prstGeom prst="rect">
            <a:avLst/>
          </a:prstGeom>
          <a:noFill/>
          <a:ln>
            <a:noFill/>
          </a:ln>
        </p:spPr>
      </p:pic>
      <p:pic>
        <p:nvPicPr>
          <p:cNvPr id="120" name="Google Shape;120;p17"/>
          <p:cNvPicPr preferRelativeResize="0"/>
          <p:nvPr/>
        </p:nvPicPr>
        <p:blipFill rotWithShape="1">
          <a:blip r:embed="rId4">
            <a:alphaModFix/>
          </a:blip>
          <a:srcRect/>
          <a:stretch/>
        </p:blipFill>
        <p:spPr>
          <a:xfrm>
            <a:off x="903895" y="2863050"/>
            <a:ext cx="2903567" cy="774285"/>
          </a:xfrm>
          <a:prstGeom prst="rect">
            <a:avLst/>
          </a:prstGeom>
          <a:noFill/>
          <a:ln>
            <a:noFill/>
          </a:ln>
        </p:spPr>
      </p:pic>
      <p:pic>
        <p:nvPicPr>
          <p:cNvPr id="121" name="Google Shape;121;p17"/>
          <p:cNvPicPr preferRelativeResize="0"/>
          <p:nvPr/>
        </p:nvPicPr>
        <p:blipFill rotWithShape="1">
          <a:blip r:embed="rId5">
            <a:alphaModFix/>
          </a:blip>
          <a:srcRect/>
          <a:stretch/>
        </p:blipFill>
        <p:spPr>
          <a:xfrm>
            <a:off x="4912690" y="4165098"/>
            <a:ext cx="2550951" cy="863071"/>
          </a:xfrm>
          <a:prstGeom prst="rect">
            <a:avLst/>
          </a:prstGeom>
          <a:noFill/>
          <a:ln>
            <a:noFill/>
          </a:ln>
        </p:spPr>
      </p:pic>
      <p:pic>
        <p:nvPicPr>
          <p:cNvPr id="122" name="Google Shape;122;p17"/>
          <p:cNvPicPr preferRelativeResize="0"/>
          <p:nvPr/>
        </p:nvPicPr>
        <p:blipFill rotWithShape="1">
          <a:blip r:embed="rId6">
            <a:alphaModFix/>
          </a:blip>
          <a:srcRect l="7039" t="7785" r="6798" b="3640"/>
          <a:stretch/>
        </p:blipFill>
        <p:spPr>
          <a:xfrm>
            <a:off x="2129332" y="4031655"/>
            <a:ext cx="1678131" cy="1129962"/>
          </a:xfrm>
          <a:prstGeom prst="rect">
            <a:avLst/>
          </a:prstGeom>
          <a:noFill/>
          <a:ln>
            <a:noFill/>
          </a:ln>
        </p:spPr>
      </p:pic>
      <p:pic>
        <p:nvPicPr>
          <p:cNvPr id="123" name="Google Shape;123;p17"/>
          <p:cNvPicPr preferRelativeResize="0"/>
          <p:nvPr/>
        </p:nvPicPr>
        <p:blipFill rotWithShape="1">
          <a:blip r:embed="rId7">
            <a:alphaModFix/>
          </a:blip>
          <a:srcRect/>
          <a:stretch/>
        </p:blipFill>
        <p:spPr>
          <a:xfrm>
            <a:off x="3963994" y="1322931"/>
            <a:ext cx="4448329" cy="1229308"/>
          </a:xfrm>
          <a:prstGeom prst="rect">
            <a:avLst/>
          </a:prstGeom>
          <a:noFill/>
          <a:ln>
            <a:noFill/>
          </a:ln>
        </p:spPr>
      </p:pic>
      <p:pic>
        <p:nvPicPr>
          <p:cNvPr id="124" name="Google Shape;124;p17"/>
          <p:cNvPicPr preferRelativeResize="0"/>
          <p:nvPr/>
        </p:nvPicPr>
        <p:blipFill rotWithShape="1">
          <a:blip r:embed="rId8">
            <a:alphaModFix/>
          </a:blip>
          <a:srcRect/>
          <a:stretch/>
        </p:blipFill>
        <p:spPr>
          <a:xfrm>
            <a:off x="1481099" y="1524220"/>
            <a:ext cx="1749162" cy="1129972"/>
          </a:xfrm>
          <a:prstGeom prst="rect">
            <a:avLst/>
          </a:prstGeom>
          <a:noFill/>
          <a:ln>
            <a:noFill/>
          </a:ln>
        </p:spPr>
      </p:pic>
      <p:pic>
        <p:nvPicPr>
          <p:cNvPr id="125" name="Google Shape;125;p17"/>
          <p:cNvPicPr preferRelativeResize="0"/>
          <p:nvPr/>
        </p:nvPicPr>
        <p:blipFill>
          <a:blip r:embed="rId9">
            <a:alphaModFix/>
          </a:blip>
          <a:stretch>
            <a:fillRect/>
          </a:stretch>
        </p:blipFill>
        <p:spPr>
          <a:xfrm>
            <a:off x="4496659" y="2870147"/>
            <a:ext cx="3765870" cy="981046"/>
          </a:xfrm>
          <a:prstGeom prst="rect">
            <a:avLst/>
          </a:prstGeom>
          <a:noFill/>
          <a:ln>
            <a:noFill/>
          </a:ln>
        </p:spPr>
      </p:pic>
      <p:pic>
        <p:nvPicPr>
          <p:cNvPr id="126" name="Google Shape;126;p17"/>
          <p:cNvPicPr preferRelativeResize="0"/>
          <p:nvPr/>
        </p:nvPicPr>
        <p:blipFill>
          <a:blip r:embed="rId10">
            <a:alphaModFix/>
          </a:blip>
          <a:stretch>
            <a:fillRect/>
          </a:stretch>
        </p:blipFill>
        <p:spPr>
          <a:xfrm>
            <a:off x="7161716" y="5342081"/>
            <a:ext cx="1021578" cy="863054"/>
          </a:xfrm>
          <a:prstGeom prst="rect">
            <a:avLst/>
          </a:prstGeom>
          <a:noFill/>
          <a:ln>
            <a:noFill/>
          </a:ln>
        </p:spPr>
      </p:pic>
      <p:pic>
        <p:nvPicPr>
          <p:cNvPr id="127" name="Google Shape;127;p17"/>
          <p:cNvPicPr preferRelativeResize="0"/>
          <p:nvPr/>
        </p:nvPicPr>
        <p:blipFill>
          <a:blip r:embed="rId11">
            <a:alphaModFix/>
          </a:blip>
          <a:stretch>
            <a:fillRect/>
          </a:stretch>
        </p:blipFill>
        <p:spPr>
          <a:xfrm>
            <a:off x="3807459" y="5342077"/>
            <a:ext cx="1635067" cy="981046"/>
          </a:xfrm>
          <a:prstGeom prst="rect">
            <a:avLst/>
          </a:prstGeom>
          <a:noFill/>
          <a:ln>
            <a:noFill/>
          </a:ln>
        </p:spPr>
      </p:pic>
    </p:spTree>
    <p:extLst>
      <p:ext uri="{BB962C8B-B14F-4D97-AF65-F5344CB8AC3E}">
        <p14:creationId xmlns:p14="http://schemas.microsoft.com/office/powerpoint/2010/main" val="40709524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1"/>
          <p:cNvSpPr txBox="1">
            <a:spLocks noGrp="1"/>
          </p:cNvSpPr>
          <p:nvPr>
            <p:ph type="title"/>
          </p:nvPr>
        </p:nvSpPr>
        <p:spPr>
          <a:xfrm>
            <a:off x="251519" y="188916"/>
            <a:ext cx="8641655" cy="719804"/>
          </a:xfrm>
          <a:prstGeom prst="rect">
            <a:avLst/>
          </a:prstGeom>
          <a:solidFill>
            <a:srgbClr val="0072C6"/>
          </a:solidFill>
          <a:ln>
            <a:noFill/>
          </a:ln>
        </p:spPr>
        <p:txBody>
          <a:bodyPr spcFirstLastPara="1" wrap="square" lIns="95600" tIns="47800" rIns="95600" bIns="47800" anchor="ctr" anchorCtr="0">
            <a:noAutofit/>
          </a:bodyPr>
          <a:lstStyle/>
          <a:p>
            <a:pPr marL="185920" lvl="0" indent="0" algn="ctr" rtl="0">
              <a:spcBef>
                <a:spcPts val="0"/>
              </a:spcBef>
              <a:spcAft>
                <a:spcPts val="0"/>
              </a:spcAft>
              <a:buClr>
                <a:schemeClr val="lt1"/>
              </a:buClr>
              <a:buSzPts val="3959"/>
              <a:buFont typeface="Calibri"/>
              <a:buNone/>
            </a:pPr>
            <a:r>
              <a:rPr lang="en-GB" sz="2800" dirty="0"/>
              <a:t>Young People in the Digital World</a:t>
            </a:r>
            <a:endParaRPr sz="2800" dirty="0"/>
          </a:p>
        </p:txBody>
      </p:sp>
      <p:pic>
        <p:nvPicPr>
          <p:cNvPr id="159" name="Google Shape;159;p21" descr="\\Nwlondon.local\clientzone\HLP\HLP\00 Progs\02 CYP\04 Communications\Photos\shutterstock_753197491YP.jpg"/>
          <p:cNvPicPr preferRelativeResize="0"/>
          <p:nvPr/>
        </p:nvPicPr>
        <p:blipFill rotWithShape="1">
          <a:blip r:embed="rId3">
            <a:alphaModFix/>
          </a:blip>
          <a:srcRect/>
          <a:stretch/>
        </p:blipFill>
        <p:spPr>
          <a:xfrm>
            <a:off x="467544" y="836712"/>
            <a:ext cx="8244408" cy="3024335"/>
          </a:xfrm>
          <a:prstGeom prst="rect">
            <a:avLst/>
          </a:prstGeom>
          <a:noFill/>
          <a:ln>
            <a:noFill/>
          </a:ln>
        </p:spPr>
      </p:pic>
      <p:sp>
        <p:nvSpPr>
          <p:cNvPr id="2" name="TextBox 1"/>
          <p:cNvSpPr txBox="1"/>
          <p:nvPr/>
        </p:nvSpPr>
        <p:spPr>
          <a:xfrm>
            <a:off x="397565" y="3808675"/>
            <a:ext cx="8314387" cy="2308324"/>
          </a:xfrm>
          <a:prstGeom prst="rect">
            <a:avLst/>
          </a:prstGeom>
          <a:noFill/>
        </p:spPr>
        <p:txBody>
          <a:bodyPr wrap="square" rtlCol="0">
            <a:spAutoFit/>
          </a:bodyPr>
          <a:lstStyle/>
          <a:p>
            <a:pPr marL="285750" lvl="0" indent="-285750">
              <a:buClr>
                <a:schemeClr val="dk1"/>
              </a:buClr>
              <a:buSzPct val="150000"/>
              <a:buFont typeface="Arial" pitchFamily="34" charset="0"/>
              <a:buChar char="•"/>
            </a:pPr>
            <a:r>
              <a:rPr lang="en-GB" sz="1800" dirty="0"/>
              <a:t>95% of young people (aged 16-24 years) have a smart phone (Ofcom 2018)</a:t>
            </a:r>
          </a:p>
          <a:p>
            <a:pPr marL="285750" lvl="0" indent="-285750">
              <a:buClr>
                <a:schemeClr val="dk1"/>
              </a:buClr>
              <a:buSzPct val="150000"/>
              <a:buFont typeface="Arial" pitchFamily="34" charset="0"/>
              <a:buChar char="•"/>
            </a:pPr>
            <a:r>
              <a:rPr lang="en-GB" sz="1800" dirty="0"/>
              <a:t>Research in the UK shows that those with long-term conditions would welcome a digital mobile health solution (Asthma UK, 2016)</a:t>
            </a:r>
          </a:p>
          <a:p>
            <a:pPr marL="285750" lvl="0" indent="-285750">
              <a:buClr>
                <a:schemeClr val="dk1"/>
              </a:buClr>
              <a:buSzPct val="150000"/>
              <a:buFont typeface="Arial" pitchFamily="34" charset="0"/>
              <a:buChar char="•"/>
            </a:pPr>
            <a:r>
              <a:rPr lang="en-GB" sz="1800" dirty="0"/>
              <a:t>A focus of the NHS Long Term Plan is to support patients with the self-management of their own care. Digital technology can support people to monitor their own health and well-being, enabling them to recognise individual health risks and symptoms as early as possible. In turn, reducing demand on services. </a:t>
            </a:r>
          </a:p>
        </p:txBody>
      </p:sp>
    </p:spTree>
    <p:extLst>
      <p:ext uri="{BB962C8B-B14F-4D97-AF65-F5344CB8AC3E}">
        <p14:creationId xmlns:p14="http://schemas.microsoft.com/office/powerpoint/2010/main" val="1798929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3"/>
          <p:cNvSpPr txBox="1">
            <a:spLocks noGrp="1"/>
          </p:cNvSpPr>
          <p:nvPr>
            <p:ph type="title"/>
          </p:nvPr>
        </p:nvSpPr>
        <p:spPr>
          <a:xfrm>
            <a:off x="250825" y="188913"/>
            <a:ext cx="8642350" cy="503783"/>
          </a:xfrm>
          <a:prstGeom prst="rect">
            <a:avLst/>
          </a:prstGeom>
          <a:solidFill>
            <a:srgbClr val="0072C6"/>
          </a:solidFill>
          <a:ln>
            <a:noFill/>
          </a:ln>
        </p:spPr>
        <p:txBody>
          <a:bodyPr spcFirstLastPara="1" wrap="square" lIns="91425" tIns="45700" rIns="91425" bIns="45700" anchor="ctr" anchorCtr="0">
            <a:noAutofit/>
          </a:bodyPr>
          <a:lstStyle/>
          <a:p>
            <a:pPr marL="95250" lvl="0" indent="0" algn="ctr" rtl="0">
              <a:spcBef>
                <a:spcPts val="0"/>
              </a:spcBef>
              <a:spcAft>
                <a:spcPts val="0"/>
              </a:spcAft>
              <a:buClr>
                <a:schemeClr val="lt1"/>
              </a:buClr>
              <a:buSzPts val="3959"/>
              <a:buFont typeface="Calibri"/>
              <a:buNone/>
            </a:pPr>
            <a:r>
              <a:rPr lang="en-GB" sz="3959"/>
              <a:t>Asthma UK action plan</a:t>
            </a:r>
            <a:endParaRPr/>
          </a:p>
        </p:txBody>
      </p:sp>
      <p:sp>
        <p:nvSpPr>
          <p:cNvPr id="174" name="Google Shape;174;p23"/>
          <p:cNvSpPr txBox="1">
            <a:spLocks noGrp="1"/>
          </p:cNvSpPr>
          <p:nvPr>
            <p:ph type="body" idx="1"/>
          </p:nvPr>
        </p:nvSpPr>
        <p:spPr>
          <a:xfrm>
            <a:off x="250825" y="764704"/>
            <a:ext cx="8642350" cy="576734"/>
          </a:xfrm>
          <a:prstGeom prst="rect">
            <a:avLst/>
          </a:prstGeom>
          <a:noFill/>
          <a:ln>
            <a:noFill/>
          </a:ln>
        </p:spPr>
        <p:txBody>
          <a:bodyPr spcFirstLastPara="1" wrap="square" lIns="91425" tIns="45700" rIns="91425" bIns="45700" anchor="t" anchorCtr="0">
            <a:noAutofit/>
          </a:bodyPr>
          <a:lstStyle/>
          <a:p>
            <a:pPr marL="177800" lvl="0" indent="0" algn="l" rtl="0">
              <a:spcBef>
                <a:spcPts val="0"/>
              </a:spcBef>
              <a:spcAft>
                <a:spcPts val="0"/>
              </a:spcAft>
              <a:buClr>
                <a:srgbClr val="FF0000"/>
              </a:buClr>
              <a:buSzPts val="2200"/>
              <a:buNone/>
            </a:pPr>
            <a:r>
              <a:rPr lang="en-GB" i="1">
                <a:solidFill>
                  <a:srgbClr val="FF0000"/>
                </a:solidFill>
              </a:rPr>
              <a:t>    </a:t>
            </a:r>
            <a:endParaRPr/>
          </a:p>
        </p:txBody>
      </p:sp>
      <p:pic>
        <p:nvPicPr>
          <p:cNvPr id="175" name="Google Shape;175;p23"/>
          <p:cNvPicPr preferRelativeResize="0"/>
          <p:nvPr/>
        </p:nvPicPr>
        <p:blipFill rotWithShape="1">
          <a:blip r:embed="rId3">
            <a:alphaModFix/>
          </a:blip>
          <a:srcRect b="8088"/>
          <a:stretch/>
        </p:blipFill>
        <p:spPr>
          <a:xfrm>
            <a:off x="580600" y="764700"/>
            <a:ext cx="3733800" cy="6093301"/>
          </a:xfrm>
          <a:prstGeom prst="rect">
            <a:avLst/>
          </a:prstGeom>
          <a:noFill/>
          <a:ln>
            <a:noFill/>
          </a:ln>
        </p:spPr>
      </p:pic>
      <p:pic>
        <p:nvPicPr>
          <p:cNvPr id="176" name="Google Shape;176;p23"/>
          <p:cNvPicPr preferRelativeResize="0"/>
          <p:nvPr/>
        </p:nvPicPr>
        <p:blipFill rotWithShape="1">
          <a:blip r:embed="rId4">
            <a:alphaModFix/>
          </a:blip>
          <a:srcRect t="-8802"/>
          <a:stretch/>
        </p:blipFill>
        <p:spPr>
          <a:xfrm>
            <a:off x="4844400" y="228600"/>
            <a:ext cx="3733800" cy="6629400"/>
          </a:xfrm>
          <a:prstGeom prst="rect">
            <a:avLst/>
          </a:prstGeom>
          <a:noFill/>
          <a:ln>
            <a:noFill/>
          </a:ln>
        </p:spPr>
      </p:pic>
    </p:spTree>
    <p:extLst>
      <p:ext uri="{BB962C8B-B14F-4D97-AF65-F5344CB8AC3E}">
        <p14:creationId xmlns:p14="http://schemas.microsoft.com/office/powerpoint/2010/main" val="4948959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4"/>
          <p:cNvSpPr txBox="1">
            <a:spLocks noGrp="1"/>
          </p:cNvSpPr>
          <p:nvPr>
            <p:ph type="title"/>
          </p:nvPr>
        </p:nvSpPr>
        <p:spPr>
          <a:xfrm>
            <a:off x="250825" y="188913"/>
            <a:ext cx="8642400" cy="503700"/>
          </a:xfrm>
          <a:prstGeom prst="rect">
            <a:avLst/>
          </a:prstGeom>
          <a:solidFill>
            <a:srgbClr val="0072C6"/>
          </a:solidFill>
          <a:ln>
            <a:noFill/>
          </a:ln>
        </p:spPr>
        <p:txBody>
          <a:bodyPr spcFirstLastPara="1" wrap="square" lIns="91425" tIns="45700" rIns="91425" bIns="45700" anchor="ctr" anchorCtr="0">
            <a:noAutofit/>
          </a:bodyPr>
          <a:lstStyle/>
          <a:p>
            <a:pPr marL="95250" lvl="0" indent="0" algn="ctr" rtl="0">
              <a:spcBef>
                <a:spcPts val="0"/>
              </a:spcBef>
              <a:spcAft>
                <a:spcPts val="0"/>
              </a:spcAft>
              <a:buClr>
                <a:schemeClr val="lt1"/>
              </a:buClr>
              <a:buSzPts val="3959"/>
              <a:buFont typeface="Calibri"/>
              <a:buNone/>
            </a:pPr>
            <a:r>
              <a:rPr lang="en-GB" sz="3959"/>
              <a:t>Dashboard and Tracker</a:t>
            </a:r>
            <a:endParaRPr sz="3959"/>
          </a:p>
        </p:txBody>
      </p:sp>
      <p:sp>
        <p:nvSpPr>
          <p:cNvPr id="183" name="Google Shape;183;p24"/>
          <p:cNvSpPr txBox="1">
            <a:spLocks noGrp="1"/>
          </p:cNvSpPr>
          <p:nvPr>
            <p:ph type="body" idx="1"/>
          </p:nvPr>
        </p:nvSpPr>
        <p:spPr>
          <a:xfrm>
            <a:off x="250825" y="764704"/>
            <a:ext cx="8642400" cy="576600"/>
          </a:xfrm>
          <a:prstGeom prst="rect">
            <a:avLst/>
          </a:prstGeom>
          <a:noFill/>
          <a:ln>
            <a:noFill/>
          </a:ln>
        </p:spPr>
        <p:txBody>
          <a:bodyPr spcFirstLastPara="1" wrap="square" lIns="91425" tIns="45700" rIns="91425" bIns="45700" anchor="t" anchorCtr="0">
            <a:noAutofit/>
          </a:bodyPr>
          <a:lstStyle/>
          <a:p>
            <a:pPr marL="177800" lvl="0" indent="0" algn="l" rtl="0">
              <a:spcBef>
                <a:spcPts val="0"/>
              </a:spcBef>
              <a:spcAft>
                <a:spcPts val="0"/>
              </a:spcAft>
              <a:buClr>
                <a:srgbClr val="FF0000"/>
              </a:buClr>
              <a:buSzPts val="2200"/>
              <a:buNone/>
            </a:pPr>
            <a:r>
              <a:rPr lang="en-GB" i="1">
                <a:solidFill>
                  <a:srgbClr val="FF0000"/>
                </a:solidFill>
              </a:rPr>
              <a:t>    </a:t>
            </a:r>
            <a:endParaRPr/>
          </a:p>
        </p:txBody>
      </p:sp>
      <p:pic>
        <p:nvPicPr>
          <p:cNvPr id="184" name="Google Shape;184;p24"/>
          <p:cNvPicPr preferRelativeResize="0"/>
          <p:nvPr/>
        </p:nvPicPr>
        <p:blipFill rotWithShape="1">
          <a:blip r:embed="rId3">
            <a:alphaModFix/>
          </a:blip>
          <a:srcRect t="4044" b="4044"/>
          <a:stretch/>
        </p:blipFill>
        <p:spPr>
          <a:xfrm>
            <a:off x="580600" y="764700"/>
            <a:ext cx="3733800" cy="6093301"/>
          </a:xfrm>
          <a:prstGeom prst="rect">
            <a:avLst/>
          </a:prstGeom>
          <a:noFill/>
          <a:ln>
            <a:noFill/>
          </a:ln>
        </p:spPr>
      </p:pic>
      <p:pic>
        <p:nvPicPr>
          <p:cNvPr id="185" name="Google Shape;185;p24"/>
          <p:cNvPicPr preferRelativeResize="0"/>
          <p:nvPr/>
        </p:nvPicPr>
        <p:blipFill rotWithShape="1">
          <a:blip r:embed="rId4">
            <a:alphaModFix/>
          </a:blip>
          <a:srcRect/>
          <a:stretch/>
        </p:blipFill>
        <p:spPr>
          <a:xfrm>
            <a:off x="4844400" y="762000"/>
            <a:ext cx="3733800" cy="6093301"/>
          </a:xfrm>
          <a:prstGeom prst="rect">
            <a:avLst/>
          </a:prstGeom>
          <a:noFill/>
          <a:ln>
            <a:noFill/>
          </a:ln>
        </p:spPr>
      </p:pic>
    </p:spTree>
    <p:extLst>
      <p:ext uri="{BB962C8B-B14F-4D97-AF65-F5344CB8AC3E}">
        <p14:creationId xmlns:p14="http://schemas.microsoft.com/office/powerpoint/2010/main" val="11643454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5"/>
          <p:cNvSpPr txBox="1">
            <a:spLocks noGrp="1"/>
          </p:cNvSpPr>
          <p:nvPr>
            <p:ph type="title"/>
          </p:nvPr>
        </p:nvSpPr>
        <p:spPr>
          <a:xfrm>
            <a:off x="250825" y="188913"/>
            <a:ext cx="8642400" cy="503700"/>
          </a:xfrm>
          <a:prstGeom prst="rect">
            <a:avLst/>
          </a:prstGeom>
          <a:solidFill>
            <a:srgbClr val="0072C6"/>
          </a:solidFill>
          <a:ln>
            <a:noFill/>
          </a:ln>
        </p:spPr>
        <p:txBody>
          <a:bodyPr spcFirstLastPara="1" wrap="square" lIns="91425" tIns="45700" rIns="91425" bIns="45700" anchor="ctr" anchorCtr="0">
            <a:noAutofit/>
          </a:bodyPr>
          <a:lstStyle/>
          <a:p>
            <a:pPr marL="95250" lvl="0" indent="0" algn="ctr" rtl="0">
              <a:spcBef>
                <a:spcPts val="0"/>
              </a:spcBef>
              <a:spcAft>
                <a:spcPts val="0"/>
              </a:spcAft>
              <a:buClr>
                <a:schemeClr val="lt1"/>
              </a:buClr>
              <a:buSzPts val="3959"/>
              <a:buFont typeface="Calibri"/>
              <a:buNone/>
            </a:pPr>
            <a:r>
              <a:rPr lang="en-GB" sz="3959" dirty="0"/>
              <a:t>Service finder and Advice</a:t>
            </a:r>
            <a:endParaRPr dirty="0"/>
          </a:p>
        </p:txBody>
      </p:sp>
      <p:sp>
        <p:nvSpPr>
          <p:cNvPr id="192" name="Google Shape;192;p25"/>
          <p:cNvSpPr txBox="1">
            <a:spLocks noGrp="1"/>
          </p:cNvSpPr>
          <p:nvPr>
            <p:ph type="body" idx="1"/>
          </p:nvPr>
        </p:nvSpPr>
        <p:spPr>
          <a:xfrm>
            <a:off x="250825" y="764704"/>
            <a:ext cx="8642400" cy="576600"/>
          </a:xfrm>
          <a:prstGeom prst="rect">
            <a:avLst/>
          </a:prstGeom>
          <a:noFill/>
          <a:ln>
            <a:noFill/>
          </a:ln>
        </p:spPr>
        <p:txBody>
          <a:bodyPr spcFirstLastPara="1" wrap="square" lIns="91425" tIns="45700" rIns="91425" bIns="45700" anchor="t" anchorCtr="0">
            <a:noAutofit/>
          </a:bodyPr>
          <a:lstStyle/>
          <a:p>
            <a:pPr marL="177800" lvl="0" indent="0" algn="l" rtl="0">
              <a:spcBef>
                <a:spcPts val="0"/>
              </a:spcBef>
              <a:spcAft>
                <a:spcPts val="0"/>
              </a:spcAft>
              <a:buClr>
                <a:srgbClr val="FF0000"/>
              </a:buClr>
              <a:buSzPts val="2200"/>
              <a:buNone/>
            </a:pPr>
            <a:r>
              <a:rPr lang="en-GB" i="1">
                <a:solidFill>
                  <a:srgbClr val="FF0000"/>
                </a:solidFill>
              </a:rPr>
              <a:t>    </a:t>
            </a:r>
            <a:endParaRPr/>
          </a:p>
        </p:txBody>
      </p:sp>
      <p:pic>
        <p:nvPicPr>
          <p:cNvPr id="193" name="Google Shape;193;p25"/>
          <p:cNvPicPr preferRelativeResize="0"/>
          <p:nvPr/>
        </p:nvPicPr>
        <p:blipFill rotWithShape="1">
          <a:blip r:embed="rId3">
            <a:alphaModFix/>
          </a:blip>
          <a:srcRect t="4044" b="4044"/>
          <a:stretch/>
        </p:blipFill>
        <p:spPr>
          <a:xfrm>
            <a:off x="580600" y="764700"/>
            <a:ext cx="3733800" cy="6093301"/>
          </a:xfrm>
          <a:prstGeom prst="rect">
            <a:avLst/>
          </a:prstGeom>
          <a:noFill/>
          <a:ln>
            <a:noFill/>
          </a:ln>
        </p:spPr>
      </p:pic>
      <p:pic>
        <p:nvPicPr>
          <p:cNvPr id="194" name="Google Shape;194;p25"/>
          <p:cNvPicPr preferRelativeResize="0"/>
          <p:nvPr/>
        </p:nvPicPr>
        <p:blipFill rotWithShape="1">
          <a:blip r:embed="rId4">
            <a:alphaModFix/>
          </a:blip>
          <a:srcRect/>
          <a:stretch/>
        </p:blipFill>
        <p:spPr>
          <a:xfrm>
            <a:off x="4888725" y="764700"/>
            <a:ext cx="3733800" cy="6093301"/>
          </a:xfrm>
          <a:prstGeom prst="rect">
            <a:avLst/>
          </a:prstGeom>
          <a:noFill/>
          <a:ln>
            <a:noFill/>
          </a:ln>
        </p:spPr>
      </p:pic>
    </p:spTree>
    <p:extLst>
      <p:ext uri="{BB962C8B-B14F-4D97-AF65-F5344CB8AC3E}">
        <p14:creationId xmlns:p14="http://schemas.microsoft.com/office/powerpoint/2010/main" val="2271023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North East London pilot </a:t>
            </a:r>
          </a:p>
        </p:txBody>
      </p:sp>
      <p:sp>
        <p:nvSpPr>
          <p:cNvPr id="3" name="Text Placeholder 2"/>
          <p:cNvSpPr>
            <a:spLocks noGrp="1"/>
          </p:cNvSpPr>
          <p:nvPr>
            <p:ph type="body" idx="1"/>
          </p:nvPr>
        </p:nvSpPr>
        <p:spPr/>
        <p:txBody>
          <a:bodyPr>
            <a:normAutofit fontScale="92500" lnSpcReduction="20000"/>
          </a:bodyPr>
          <a:lstStyle/>
          <a:p>
            <a:pPr marL="82550" indent="0">
              <a:buNone/>
            </a:pPr>
            <a:r>
              <a:rPr lang="en-GB" dirty="0"/>
              <a:t>  </a:t>
            </a:r>
          </a:p>
        </p:txBody>
      </p:sp>
      <p:sp>
        <p:nvSpPr>
          <p:cNvPr id="4" name="Text Placeholder 3"/>
          <p:cNvSpPr>
            <a:spLocks noGrp="1"/>
          </p:cNvSpPr>
          <p:nvPr>
            <p:ph type="body" idx="2"/>
          </p:nvPr>
        </p:nvSpPr>
        <p:spPr>
          <a:xfrm>
            <a:off x="250825" y="1124744"/>
            <a:ext cx="8642350" cy="5183187"/>
          </a:xfrm>
        </p:spPr>
        <p:txBody>
          <a:bodyPr/>
          <a:lstStyle/>
          <a:p>
            <a:r>
              <a:rPr lang="en-GB" sz="2000" dirty="0"/>
              <a:t>Basic version of the Digital Health Passport (excluding ‘Team Viewer app’) to be piloted in three centres – primary secondary and community care. </a:t>
            </a:r>
          </a:p>
          <a:p>
            <a:r>
              <a:rPr lang="en-GB" sz="2000" dirty="0"/>
              <a:t>Pilot proposed to run for three months from June 2019. </a:t>
            </a:r>
          </a:p>
          <a:p>
            <a:r>
              <a:rPr lang="en-GB" sz="2000" dirty="0"/>
              <a:t>Target to recruit 36 young people aged 15-25. </a:t>
            </a:r>
          </a:p>
          <a:p>
            <a:pPr marL="114300" indent="0">
              <a:buNone/>
            </a:pPr>
            <a:endParaRPr lang="en-GB" sz="2000" dirty="0"/>
          </a:p>
          <a:p>
            <a:r>
              <a:rPr lang="en-GB" sz="2000" b="1" dirty="0"/>
              <a:t>Pilot aims</a:t>
            </a:r>
          </a:p>
          <a:p>
            <a:pPr lvl="1">
              <a:buFont typeface="+mj-lt"/>
              <a:buAutoNum type="arabicPeriod"/>
            </a:pPr>
            <a:r>
              <a:rPr lang="en-GB" sz="2000" dirty="0"/>
              <a:t>To assess the acceptability and usability of digital care plans </a:t>
            </a:r>
          </a:p>
          <a:p>
            <a:pPr lvl="1">
              <a:buFont typeface="+mj-lt"/>
              <a:buAutoNum type="arabicPeriod"/>
            </a:pPr>
            <a:r>
              <a:rPr lang="en-GB" sz="2000" dirty="0"/>
              <a:t>To assess the perceived value of tracking symptoms</a:t>
            </a:r>
          </a:p>
          <a:p>
            <a:pPr marL="571500" lvl="1" indent="0">
              <a:buNone/>
            </a:pPr>
            <a:endParaRPr lang="en-GB" sz="2000" dirty="0"/>
          </a:p>
          <a:p>
            <a:pPr>
              <a:buFont typeface="Arial" pitchFamily="34" charset="0"/>
              <a:buChar char="•"/>
            </a:pPr>
            <a:r>
              <a:rPr lang="en-GB" sz="2000" b="1" dirty="0"/>
              <a:t>Pilot evaluation</a:t>
            </a:r>
          </a:p>
          <a:p>
            <a:pPr lvl="1">
              <a:buFont typeface="+mj-lt"/>
              <a:buAutoNum type="arabicPeriod"/>
            </a:pPr>
            <a:r>
              <a:rPr lang="en-GB" sz="2000" dirty="0"/>
              <a:t>CYP focus group</a:t>
            </a:r>
          </a:p>
          <a:p>
            <a:pPr lvl="1">
              <a:buFont typeface="+mj-lt"/>
              <a:buAutoNum type="arabicPeriod"/>
            </a:pPr>
            <a:r>
              <a:rPr lang="en-GB" sz="2000" dirty="0"/>
              <a:t>Clinician / asthma team focus group </a:t>
            </a:r>
          </a:p>
          <a:p>
            <a:pPr lvl="1">
              <a:buFont typeface="+mj-lt"/>
              <a:buAutoNum type="arabicPeriod"/>
            </a:pPr>
            <a:r>
              <a:rPr lang="en-GB" sz="2000" dirty="0"/>
              <a:t>Survey feedback </a:t>
            </a:r>
          </a:p>
        </p:txBody>
      </p:sp>
    </p:spTree>
    <p:extLst>
      <p:ext uri="{BB962C8B-B14F-4D97-AF65-F5344CB8AC3E}">
        <p14:creationId xmlns:p14="http://schemas.microsoft.com/office/powerpoint/2010/main" val="35213945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29"/>
          <p:cNvSpPr txBox="1">
            <a:spLocks noGrp="1"/>
          </p:cNvSpPr>
          <p:nvPr>
            <p:ph type="title"/>
          </p:nvPr>
        </p:nvSpPr>
        <p:spPr>
          <a:xfrm>
            <a:off x="250825" y="188916"/>
            <a:ext cx="8642350" cy="719804"/>
          </a:xfrm>
          <a:prstGeom prst="rect">
            <a:avLst/>
          </a:prstGeom>
          <a:solidFill>
            <a:srgbClr val="0072C6"/>
          </a:solidFill>
          <a:ln>
            <a:noFill/>
          </a:ln>
        </p:spPr>
        <p:txBody>
          <a:bodyPr spcFirstLastPara="1" wrap="square" lIns="95600" tIns="47800" rIns="95600" bIns="47800" anchor="ctr" anchorCtr="0">
            <a:noAutofit/>
          </a:bodyPr>
          <a:lstStyle/>
          <a:p>
            <a:pPr marL="185920" lvl="0" indent="0" algn="ctr" rtl="0">
              <a:spcBef>
                <a:spcPts val="0"/>
              </a:spcBef>
              <a:spcAft>
                <a:spcPts val="0"/>
              </a:spcAft>
              <a:buClr>
                <a:schemeClr val="lt1"/>
              </a:buClr>
              <a:buSzPts val="3959"/>
              <a:buFont typeface="Calibri"/>
              <a:buNone/>
            </a:pPr>
            <a:r>
              <a:rPr lang="en-GB" sz="3959"/>
              <a:t>Version 2</a:t>
            </a:r>
            <a:endParaRPr/>
          </a:p>
        </p:txBody>
      </p:sp>
      <p:sp>
        <p:nvSpPr>
          <p:cNvPr id="224" name="Google Shape;224;p29"/>
          <p:cNvSpPr txBox="1">
            <a:spLocks noGrp="1"/>
          </p:cNvSpPr>
          <p:nvPr>
            <p:ph type="body" idx="2"/>
          </p:nvPr>
        </p:nvSpPr>
        <p:spPr>
          <a:xfrm>
            <a:off x="250824" y="1341443"/>
            <a:ext cx="8479708" cy="4844671"/>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2220"/>
              <a:buChar char="•"/>
            </a:pPr>
            <a:r>
              <a:rPr lang="en-GB" sz="1800" dirty="0"/>
              <a:t>Incorporating</a:t>
            </a:r>
            <a:r>
              <a:rPr lang="en-GB" sz="1800" dirty="0">
                <a:hlinkClick r:id="rId3"/>
              </a:rPr>
              <a:t> NHS Login</a:t>
            </a:r>
            <a:r>
              <a:rPr lang="en-GB" sz="1800" dirty="0"/>
              <a:t> – simple and secure way to verify an individuals identity and provide access to personal health records</a:t>
            </a:r>
          </a:p>
          <a:p>
            <a:pPr marL="342900" lvl="0" indent="-342900" algn="l" rtl="0">
              <a:spcBef>
                <a:spcPts val="0"/>
              </a:spcBef>
              <a:spcAft>
                <a:spcPts val="0"/>
              </a:spcAft>
              <a:buClr>
                <a:schemeClr val="dk1"/>
              </a:buClr>
              <a:buSzPts val="2220"/>
              <a:buChar char="•"/>
            </a:pPr>
            <a:r>
              <a:rPr lang="en-GB" sz="1800" dirty="0"/>
              <a:t>PRSB (Professional Record Standards Body) care plan standard </a:t>
            </a:r>
          </a:p>
          <a:p>
            <a:pPr marL="342900" lvl="0" indent="-342900" algn="l" rtl="0">
              <a:spcBef>
                <a:spcPts val="0"/>
              </a:spcBef>
              <a:spcAft>
                <a:spcPts val="0"/>
              </a:spcAft>
              <a:buClr>
                <a:schemeClr val="dk1"/>
              </a:buClr>
              <a:buSzPts val="2220"/>
              <a:buChar char="•"/>
            </a:pPr>
            <a:r>
              <a:rPr lang="en-GB" sz="1800" dirty="0"/>
              <a:t>Parent app – extension of </a:t>
            </a:r>
            <a:r>
              <a:rPr lang="en-GB" sz="1800" dirty="0" err="1"/>
              <a:t>eRedbook</a:t>
            </a:r>
            <a:endParaRPr lang="en-GB" sz="1800" dirty="0"/>
          </a:p>
          <a:p>
            <a:pPr marL="342900" lvl="0" indent="-342900" algn="l" rtl="0">
              <a:spcBef>
                <a:spcPts val="0"/>
              </a:spcBef>
              <a:spcAft>
                <a:spcPts val="0"/>
              </a:spcAft>
              <a:buClr>
                <a:schemeClr val="dk1"/>
              </a:buClr>
              <a:buSzPts val="2220"/>
              <a:buChar char="•"/>
            </a:pPr>
            <a:r>
              <a:rPr lang="en-GB" sz="1800" dirty="0"/>
              <a:t>Combined allergy/asthma plan </a:t>
            </a:r>
          </a:p>
          <a:p>
            <a:pPr marL="342900" lvl="0" indent="-342900" algn="l" rtl="0">
              <a:spcBef>
                <a:spcPts val="0"/>
              </a:spcBef>
              <a:spcAft>
                <a:spcPts val="0"/>
              </a:spcAft>
              <a:buClr>
                <a:schemeClr val="dk1"/>
              </a:buClr>
              <a:buSzPts val="2220"/>
              <a:buChar char="•"/>
            </a:pPr>
            <a:r>
              <a:rPr lang="en-GB" sz="1800" dirty="0"/>
              <a:t>Other care plans (diabetes, epilepsy, mental health crisis) tailored to local priorities</a:t>
            </a:r>
          </a:p>
          <a:p>
            <a:pPr marL="342900" lvl="0" indent="-342900" algn="l" rtl="0">
              <a:spcBef>
                <a:spcPts val="0"/>
              </a:spcBef>
              <a:spcAft>
                <a:spcPts val="0"/>
              </a:spcAft>
              <a:buClr>
                <a:schemeClr val="dk1"/>
              </a:buClr>
              <a:buSzPts val="2220"/>
              <a:buChar char="•"/>
            </a:pPr>
            <a:r>
              <a:rPr lang="en-GB" sz="1800" dirty="0"/>
              <a:t>Personalisation and increased behaviour change techniques</a:t>
            </a:r>
            <a:endParaRPr sz="1800" dirty="0"/>
          </a:p>
          <a:p>
            <a:pPr marL="342900" lvl="0" indent="-342900" algn="l" rtl="0">
              <a:spcBef>
                <a:spcPts val="444"/>
              </a:spcBef>
              <a:spcAft>
                <a:spcPts val="0"/>
              </a:spcAft>
              <a:buClr>
                <a:schemeClr val="dk1"/>
              </a:buClr>
              <a:buSzPts val="2220"/>
              <a:buChar char="•"/>
            </a:pPr>
            <a:r>
              <a:rPr lang="en-GB" sz="1800" dirty="0"/>
              <a:t>Incorporation of smart inhalers / peak flow meters</a:t>
            </a:r>
          </a:p>
          <a:p>
            <a:pPr marL="342900">
              <a:spcBef>
                <a:spcPts val="444"/>
              </a:spcBef>
              <a:buSzPts val="2220"/>
            </a:pPr>
            <a:r>
              <a:rPr lang="en-GB" sz="1800" dirty="0"/>
              <a:t>An untethered PHR (Personal Health Record) app that can be personalised for other demographic groups </a:t>
            </a:r>
          </a:p>
          <a:p>
            <a:pPr marL="342900" lvl="0">
              <a:spcBef>
                <a:spcPts val="444"/>
              </a:spcBef>
              <a:buSzPts val="2220"/>
            </a:pPr>
            <a:r>
              <a:rPr lang="en-GB" sz="1800" dirty="0"/>
              <a:t>Patient entered data </a:t>
            </a:r>
          </a:p>
          <a:p>
            <a:pPr marL="342900">
              <a:spcBef>
                <a:spcPts val="444"/>
              </a:spcBef>
              <a:buSzPts val="2220"/>
            </a:pPr>
            <a:r>
              <a:rPr lang="en-GB" sz="1800" dirty="0"/>
              <a:t>Registration as a medical device</a:t>
            </a:r>
          </a:p>
          <a:p>
            <a:pPr marL="342900">
              <a:spcBef>
                <a:spcPts val="444"/>
              </a:spcBef>
              <a:buSzPts val="2220"/>
            </a:pPr>
            <a:endParaRPr lang="en-GB" sz="1800" dirty="0"/>
          </a:p>
          <a:p>
            <a:pPr marL="342900">
              <a:spcBef>
                <a:spcPts val="444"/>
              </a:spcBef>
              <a:buSzPts val="2220"/>
            </a:pPr>
            <a:r>
              <a:rPr lang="en-GB" sz="1800" dirty="0"/>
              <a:t>To explore interoperability with local clinical systems – enabling PHR infrastructure to connect to LHCR (Local Health Care Record) information</a:t>
            </a:r>
          </a:p>
          <a:p>
            <a:pPr marL="342900">
              <a:spcBef>
                <a:spcPts val="444"/>
              </a:spcBef>
              <a:buSzPts val="2220"/>
            </a:pPr>
            <a:r>
              <a:rPr lang="en-GB" sz="1800" dirty="0"/>
              <a:t>Integration with NWL information exchange/ </a:t>
            </a:r>
            <a:r>
              <a:rPr lang="en-GB" sz="1800" dirty="0" err="1"/>
              <a:t>OneLondon</a:t>
            </a:r>
            <a:r>
              <a:rPr lang="en-GB" sz="1800" dirty="0"/>
              <a:t> and NEL Discovery work </a:t>
            </a:r>
            <a:endParaRPr sz="1800" dirty="0"/>
          </a:p>
        </p:txBody>
      </p:sp>
    </p:spTree>
    <p:extLst>
      <p:ext uri="{BB962C8B-B14F-4D97-AF65-F5344CB8AC3E}">
        <p14:creationId xmlns:p14="http://schemas.microsoft.com/office/powerpoint/2010/main" val="419227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result for air pollution hotspots london">
            <a:extLst>
              <a:ext uri="{FF2B5EF4-FFF2-40B4-BE49-F238E27FC236}">
                <a16:creationId xmlns:a16="http://schemas.microsoft.com/office/drawing/2014/main" xmlns="" id="{E0FD809B-0B3F-8141-AF28-8AA25A1434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099" y="986380"/>
            <a:ext cx="7909802" cy="4647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7356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3FC1A0-5CEE-E54F-86FC-BF3B79180522}"/>
              </a:ext>
            </a:extLst>
          </p:cNvPr>
          <p:cNvSpPr>
            <a:spLocks noGrp="1"/>
          </p:cNvSpPr>
          <p:nvPr>
            <p:ph type="title"/>
          </p:nvPr>
        </p:nvSpPr>
        <p:spPr>
          <a:xfrm>
            <a:off x="1619537" y="760962"/>
            <a:ext cx="5697415" cy="392022"/>
          </a:xfrm>
        </p:spPr>
        <p:txBody>
          <a:bodyPr/>
          <a:lstStyle/>
          <a:p>
            <a:r>
              <a:rPr lang="en-GB" dirty="0"/>
              <a:t>The Future ? </a:t>
            </a:r>
          </a:p>
        </p:txBody>
      </p:sp>
      <p:pic>
        <p:nvPicPr>
          <p:cNvPr id="1026" name="Picture 2" descr="Attachment.png">
            <a:extLst>
              <a:ext uri="{FF2B5EF4-FFF2-40B4-BE49-F238E27FC236}">
                <a16:creationId xmlns:a16="http://schemas.microsoft.com/office/drawing/2014/main" xmlns="" id="{46AB0922-AE0A-F240-9E65-B1ABC7B6FA6F}"/>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0351" y="1740546"/>
            <a:ext cx="7893154" cy="441660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xmlns="" id="{2D7255C6-AC65-E645-B3CE-783B58C66AED}"/>
                  </a:ext>
                </a:extLst>
              </p14:cNvPr>
              <p14:cNvContentPartPr/>
              <p14:nvPr/>
            </p14:nvContentPartPr>
            <p14:xfrm>
              <a:off x="4987302" y="-936049"/>
              <a:ext cx="744369" cy="703495"/>
            </p14:xfrm>
          </p:contentPart>
        </mc:Choice>
        <mc:Fallback xmlns="">
          <p:pic>
            <p:nvPicPr>
              <p:cNvPr id="5" name="Ink 4">
                <a:extLst>
                  <a:ext uri="{FF2B5EF4-FFF2-40B4-BE49-F238E27FC236}">
                    <a16:creationId xmlns:a16="http://schemas.microsoft.com/office/drawing/2014/main" id="{2D7255C6-AC65-E645-B3CE-783B58C66AED}"/>
                  </a:ext>
                </a:extLst>
              </p:cNvPr>
              <p:cNvPicPr/>
              <p:nvPr/>
            </p:nvPicPr>
            <p:blipFill>
              <a:blip r:embed="rId4"/>
              <a:stretch>
                <a:fillRect/>
              </a:stretch>
            </p:blipFill>
            <p:spPr>
              <a:xfrm>
                <a:off x="4956347" y="-967011"/>
                <a:ext cx="805560" cy="7650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xmlns="" id="{45BA45AB-20A6-414F-A425-BE2C4048D342}"/>
                  </a:ext>
                </a:extLst>
              </p14:cNvPr>
              <p14:cNvContentPartPr/>
              <p14:nvPr/>
            </p14:nvContentPartPr>
            <p14:xfrm>
              <a:off x="3209788" y="2029049"/>
              <a:ext cx="2118794" cy="829772"/>
            </p14:xfrm>
          </p:contentPart>
        </mc:Choice>
        <mc:Fallback xmlns="">
          <p:pic>
            <p:nvPicPr>
              <p:cNvPr id="8" name="Ink 7">
                <a:extLst>
                  <a:ext uri="{FF2B5EF4-FFF2-40B4-BE49-F238E27FC236}">
                    <a16:creationId xmlns:a16="http://schemas.microsoft.com/office/drawing/2014/main" id="{45BA45AB-20A6-414F-A425-BE2C4048D342}"/>
                  </a:ext>
                </a:extLst>
              </p:cNvPr>
              <p:cNvPicPr/>
              <p:nvPr/>
            </p:nvPicPr>
            <p:blipFill>
              <a:blip r:embed="rId6"/>
              <a:stretch>
                <a:fillRect/>
              </a:stretch>
            </p:blipFill>
            <p:spPr>
              <a:xfrm>
                <a:off x="3146793" y="1966051"/>
                <a:ext cx="2244424" cy="955408"/>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Ink 8">
                <a:extLst>
                  <a:ext uri="{FF2B5EF4-FFF2-40B4-BE49-F238E27FC236}">
                    <a16:creationId xmlns:a16="http://schemas.microsoft.com/office/drawing/2014/main" xmlns="" id="{AADE165D-9ECC-1B49-BD48-925ED8A70494}"/>
                  </a:ext>
                </a:extLst>
              </p14:cNvPr>
              <p14:cNvContentPartPr/>
              <p14:nvPr/>
            </p14:nvContentPartPr>
            <p14:xfrm>
              <a:off x="-50151" y="1615325"/>
              <a:ext cx="2986117" cy="2294585"/>
            </p14:xfrm>
          </p:contentPart>
        </mc:Choice>
        <mc:Fallback xmlns="">
          <p:pic>
            <p:nvPicPr>
              <p:cNvPr id="9" name="Ink 8">
                <a:extLst>
                  <a:ext uri="{FF2B5EF4-FFF2-40B4-BE49-F238E27FC236}">
                    <a16:creationId xmlns:a16="http://schemas.microsoft.com/office/drawing/2014/main" id="{AADE165D-9ECC-1B49-BD48-925ED8A70494}"/>
                  </a:ext>
                </a:extLst>
              </p:cNvPr>
              <p:cNvPicPr/>
              <p:nvPr/>
            </p:nvPicPr>
            <p:blipFill>
              <a:blip r:embed="rId8"/>
              <a:stretch>
                <a:fillRect/>
              </a:stretch>
            </p:blipFill>
            <p:spPr>
              <a:xfrm>
                <a:off x="-113142" y="1552327"/>
                <a:ext cx="3111738" cy="2420222"/>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xmlns="" id="{DE888A89-3359-314B-8E99-B6D14FCFF3B1}"/>
                  </a:ext>
                </a:extLst>
              </p14:cNvPr>
              <p14:cNvContentPartPr/>
              <p14:nvPr/>
            </p14:nvContentPartPr>
            <p14:xfrm>
              <a:off x="1081025" y="3438365"/>
              <a:ext cx="1093292" cy="656308"/>
            </p14:xfrm>
          </p:contentPart>
        </mc:Choice>
        <mc:Fallback xmlns="">
          <p:pic>
            <p:nvPicPr>
              <p:cNvPr id="10" name="Ink 9">
                <a:extLst>
                  <a:ext uri="{FF2B5EF4-FFF2-40B4-BE49-F238E27FC236}">
                    <a16:creationId xmlns:a16="http://schemas.microsoft.com/office/drawing/2014/main" id="{DE888A89-3359-314B-8E99-B6D14FCFF3B1}"/>
                  </a:ext>
                </a:extLst>
              </p:cNvPr>
              <p:cNvPicPr/>
              <p:nvPr/>
            </p:nvPicPr>
            <p:blipFill>
              <a:blip r:embed="rId10"/>
              <a:stretch>
                <a:fillRect/>
              </a:stretch>
            </p:blipFill>
            <p:spPr>
              <a:xfrm>
                <a:off x="1018027" y="3375362"/>
                <a:ext cx="1218929" cy="781953"/>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Ink 10">
                <a:extLst>
                  <a:ext uri="{FF2B5EF4-FFF2-40B4-BE49-F238E27FC236}">
                    <a16:creationId xmlns:a16="http://schemas.microsoft.com/office/drawing/2014/main" xmlns="" id="{7451A07F-AC88-784F-9291-A4EC270610F6}"/>
                  </a:ext>
                </a:extLst>
              </p14:cNvPr>
              <p14:cNvContentPartPr/>
              <p14:nvPr/>
            </p14:nvContentPartPr>
            <p14:xfrm>
              <a:off x="2898748" y="3186476"/>
              <a:ext cx="1243495" cy="302732"/>
            </p14:xfrm>
          </p:contentPart>
        </mc:Choice>
        <mc:Fallback xmlns="">
          <p:pic>
            <p:nvPicPr>
              <p:cNvPr id="11" name="Ink 10">
                <a:extLst>
                  <a:ext uri="{FF2B5EF4-FFF2-40B4-BE49-F238E27FC236}">
                    <a16:creationId xmlns:a16="http://schemas.microsoft.com/office/drawing/2014/main" id="{7451A07F-AC88-784F-9291-A4EC270610F6}"/>
                  </a:ext>
                </a:extLst>
              </p:cNvPr>
              <p:cNvPicPr/>
              <p:nvPr/>
            </p:nvPicPr>
            <p:blipFill>
              <a:blip r:embed="rId12"/>
              <a:stretch>
                <a:fillRect/>
              </a:stretch>
            </p:blipFill>
            <p:spPr>
              <a:xfrm>
                <a:off x="2835745" y="3123482"/>
                <a:ext cx="1369141" cy="428360"/>
              </a:xfrm>
              <a:prstGeom prst="rect">
                <a:avLst/>
              </a:prstGeom>
            </p:spPr>
          </p:pic>
        </mc:Fallback>
      </mc:AlternateContent>
      <p:sp>
        <p:nvSpPr>
          <p:cNvPr id="12" name="Rectangle 11">
            <a:extLst>
              <a:ext uri="{FF2B5EF4-FFF2-40B4-BE49-F238E27FC236}">
                <a16:creationId xmlns:a16="http://schemas.microsoft.com/office/drawing/2014/main" xmlns="" id="{CED517FF-D81B-9A40-B94F-791BC640355B}"/>
              </a:ext>
            </a:extLst>
          </p:cNvPr>
          <p:cNvSpPr/>
          <p:nvPr/>
        </p:nvSpPr>
        <p:spPr>
          <a:xfrm>
            <a:off x="2734285" y="3206765"/>
            <a:ext cx="1176931" cy="341886"/>
          </a:xfrm>
          <a:prstGeom prst="rect">
            <a:avLst/>
          </a:prstGeom>
          <a:solidFill>
            <a:schemeClr val="bg1"/>
          </a:solidFill>
          <a:ln w="95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a:endParaRPr lang="en-GB" sz="1108" dirty="0" err="1">
              <a:solidFill>
                <a:srgbClr val="FFFFFF"/>
              </a:solidFill>
            </a:endParaRPr>
          </a:p>
        </p:txBody>
      </p:sp>
      <p:sp>
        <p:nvSpPr>
          <p:cNvPr id="13" name="TextBox 12">
            <a:extLst>
              <a:ext uri="{FF2B5EF4-FFF2-40B4-BE49-F238E27FC236}">
                <a16:creationId xmlns:a16="http://schemas.microsoft.com/office/drawing/2014/main" xmlns="" id="{C7ECFE52-4F3E-7448-BEC7-98C8CA40ACDF}"/>
              </a:ext>
            </a:extLst>
          </p:cNvPr>
          <p:cNvSpPr txBox="1"/>
          <p:nvPr/>
        </p:nvSpPr>
        <p:spPr>
          <a:xfrm>
            <a:off x="3916368" y="2014759"/>
            <a:ext cx="844062" cy="844062"/>
          </a:xfrm>
          <a:prstGeom prst="rect">
            <a:avLst/>
          </a:prstGeom>
          <a:noFill/>
          <a:ln cap="rnd">
            <a:noFill/>
            <a:prstDash val="solid"/>
          </a:ln>
        </p:spPr>
        <p:txBody>
          <a:bodyPr vert="horz" wrap="none" lIns="0" tIns="0" rIns="0" bIns="0" rtlCol="0" anchor="ctr" anchorCtr="0">
            <a:noAutofit/>
          </a:bodyPr>
          <a:lstStyle/>
          <a:p>
            <a:pPr algn="ctr"/>
            <a:r>
              <a:rPr lang="en-GB" sz="1662" dirty="0">
                <a:solidFill>
                  <a:srgbClr val="000000"/>
                </a:solidFill>
                <a:latin typeface="Calibri" panose="020F0502020204030204" pitchFamily="34" charset="0"/>
                <a:cs typeface="Calibri" panose="020F0502020204030204" pitchFamily="34" charset="0"/>
              </a:rPr>
              <a:t>NHS CLOUD</a:t>
            </a:r>
          </a:p>
        </p:txBody>
      </p:sp>
      <p:pic>
        <p:nvPicPr>
          <p:cNvPr id="18" name="Picture 17" descr="A close up of a flower&#10;&#10;Description automatically generated">
            <a:extLst>
              <a:ext uri="{FF2B5EF4-FFF2-40B4-BE49-F238E27FC236}">
                <a16:creationId xmlns:a16="http://schemas.microsoft.com/office/drawing/2014/main" xmlns="" id="{1A7961FB-017B-F84E-B81A-E42F611D2A82}"/>
              </a:ext>
            </a:extLst>
          </p:cNvPr>
          <p:cNvPicPr>
            <a:picLocks noChangeAspect="1"/>
          </p:cNvPicPr>
          <p:nvPr/>
        </p:nvPicPr>
        <p:blipFill>
          <a:blip r:embed="rId13">
            <a:extLst>
              <a:ext uri="{837473B0-CC2E-450A-ABE3-18F120FF3D39}">
                <a1611:picAttrSrcUrl xmlns:a1611="http://schemas.microsoft.com/office/drawing/2016/11/main" xmlns="" r:id="rId14"/>
              </a:ext>
            </a:extLst>
          </a:blip>
          <a:stretch>
            <a:fillRect/>
          </a:stretch>
        </p:blipFill>
        <p:spPr>
          <a:xfrm>
            <a:off x="1900961" y="876932"/>
            <a:ext cx="1522630" cy="1141973"/>
          </a:xfrm>
          <a:prstGeom prst="rect">
            <a:avLst/>
          </a:prstGeom>
        </p:spPr>
      </p:pic>
      <p:pic>
        <p:nvPicPr>
          <p:cNvPr id="24" name="Picture 23" descr="A factory with smoke coming out of it&#10;&#10;Description automatically generated">
            <a:extLst>
              <a:ext uri="{FF2B5EF4-FFF2-40B4-BE49-F238E27FC236}">
                <a16:creationId xmlns:a16="http://schemas.microsoft.com/office/drawing/2014/main" xmlns="" id="{2C43CE64-78EC-1C41-A86D-32195286DD8B}"/>
              </a:ext>
            </a:extLst>
          </p:cNvPr>
          <p:cNvPicPr>
            <a:picLocks noChangeAspect="1"/>
          </p:cNvPicPr>
          <p:nvPr/>
        </p:nvPicPr>
        <p:blipFill>
          <a:blip r:embed="rId15">
            <a:extLst>
              <a:ext uri="{837473B0-CC2E-450A-ABE3-18F120FF3D39}">
                <a1611:picAttrSrcUrl xmlns:a1611="http://schemas.microsoft.com/office/drawing/2016/11/main" xmlns="" r:id="rId16"/>
              </a:ext>
            </a:extLst>
          </a:blip>
          <a:stretch>
            <a:fillRect/>
          </a:stretch>
        </p:blipFill>
        <p:spPr>
          <a:xfrm>
            <a:off x="164199" y="933187"/>
            <a:ext cx="1671859" cy="2131620"/>
          </a:xfrm>
          <a:prstGeom prst="rect">
            <a:avLst/>
          </a:prstGeom>
        </p:spPr>
      </p:pic>
      <p:cxnSp>
        <p:nvCxnSpPr>
          <p:cNvPr id="27" name="Straight Arrow Connector 26">
            <a:extLst>
              <a:ext uri="{FF2B5EF4-FFF2-40B4-BE49-F238E27FC236}">
                <a16:creationId xmlns:a16="http://schemas.microsoft.com/office/drawing/2014/main" xmlns="" id="{97BE1B5D-188B-B348-A011-572D9A1195C0}"/>
              </a:ext>
            </a:extLst>
          </p:cNvPr>
          <p:cNvCxnSpPr>
            <a:cxnSpLocks/>
          </p:cNvCxnSpPr>
          <p:nvPr/>
        </p:nvCxnSpPr>
        <p:spPr>
          <a:xfrm>
            <a:off x="1961468" y="2180200"/>
            <a:ext cx="937280" cy="444080"/>
          </a:xfrm>
          <a:prstGeom prst="straightConnector1">
            <a:avLst/>
          </a:prstGeom>
          <a:ln w="73025" cap="rnd" cmpd="sng" algn="ctr">
            <a:solidFill>
              <a:schemeClr val="accent4"/>
            </a:solidFill>
            <a:prstDash val="solid"/>
            <a:round/>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xmlns="" id="{11CB1364-2DA0-C041-BCA9-E1B0A958FE9E}"/>
              </a:ext>
            </a:extLst>
          </p:cNvPr>
          <p:cNvCxnSpPr>
            <a:cxnSpLocks/>
          </p:cNvCxnSpPr>
          <p:nvPr/>
        </p:nvCxnSpPr>
        <p:spPr>
          <a:xfrm>
            <a:off x="1961468" y="2228919"/>
            <a:ext cx="789935" cy="957558"/>
          </a:xfrm>
          <a:prstGeom prst="straightConnector1">
            <a:avLst/>
          </a:prstGeom>
          <a:ln w="73025" cap="rnd" cmpd="sng" algn="ctr">
            <a:solidFill>
              <a:schemeClr val="accent4"/>
            </a:solidFill>
            <a:prstDash val="solid"/>
            <a:round/>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2046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A4370F54-963A-FF4F-9E5D-E8CBE6AC5FA0}"/>
              </a:ext>
            </a:extLst>
          </p:cNvPr>
          <p:cNvPicPr>
            <a:picLocks noChangeAspect="1"/>
          </p:cNvPicPr>
          <p:nvPr/>
        </p:nvPicPr>
        <p:blipFill>
          <a:blip r:embed="rId2"/>
          <a:stretch>
            <a:fillRect/>
          </a:stretch>
        </p:blipFill>
        <p:spPr>
          <a:xfrm>
            <a:off x="256773" y="404446"/>
            <a:ext cx="4138246" cy="3024554"/>
          </a:xfrm>
          <a:prstGeom prst="rect">
            <a:avLst/>
          </a:prstGeom>
        </p:spPr>
      </p:pic>
      <p:pic>
        <p:nvPicPr>
          <p:cNvPr id="3" name="Picture 2">
            <a:extLst>
              <a:ext uri="{FF2B5EF4-FFF2-40B4-BE49-F238E27FC236}">
                <a16:creationId xmlns:a16="http://schemas.microsoft.com/office/drawing/2014/main" xmlns="" id="{23BFE498-7190-AC48-BC8B-66796EE082AE}"/>
              </a:ext>
            </a:extLst>
          </p:cNvPr>
          <p:cNvPicPr>
            <a:picLocks noChangeAspect="1"/>
          </p:cNvPicPr>
          <p:nvPr/>
        </p:nvPicPr>
        <p:blipFill>
          <a:blip r:embed="rId3"/>
          <a:stretch>
            <a:fillRect/>
          </a:stretch>
        </p:blipFill>
        <p:spPr>
          <a:xfrm>
            <a:off x="4610573" y="392723"/>
            <a:ext cx="4103077" cy="3036277"/>
          </a:xfrm>
          <a:prstGeom prst="rect">
            <a:avLst/>
          </a:prstGeom>
        </p:spPr>
      </p:pic>
      <p:pic>
        <p:nvPicPr>
          <p:cNvPr id="4" name="Picture 3">
            <a:extLst>
              <a:ext uri="{FF2B5EF4-FFF2-40B4-BE49-F238E27FC236}">
                <a16:creationId xmlns:a16="http://schemas.microsoft.com/office/drawing/2014/main" xmlns="" id="{7C07EA8C-B795-A848-BBBA-47D34096C233}"/>
              </a:ext>
            </a:extLst>
          </p:cNvPr>
          <p:cNvPicPr>
            <a:picLocks noChangeAspect="1"/>
          </p:cNvPicPr>
          <p:nvPr/>
        </p:nvPicPr>
        <p:blipFill>
          <a:blip r:embed="rId4"/>
          <a:stretch>
            <a:fillRect/>
          </a:stretch>
        </p:blipFill>
        <p:spPr>
          <a:xfrm>
            <a:off x="2700467" y="3461994"/>
            <a:ext cx="4149969" cy="3036277"/>
          </a:xfrm>
          <a:prstGeom prst="rect">
            <a:avLst/>
          </a:prstGeom>
        </p:spPr>
      </p:pic>
    </p:spTree>
    <p:extLst>
      <p:ext uri="{BB962C8B-B14F-4D97-AF65-F5344CB8AC3E}">
        <p14:creationId xmlns:p14="http://schemas.microsoft.com/office/powerpoint/2010/main" val="1696771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1151855"/>
          </a:xfrm>
        </p:spPr>
        <p:txBody>
          <a:bodyPr/>
          <a:lstStyle/>
          <a:p>
            <a:r>
              <a:rPr lang="en-GB" dirty="0"/>
              <a:t>National audit  -National Asthma and COPD Audit Programme (NACAP): secondary care </a:t>
            </a:r>
            <a:r>
              <a:rPr lang="en-GB" dirty="0" err="1"/>
              <a:t>workstream</a:t>
            </a:r>
            <a:r>
              <a:rPr lang="en-GB" dirty="0"/>
              <a:t> – children and young people asthma</a:t>
            </a:r>
            <a:br>
              <a:rPr lang="en-GB" dirty="0"/>
            </a:br>
            <a:endParaRPr lang="en-GB" dirty="0"/>
          </a:p>
        </p:txBody>
      </p:sp>
      <p:sp>
        <p:nvSpPr>
          <p:cNvPr id="3" name="Text Placeholder 2"/>
          <p:cNvSpPr>
            <a:spLocks noGrp="1"/>
          </p:cNvSpPr>
          <p:nvPr>
            <p:ph type="body" sz="quarter" idx="12"/>
          </p:nvPr>
        </p:nvSpPr>
        <p:spPr/>
        <p:txBody>
          <a:bodyPr>
            <a:normAutofit/>
          </a:bodyPr>
          <a:lstStyle/>
          <a:p>
            <a:endParaRPr lang="en-GB" dirty="0"/>
          </a:p>
        </p:txBody>
      </p:sp>
      <p:sp>
        <p:nvSpPr>
          <p:cNvPr id="4" name="Slide Number Placeholder 3"/>
          <p:cNvSpPr>
            <a:spLocks noGrp="1"/>
          </p:cNvSpPr>
          <p:nvPr>
            <p:ph type="sldNum" sz="quarter" idx="14"/>
          </p:nvPr>
        </p:nvSpPr>
        <p:spPr/>
        <p:txBody>
          <a:bodyPr/>
          <a:lstStyle/>
          <a:p>
            <a:fld id="{8FC524A1-7B6A-464D-B8BC-8FE2E057339E}" type="slidenum">
              <a:rPr lang="en-GB" smtClean="0"/>
              <a:pPr/>
              <a:t>30</a:t>
            </a:fld>
            <a:endParaRPr lang="en-GB" dirty="0"/>
          </a:p>
        </p:txBody>
      </p:sp>
      <p:sp>
        <p:nvSpPr>
          <p:cNvPr id="5" name="Content Placeholder 4"/>
          <p:cNvSpPr>
            <a:spLocks noGrp="1"/>
          </p:cNvSpPr>
          <p:nvPr>
            <p:ph sz="quarter" idx="15"/>
          </p:nvPr>
        </p:nvSpPr>
        <p:spPr>
          <a:xfrm>
            <a:off x="250825" y="1484784"/>
            <a:ext cx="8641655" cy="4823941"/>
          </a:xfrm>
        </p:spPr>
        <p:txBody>
          <a:bodyPr>
            <a:normAutofit/>
          </a:bodyPr>
          <a:lstStyle/>
          <a:p>
            <a:pPr marL="285750" indent="-285750">
              <a:buFont typeface="Arial" pitchFamily="34" charset="0"/>
              <a:buChar char="•"/>
            </a:pPr>
            <a:endParaRPr lang="en-GB" dirty="0"/>
          </a:p>
          <a:p>
            <a:pPr marL="285750" indent="-285750">
              <a:buFont typeface="Arial" pitchFamily="34" charset="0"/>
              <a:buChar char="•"/>
            </a:pPr>
            <a:r>
              <a:rPr lang="en-GB" dirty="0"/>
              <a:t>Starts in June 2019</a:t>
            </a:r>
          </a:p>
          <a:p>
            <a:pPr marL="285750" indent="-285750">
              <a:buFont typeface="Arial" pitchFamily="34" charset="0"/>
              <a:buChar char="•"/>
            </a:pPr>
            <a:r>
              <a:rPr lang="en-GB" dirty="0"/>
              <a:t>Comprises two parts : </a:t>
            </a:r>
          </a:p>
          <a:p>
            <a:pPr marL="285750" indent="-285750">
              <a:buFont typeface="Arial" pitchFamily="34" charset="0"/>
              <a:buChar char="•"/>
            </a:pPr>
            <a:r>
              <a:rPr lang="en-GB" dirty="0"/>
              <a:t>A continuous clinical audit of people admitted to hospital paediatric services in England, Scotland and Wales with asthma attacks</a:t>
            </a:r>
          </a:p>
          <a:p>
            <a:pPr marL="285750" indent="-285750">
              <a:buFont typeface="Arial" pitchFamily="34" charset="0"/>
              <a:buChar char="•"/>
            </a:pPr>
            <a:r>
              <a:rPr lang="en-GB" dirty="0"/>
              <a:t>A snapshot audit of the organisation and resourcing of care</a:t>
            </a:r>
          </a:p>
          <a:p>
            <a:pPr marL="285750" indent="-285750">
              <a:buFont typeface="Arial" pitchFamily="34" charset="0"/>
              <a:buChar char="•"/>
            </a:pPr>
            <a:r>
              <a:rPr lang="en-GB" dirty="0"/>
              <a:t>Participation is a requisite of trust quality accounts</a:t>
            </a:r>
            <a:r>
              <a:rPr lang="en-GB" b="1" dirty="0"/>
              <a:t> </a:t>
            </a:r>
          </a:p>
          <a:p>
            <a:pPr marL="285750" indent="-285750">
              <a:buFont typeface="Arial" pitchFamily="34" charset="0"/>
              <a:buChar char="•"/>
            </a:pPr>
            <a:r>
              <a:rPr lang="en-GB" dirty="0"/>
              <a:t>The continuous clinical audit aims to collect information on all people admitted to hospital paediatric services with asthma attacks. Admission data, obtained from patient case notes, will be collected, and entered into a secure and bespoke </a:t>
            </a:r>
            <a:r>
              <a:rPr lang="en-GB" dirty="0">
                <a:hlinkClick r:id="rId2"/>
              </a:rPr>
              <a:t>audit web-tool</a:t>
            </a:r>
            <a:endParaRPr lang="en-GB" dirty="0"/>
          </a:p>
          <a:p>
            <a:pPr marL="285750" indent="-285750">
              <a:buFont typeface="Arial" pitchFamily="34" charset="0"/>
              <a:buChar char="•"/>
            </a:pPr>
            <a:r>
              <a:rPr lang="en-GB" dirty="0"/>
              <a:t>The biennial snapshot organisational audit will collect data on the organisation and resource of services, with data collection via the bespoke </a:t>
            </a:r>
            <a:r>
              <a:rPr lang="en-GB" dirty="0">
                <a:hlinkClick r:id="rId3"/>
              </a:rPr>
              <a:t>audit web-tool</a:t>
            </a:r>
            <a:r>
              <a:rPr lang="en-GB" dirty="0"/>
              <a:t>.</a:t>
            </a:r>
          </a:p>
        </p:txBody>
      </p:sp>
    </p:spTree>
    <p:extLst>
      <p:ext uri="{BB962C8B-B14F-4D97-AF65-F5344CB8AC3E}">
        <p14:creationId xmlns:p14="http://schemas.microsoft.com/office/powerpoint/2010/main" val="32008272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188913"/>
            <a:ext cx="8642350" cy="935831"/>
          </a:xfrm>
        </p:spPr>
        <p:txBody>
          <a:bodyPr/>
          <a:lstStyle/>
          <a:p>
            <a:r>
              <a:rPr lang="en-GB" dirty="0"/>
              <a:t>Data &amp; Metrics:</a:t>
            </a:r>
            <a:br>
              <a:rPr lang="en-GB" dirty="0"/>
            </a:br>
            <a:endParaRPr lang="en-GB" dirty="0"/>
          </a:p>
        </p:txBody>
      </p:sp>
      <p:sp>
        <p:nvSpPr>
          <p:cNvPr id="3" name="Text Placeholder 2"/>
          <p:cNvSpPr>
            <a:spLocks noGrp="1"/>
          </p:cNvSpPr>
          <p:nvPr>
            <p:ph type="body" sz="quarter" idx="12"/>
          </p:nvPr>
        </p:nvSpPr>
        <p:spPr/>
        <p:txBody>
          <a:bodyPr>
            <a:normAutofit/>
          </a:bodyPr>
          <a:lstStyle/>
          <a:p>
            <a:endParaRPr lang="en-GB" dirty="0"/>
          </a:p>
        </p:txBody>
      </p:sp>
      <p:sp>
        <p:nvSpPr>
          <p:cNvPr id="4" name="Slide Number Placeholder 3"/>
          <p:cNvSpPr>
            <a:spLocks noGrp="1"/>
          </p:cNvSpPr>
          <p:nvPr>
            <p:ph type="sldNum" sz="quarter" idx="14"/>
          </p:nvPr>
        </p:nvSpPr>
        <p:spPr/>
        <p:txBody>
          <a:bodyPr/>
          <a:lstStyle/>
          <a:p>
            <a:fld id="{8FC524A1-7B6A-464D-B8BC-8FE2E057339E}" type="slidenum">
              <a:rPr lang="en-GB" smtClean="0"/>
              <a:pPr/>
              <a:t>31</a:t>
            </a:fld>
            <a:endParaRPr lang="en-GB" dirty="0"/>
          </a:p>
        </p:txBody>
      </p:sp>
      <p:sp>
        <p:nvSpPr>
          <p:cNvPr id="5" name="Content Placeholder 4"/>
          <p:cNvSpPr>
            <a:spLocks noGrp="1"/>
          </p:cNvSpPr>
          <p:nvPr>
            <p:ph sz="quarter" idx="15"/>
          </p:nvPr>
        </p:nvSpPr>
        <p:spPr>
          <a:xfrm>
            <a:off x="250825" y="1341438"/>
            <a:ext cx="8641655" cy="4967287"/>
          </a:xfrm>
        </p:spPr>
        <p:txBody>
          <a:bodyPr/>
          <a:lstStyle/>
          <a:p>
            <a:r>
              <a:rPr lang="en-GB" dirty="0"/>
              <a:t>What data would be useful for organisations?</a:t>
            </a:r>
          </a:p>
        </p:txBody>
      </p:sp>
    </p:spTree>
    <p:extLst>
      <p:ext uri="{BB962C8B-B14F-4D97-AF65-F5344CB8AC3E}">
        <p14:creationId xmlns:p14="http://schemas.microsoft.com/office/powerpoint/2010/main" val="35579479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Template for evaluation of asthma programme</a:t>
            </a:r>
            <a:endParaRPr lang="en-GB" dirty="0"/>
          </a:p>
        </p:txBody>
      </p:sp>
      <p:sp>
        <p:nvSpPr>
          <p:cNvPr id="4" name="Slide Number Placeholder 3"/>
          <p:cNvSpPr>
            <a:spLocks noGrp="1"/>
          </p:cNvSpPr>
          <p:nvPr>
            <p:ph type="sldNum" sz="quarter" idx="14"/>
          </p:nvPr>
        </p:nvSpPr>
        <p:spPr/>
        <p:txBody>
          <a:bodyPr/>
          <a:lstStyle/>
          <a:p>
            <a:fld id="{8FC524A1-7B6A-464D-B8BC-8FE2E057339E}" type="slidenum">
              <a:rPr lang="en-GB" smtClean="0"/>
              <a:pPr/>
              <a:t>32</a:t>
            </a:fld>
            <a:endParaRPr lang="en-GB"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40" t="20741" r="38420" b="7963"/>
          <a:stretch/>
        </p:blipFill>
        <p:spPr bwMode="auto">
          <a:xfrm>
            <a:off x="251520" y="980728"/>
            <a:ext cx="8549456" cy="5663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58245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4" name="Slide Number Placeholder 3"/>
          <p:cNvSpPr>
            <a:spLocks noGrp="1"/>
          </p:cNvSpPr>
          <p:nvPr>
            <p:ph type="sldNum" sz="quarter" idx="14"/>
          </p:nvPr>
        </p:nvSpPr>
        <p:spPr/>
        <p:txBody>
          <a:bodyPr/>
          <a:lstStyle/>
          <a:p>
            <a:fld id="{8FC524A1-7B6A-464D-B8BC-8FE2E057339E}" type="slidenum">
              <a:rPr lang="en-GB" smtClean="0"/>
              <a:pPr/>
              <a:t>33</a:t>
            </a:fld>
            <a:endParaRPr lang="en-GB" dirty="0"/>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54" t="20371" r="28959" b="7222"/>
          <a:stretch/>
        </p:blipFill>
        <p:spPr bwMode="auto">
          <a:xfrm>
            <a:off x="251520" y="836712"/>
            <a:ext cx="8871396" cy="5184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71664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FD0505F4-F76B-4441-8A9C-BCF832C85853}"/>
              </a:ext>
            </a:extLst>
          </p:cNvPr>
          <p:cNvPicPr>
            <a:picLocks noChangeAspect="1"/>
          </p:cNvPicPr>
          <p:nvPr/>
        </p:nvPicPr>
        <p:blipFill>
          <a:blip r:embed="rId2"/>
          <a:stretch>
            <a:fillRect/>
          </a:stretch>
        </p:blipFill>
        <p:spPr>
          <a:xfrm>
            <a:off x="281640" y="332656"/>
            <a:ext cx="4969814" cy="3024336"/>
          </a:xfrm>
          <a:prstGeom prst="rect">
            <a:avLst/>
          </a:prstGeom>
        </p:spPr>
      </p:pic>
      <p:pic>
        <p:nvPicPr>
          <p:cNvPr id="7" name="Picture 6">
            <a:extLst>
              <a:ext uri="{FF2B5EF4-FFF2-40B4-BE49-F238E27FC236}">
                <a16:creationId xmlns:a16="http://schemas.microsoft.com/office/drawing/2014/main" xmlns="" id="{CDED141E-8295-2643-AB39-1F0D95F4C30A}"/>
              </a:ext>
            </a:extLst>
          </p:cNvPr>
          <p:cNvPicPr>
            <a:picLocks noChangeAspect="1"/>
          </p:cNvPicPr>
          <p:nvPr/>
        </p:nvPicPr>
        <p:blipFill>
          <a:blip r:embed="rId3"/>
          <a:stretch>
            <a:fillRect/>
          </a:stretch>
        </p:blipFill>
        <p:spPr>
          <a:xfrm>
            <a:off x="4283405" y="2774338"/>
            <a:ext cx="4560649" cy="3751006"/>
          </a:xfrm>
          <a:prstGeom prst="rect">
            <a:avLst/>
          </a:prstGeom>
        </p:spPr>
      </p:pic>
    </p:spTree>
    <p:extLst>
      <p:ext uri="{BB962C8B-B14F-4D97-AF65-F5344CB8AC3E}">
        <p14:creationId xmlns:p14="http://schemas.microsoft.com/office/powerpoint/2010/main" val="8842546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16F94694-18BC-3247-BECC-2F439326A97B}"/>
              </a:ext>
            </a:extLst>
          </p:cNvPr>
          <p:cNvPicPr>
            <a:picLocks noChangeAspect="1"/>
          </p:cNvPicPr>
          <p:nvPr/>
        </p:nvPicPr>
        <p:blipFill>
          <a:blip r:embed="rId2"/>
          <a:stretch>
            <a:fillRect/>
          </a:stretch>
        </p:blipFill>
        <p:spPr>
          <a:xfrm>
            <a:off x="814565" y="637459"/>
            <a:ext cx="7514871" cy="5583082"/>
          </a:xfrm>
          <a:prstGeom prst="rect">
            <a:avLst/>
          </a:prstGeom>
        </p:spPr>
      </p:pic>
    </p:spTree>
    <p:extLst>
      <p:ext uri="{BB962C8B-B14F-4D97-AF65-F5344CB8AC3E}">
        <p14:creationId xmlns:p14="http://schemas.microsoft.com/office/powerpoint/2010/main" val="24787463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FE1FCFB5-2C15-2444-99C6-26155F2024D2}"/>
              </a:ext>
            </a:extLst>
          </p:cNvPr>
          <p:cNvPicPr>
            <a:picLocks noChangeAspect="1"/>
          </p:cNvPicPr>
          <p:nvPr/>
        </p:nvPicPr>
        <p:blipFill>
          <a:blip r:embed="rId2"/>
          <a:stretch>
            <a:fillRect/>
          </a:stretch>
        </p:blipFill>
        <p:spPr>
          <a:xfrm>
            <a:off x="179511" y="188640"/>
            <a:ext cx="5364089" cy="3927552"/>
          </a:xfrm>
          <a:prstGeom prst="rect">
            <a:avLst/>
          </a:prstGeom>
        </p:spPr>
      </p:pic>
      <p:pic>
        <p:nvPicPr>
          <p:cNvPr id="3" name="Picture 2">
            <a:extLst>
              <a:ext uri="{FF2B5EF4-FFF2-40B4-BE49-F238E27FC236}">
                <a16:creationId xmlns:a16="http://schemas.microsoft.com/office/drawing/2014/main" xmlns="" id="{83A4450B-8409-F94E-85FD-2A79E69A091B}"/>
              </a:ext>
            </a:extLst>
          </p:cNvPr>
          <p:cNvPicPr>
            <a:picLocks noChangeAspect="1"/>
          </p:cNvPicPr>
          <p:nvPr/>
        </p:nvPicPr>
        <p:blipFill>
          <a:blip r:embed="rId3"/>
          <a:stretch>
            <a:fillRect/>
          </a:stretch>
        </p:blipFill>
        <p:spPr>
          <a:xfrm>
            <a:off x="3598078" y="2636912"/>
            <a:ext cx="5364089" cy="3913518"/>
          </a:xfrm>
          <a:prstGeom prst="rect">
            <a:avLst/>
          </a:prstGeom>
        </p:spPr>
      </p:pic>
    </p:spTree>
    <p:extLst>
      <p:ext uri="{BB962C8B-B14F-4D97-AF65-F5344CB8AC3E}">
        <p14:creationId xmlns:p14="http://schemas.microsoft.com/office/powerpoint/2010/main" val="32455592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8D6739EA-BB16-2246-AC65-8D2FF33F7B73}"/>
              </a:ext>
            </a:extLst>
          </p:cNvPr>
          <p:cNvPicPr>
            <a:picLocks noChangeAspect="1"/>
          </p:cNvPicPr>
          <p:nvPr/>
        </p:nvPicPr>
        <p:blipFill>
          <a:blip r:embed="rId2"/>
          <a:stretch>
            <a:fillRect/>
          </a:stretch>
        </p:blipFill>
        <p:spPr>
          <a:xfrm>
            <a:off x="323528" y="188640"/>
            <a:ext cx="4968552" cy="3690924"/>
          </a:xfrm>
          <a:prstGeom prst="rect">
            <a:avLst/>
          </a:prstGeom>
        </p:spPr>
      </p:pic>
      <p:pic>
        <p:nvPicPr>
          <p:cNvPr id="3" name="Picture 2">
            <a:extLst>
              <a:ext uri="{FF2B5EF4-FFF2-40B4-BE49-F238E27FC236}">
                <a16:creationId xmlns:a16="http://schemas.microsoft.com/office/drawing/2014/main" xmlns="" id="{B37B5DBD-1C03-0940-9906-59380CB48E3B}"/>
              </a:ext>
            </a:extLst>
          </p:cNvPr>
          <p:cNvPicPr>
            <a:picLocks noChangeAspect="1"/>
          </p:cNvPicPr>
          <p:nvPr/>
        </p:nvPicPr>
        <p:blipFill>
          <a:blip r:embed="rId3"/>
          <a:stretch>
            <a:fillRect/>
          </a:stretch>
        </p:blipFill>
        <p:spPr>
          <a:xfrm>
            <a:off x="4283968" y="3068960"/>
            <a:ext cx="4815217" cy="3528392"/>
          </a:xfrm>
          <a:prstGeom prst="rect">
            <a:avLst/>
          </a:prstGeom>
        </p:spPr>
      </p:pic>
    </p:spTree>
    <p:extLst>
      <p:ext uri="{BB962C8B-B14F-4D97-AF65-F5344CB8AC3E}">
        <p14:creationId xmlns:p14="http://schemas.microsoft.com/office/powerpoint/2010/main" val="30326035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a:extLst>
              <a:ext uri="{FF2B5EF4-FFF2-40B4-BE49-F238E27FC236}">
                <a16:creationId xmlns:a16="http://schemas.microsoft.com/office/drawing/2014/main" xmlns="" id="{96C56732-324F-6A4B-8090-1F4BA5AB73DB}"/>
              </a:ext>
            </a:extLst>
          </p:cNvPr>
          <p:cNvSpPr>
            <a:spLocks noGrp="1" noChangeArrowheads="1"/>
          </p:cNvSpPr>
          <p:nvPr>
            <p:ph type="title"/>
          </p:nvPr>
        </p:nvSpPr>
        <p:spPr>
          <a:xfrm>
            <a:off x="232719" y="944278"/>
            <a:ext cx="8229600" cy="857250"/>
          </a:xfrm>
        </p:spPr>
        <p:txBody>
          <a:bodyPr/>
          <a:lstStyle/>
          <a:p>
            <a:r>
              <a:rPr lang="en-GB" altLang="en-US" dirty="0"/>
              <a:t>Organisation of Care</a:t>
            </a:r>
          </a:p>
        </p:txBody>
      </p:sp>
      <p:pic>
        <p:nvPicPr>
          <p:cNvPr id="50178" name="Picture 3">
            <a:extLst>
              <a:ext uri="{FF2B5EF4-FFF2-40B4-BE49-F238E27FC236}">
                <a16:creationId xmlns:a16="http://schemas.microsoft.com/office/drawing/2014/main" xmlns="" id="{6A9EE218-7354-5C40-A975-882BE228A28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54726" t="16402" r="11414" b="38799"/>
          <a:stretch>
            <a:fillRect/>
          </a:stretch>
        </p:blipFill>
        <p:spPr bwMode="auto">
          <a:xfrm>
            <a:off x="232719" y="1578794"/>
            <a:ext cx="3705087" cy="137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9" name="Picture 4">
            <a:extLst>
              <a:ext uri="{FF2B5EF4-FFF2-40B4-BE49-F238E27FC236}">
                <a16:creationId xmlns:a16="http://schemas.microsoft.com/office/drawing/2014/main" xmlns="" id="{41108E4B-EB4B-9A44-BF40-1EC9D37AA78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53149" t="19200" r="9837" b="44400"/>
          <a:stretch>
            <a:fillRect/>
          </a:stretch>
        </p:blipFill>
        <p:spPr bwMode="auto">
          <a:xfrm>
            <a:off x="4572001" y="1715377"/>
            <a:ext cx="3994547"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0" name="Picture 5">
            <a:extLst>
              <a:ext uri="{FF2B5EF4-FFF2-40B4-BE49-F238E27FC236}">
                <a16:creationId xmlns:a16="http://schemas.microsoft.com/office/drawing/2014/main" xmlns="" id="{9238C21C-E918-F846-8BB3-68C265565D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1262" t="30589" r="9113" b="24802"/>
          <a:stretch>
            <a:fillRect/>
          </a:stretch>
        </p:blipFill>
        <p:spPr bwMode="auto">
          <a:xfrm>
            <a:off x="582668" y="2956859"/>
            <a:ext cx="3587738" cy="2293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6">
            <a:extLst>
              <a:ext uri="{FF2B5EF4-FFF2-40B4-BE49-F238E27FC236}">
                <a16:creationId xmlns:a16="http://schemas.microsoft.com/office/drawing/2014/main" xmlns="" id="{A5F5AB87-AE73-7544-A287-E344CBEC10C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72050" t="38800" r="9111" b="16402"/>
          <a:stretch>
            <a:fillRect/>
          </a:stretch>
        </p:blipFill>
        <p:spPr bwMode="auto">
          <a:xfrm>
            <a:off x="5286601" y="3162751"/>
            <a:ext cx="2960255" cy="1979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7041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32826AE5-82F0-6545-8971-D632A77C13E1}"/>
              </a:ext>
            </a:extLst>
          </p:cNvPr>
          <p:cNvPicPr>
            <a:picLocks noChangeAspect="1"/>
          </p:cNvPicPr>
          <p:nvPr/>
        </p:nvPicPr>
        <p:blipFill>
          <a:blip r:embed="rId2"/>
          <a:stretch>
            <a:fillRect/>
          </a:stretch>
        </p:blipFill>
        <p:spPr>
          <a:xfrm>
            <a:off x="683568" y="836712"/>
            <a:ext cx="3551389" cy="4538517"/>
          </a:xfrm>
          <a:prstGeom prst="rect">
            <a:avLst/>
          </a:prstGeom>
        </p:spPr>
      </p:pic>
      <p:pic>
        <p:nvPicPr>
          <p:cNvPr id="4" name="Picture 3">
            <a:extLst>
              <a:ext uri="{FF2B5EF4-FFF2-40B4-BE49-F238E27FC236}">
                <a16:creationId xmlns:a16="http://schemas.microsoft.com/office/drawing/2014/main" xmlns="" id="{1DFFBD12-C2F5-774C-B562-B8705A618E0E}"/>
              </a:ext>
            </a:extLst>
          </p:cNvPr>
          <p:cNvPicPr>
            <a:picLocks noChangeAspect="1"/>
          </p:cNvPicPr>
          <p:nvPr/>
        </p:nvPicPr>
        <p:blipFill>
          <a:blip r:embed="rId3"/>
          <a:stretch>
            <a:fillRect/>
          </a:stretch>
        </p:blipFill>
        <p:spPr>
          <a:xfrm>
            <a:off x="5220072" y="764704"/>
            <a:ext cx="3551389" cy="4509700"/>
          </a:xfrm>
          <a:prstGeom prst="rect">
            <a:avLst/>
          </a:prstGeom>
        </p:spPr>
      </p:pic>
    </p:spTree>
    <p:extLst>
      <p:ext uri="{BB962C8B-B14F-4D97-AF65-F5344CB8AC3E}">
        <p14:creationId xmlns:p14="http://schemas.microsoft.com/office/powerpoint/2010/main" val="2540063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4441DA26-72C1-7A40-8ED3-F4EA17E7A59E}"/>
              </a:ext>
            </a:extLst>
          </p:cNvPr>
          <p:cNvPicPr>
            <a:picLocks noChangeAspect="1"/>
          </p:cNvPicPr>
          <p:nvPr/>
        </p:nvPicPr>
        <p:blipFill>
          <a:blip r:embed="rId2"/>
          <a:stretch>
            <a:fillRect/>
          </a:stretch>
        </p:blipFill>
        <p:spPr>
          <a:xfrm>
            <a:off x="3491880" y="3068960"/>
            <a:ext cx="5112568" cy="3617665"/>
          </a:xfrm>
          <a:prstGeom prst="rect">
            <a:avLst/>
          </a:prstGeom>
        </p:spPr>
      </p:pic>
      <p:pic>
        <p:nvPicPr>
          <p:cNvPr id="3" name="Picture 2">
            <a:extLst>
              <a:ext uri="{FF2B5EF4-FFF2-40B4-BE49-F238E27FC236}">
                <a16:creationId xmlns:a16="http://schemas.microsoft.com/office/drawing/2014/main" xmlns="" id="{D850ECB5-217F-0146-9791-B6420461D6B4}"/>
              </a:ext>
            </a:extLst>
          </p:cNvPr>
          <p:cNvPicPr>
            <a:picLocks noChangeAspect="1"/>
          </p:cNvPicPr>
          <p:nvPr/>
        </p:nvPicPr>
        <p:blipFill>
          <a:blip r:embed="rId3"/>
          <a:stretch>
            <a:fillRect/>
          </a:stretch>
        </p:blipFill>
        <p:spPr>
          <a:xfrm>
            <a:off x="323528" y="486946"/>
            <a:ext cx="4831421" cy="2434732"/>
          </a:xfrm>
          <a:prstGeom prst="rect">
            <a:avLst/>
          </a:prstGeom>
        </p:spPr>
      </p:pic>
    </p:spTree>
    <p:extLst>
      <p:ext uri="{BB962C8B-B14F-4D97-AF65-F5344CB8AC3E}">
        <p14:creationId xmlns:p14="http://schemas.microsoft.com/office/powerpoint/2010/main" val="3582305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EE4P_INTELLIGENT_ELEMENT" val="{Name}"/>
</p:tagLst>
</file>

<file path=ppt/theme/theme1.xml><?xml version="1.0" encoding="utf-8"?>
<a:theme xmlns:a="http://schemas.openxmlformats.org/drawingml/2006/main" name="2018 - PPT Template - no full colour pages">
  <a:themeElements>
    <a:clrScheme name="Healthy London PPT colours">
      <a:dk1>
        <a:srgbClr val="3F3F3F"/>
      </a:dk1>
      <a:lt1>
        <a:sysClr val="window" lastClr="FFFFFF"/>
      </a:lt1>
      <a:dk2>
        <a:srgbClr val="0091C9"/>
      </a:dk2>
      <a:lt2>
        <a:srgbClr val="B4E7FE"/>
      </a:lt2>
      <a:accent1>
        <a:srgbClr val="E32486"/>
      </a:accent1>
      <a:accent2>
        <a:srgbClr val="A25BA0"/>
      </a:accent2>
      <a:accent3>
        <a:srgbClr val="33BBB1"/>
      </a:accent3>
      <a:accent4>
        <a:srgbClr val="003893"/>
      </a:accent4>
      <a:accent5>
        <a:srgbClr val="3F3F3F"/>
      </a:accent5>
      <a:accent6>
        <a:srgbClr val="0072C6"/>
      </a:accent6>
      <a:hlink>
        <a:srgbClr val="0000FF"/>
      </a:hlink>
      <a:folHlink>
        <a:srgbClr val="800080"/>
      </a:folHlink>
    </a:clrScheme>
    <a:fontScheme name="London Health Partnership">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2-2017-Healthy London_PPT_template" id="{22512DFE-CEA9-874E-8258-F5D08575994B}" vid="{D26D8EE4-4177-564A-8030-A1F640E50AF3}"/>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2-2017-Healthy London_PPT_template" id="{22512DFE-CEA9-874E-8258-F5D08575994B}" vid="{9B00A163-92CA-E945-838F-7DCEE2188FF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2018 - PPT Template - no full colour pages</Template>
  <TotalTime>213</TotalTime>
  <Words>896</Words>
  <Application>Microsoft Office PowerPoint</Application>
  <PresentationFormat>On-screen Show (4:3)</PresentationFormat>
  <Paragraphs>147</Paragraphs>
  <Slides>34</Slides>
  <Notes>8</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34</vt:i4>
      </vt:variant>
    </vt:vector>
  </HeadingPairs>
  <TitlesOfParts>
    <vt:vector size="37" baseType="lpstr">
      <vt:lpstr>2018 - PPT Template - no full colour pages</vt:lpstr>
      <vt:lpstr>Custom Design</vt:lpstr>
      <vt:lpstr>think-cell Slide</vt:lpstr>
      <vt:lpstr>Transforming the care of CYP with asthma together in SEL Digital and data</vt:lpstr>
      <vt:lpstr>PowerPoint Presentation</vt:lpstr>
      <vt:lpstr>PowerPoint Presentation</vt:lpstr>
      <vt:lpstr>PowerPoint Presentation</vt:lpstr>
      <vt:lpstr>PowerPoint Presentation</vt:lpstr>
      <vt:lpstr>PowerPoint Presentation</vt:lpstr>
      <vt:lpstr>Organisation of Care</vt:lpstr>
      <vt:lpstr>PowerPoint Presentation</vt:lpstr>
      <vt:lpstr>PowerPoint Presentation</vt:lpstr>
      <vt:lpstr>PowerPoint Presentation</vt:lpstr>
      <vt:lpstr>NHS England’s Response</vt:lpstr>
      <vt:lpstr>London Asthma Standards - 'too many children die unnecessarily of asthma.....and we can change this together....</vt:lpstr>
      <vt:lpstr>PowerPoint Presentation</vt:lpstr>
      <vt:lpstr>PowerPoint Presentation</vt:lpstr>
      <vt:lpstr>PowerPoint Presentation</vt:lpstr>
      <vt:lpstr>Prevalence finder</vt:lpstr>
      <vt:lpstr>PowerPoint Presentation</vt:lpstr>
      <vt:lpstr>PowerPoint Presentation</vt:lpstr>
      <vt:lpstr>PowerPoint Presentation</vt:lpstr>
      <vt:lpstr>Digital Health Passport</vt:lpstr>
      <vt:lpstr>Tiny Medical Apps</vt:lpstr>
      <vt:lpstr>Young People in the Digital World</vt:lpstr>
      <vt:lpstr>Asthma UK action plan</vt:lpstr>
      <vt:lpstr>Dashboard and Tracker</vt:lpstr>
      <vt:lpstr>Service finder and Advice</vt:lpstr>
      <vt:lpstr>North East London pilot </vt:lpstr>
      <vt:lpstr>Version 2</vt:lpstr>
      <vt:lpstr>PowerPoint Presentation</vt:lpstr>
      <vt:lpstr>The Future ? </vt:lpstr>
      <vt:lpstr>National audit  -National Asthma and COPD Audit Programme (NACAP): secondary care workstream – children and young people asthma </vt:lpstr>
      <vt:lpstr>Data &amp; Metrics: </vt:lpstr>
      <vt:lpstr>Template for evaluation of asthma programme</vt:lpstr>
      <vt:lpstr>PowerPoint Presentation</vt:lpstr>
      <vt:lpstr>PowerPoint Presentation</vt:lpstr>
    </vt:vector>
  </TitlesOfParts>
  <Company>NWLCCCG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 branding slides  for 2018 – please type over</dc:title>
  <dc:creator>Christine  Kirkpatrick</dc:creator>
  <cp:lastModifiedBy>Georgie Herskovits</cp:lastModifiedBy>
  <cp:revision>14</cp:revision>
  <cp:lastPrinted>2015-03-23T11:51:44Z</cp:lastPrinted>
  <dcterms:created xsi:type="dcterms:W3CDTF">2019-05-10T16:09:57Z</dcterms:created>
  <dcterms:modified xsi:type="dcterms:W3CDTF">2019-05-16T08:32:45Z</dcterms:modified>
</cp:coreProperties>
</file>