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ags/tag7.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ags/tag8.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ags/tag9.xml" ContentType="application/vnd.openxmlformats-officedocument.presentationml.tags+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9" r:id="rId3"/>
    <p:sldMasterId id="2147483686" r:id="rId4"/>
    <p:sldMasterId id="2147483693" r:id="rId5"/>
    <p:sldMasterId id="2147483756" r:id="rId6"/>
    <p:sldMasterId id="2147483774" r:id="rId7"/>
    <p:sldMasterId id="2147483917" r:id="rId8"/>
    <p:sldMasterId id="2147483964" r:id="rId9"/>
    <p:sldMasterId id="2147484082" r:id="rId10"/>
    <p:sldMasterId id="2147484089" r:id="rId11"/>
  </p:sldMasterIdLst>
  <p:notesMasterIdLst>
    <p:notesMasterId r:id="rId31"/>
  </p:notesMasterIdLst>
  <p:sldIdLst>
    <p:sldId id="312" r:id="rId12"/>
    <p:sldId id="349" r:id="rId13"/>
    <p:sldId id="397" r:id="rId14"/>
    <p:sldId id="468" r:id="rId15"/>
    <p:sldId id="401" r:id="rId16"/>
    <p:sldId id="482" r:id="rId17"/>
    <p:sldId id="480" r:id="rId18"/>
    <p:sldId id="481" r:id="rId19"/>
    <p:sldId id="474" r:id="rId20"/>
    <p:sldId id="483" r:id="rId21"/>
    <p:sldId id="484" r:id="rId22"/>
    <p:sldId id="485" r:id="rId23"/>
    <p:sldId id="466" r:id="rId24"/>
    <p:sldId id="472" r:id="rId25"/>
    <p:sldId id="469" r:id="rId26"/>
    <p:sldId id="486" r:id="rId27"/>
    <p:sldId id="476" r:id="rId28"/>
    <p:sldId id="487" r:id="rId29"/>
    <p:sldId id="489" r:id="rId30"/>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EAF0"/>
    <a:srgbClr val="F0EAEA"/>
    <a:srgbClr val="E0D2DF"/>
    <a:srgbClr val="0000FF"/>
    <a:srgbClr val="EAF0EA"/>
    <a:srgbClr val="33BBB1"/>
    <a:srgbClr val="CC00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99880" autoAdjust="0"/>
  </p:normalViewPr>
  <p:slideViewPr>
    <p:cSldViewPr snapToGrid="0">
      <p:cViewPr varScale="1">
        <p:scale>
          <a:sx n="94" d="100"/>
          <a:sy n="94" d="100"/>
        </p:scale>
        <p:origin x="-437" y="-72"/>
      </p:cViewPr>
      <p:guideLst>
        <p:guide orient="horz" pos="2160"/>
        <p:guide pos="3840"/>
      </p:guideLst>
    </p:cSldViewPr>
  </p:slideViewPr>
  <p:notesTextViewPr>
    <p:cViewPr>
      <p:scale>
        <a:sx n="1" d="1"/>
        <a:sy n="1" d="1"/>
      </p:scale>
      <p:origin x="0" y="0"/>
    </p:cViewPr>
  </p:notesTextViewPr>
  <p:sorterViewPr>
    <p:cViewPr>
      <p:scale>
        <a:sx n="129" d="100"/>
        <a:sy n="129" d="100"/>
      </p:scale>
      <p:origin x="0" y="89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030" tIns="45515" rIns="91030" bIns="45515"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030" tIns="45515" rIns="91030" bIns="45515" rtlCol="0"/>
          <a:lstStyle>
            <a:lvl1pPr algn="r">
              <a:defRPr sz="1200"/>
            </a:lvl1pPr>
          </a:lstStyle>
          <a:p>
            <a:fld id="{E93F540C-E710-4411-B5CA-F2E366744B1B}" type="datetimeFigureOut">
              <a:rPr lang="en-GB" smtClean="0"/>
              <a:t>20/11/2018</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030" tIns="45515" rIns="91030" bIns="45515" rtlCol="0" anchor="ctr"/>
          <a:lstStyle/>
          <a:p>
            <a:endParaRPr lang="en-GB" dirty="0"/>
          </a:p>
        </p:txBody>
      </p:sp>
      <p:sp>
        <p:nvSpPr>
          <p:cNvPr id="5" name="Notes Placeholder 4"/>
          <p:cNvSpPr>
            <a:spLocks noGrp="1"/>
          </p:cNvSpPr>
          <p:nvPr>
            <p:ph type="body" sz="quarter" idx="3"/>
          </p:nvPr>
        </p:nvSpPr>
        <p:spPr>
          <a:xfrm>
            <a:off x="674213" y="4751221"/>
            <a:ext cx="5393690" cy="3887361"/>
          </a:xfrm>
          <a:prstGeom prst="rect">
            <a:avLst/>
          </a:prstGeom>
        </p:spPr>
        <p:txBody>
          <a:bodyPr vert="horz" lIns="91030" tIns="45515" rIns="91030" bIns="455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0"/>
            <a:ext cx="2921582" cy="495347"/>
          </a:xfrm>
          <a:prstGeom prst="rect">
            <a:avLst/>
          </a:prstGeom>
        </p:spPr>
        <p:txBody>
          <a:bodyPr vert="horz" lIns="91030" tIns="45515" rIns="91030" bIns="455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20"/>
            <a:ext cx="2921582" cy="495347"/>
          </a:xfrm>
          <a:prstGeom prst="rect">
            <a:avLst/>
          </a:prstGeom>
        </p:spPr>
        <p:txBody>
          <a:bodyPr vert="horz" lIns="91030" tIns="45515" rIns="91030" bIns="45515" rtlCol="0" anchor="b"/>
          <a:lstStyle>
            <a:lvl1pPr algn="r">
              <a:defRPr sz="1200"/>
            </a:lvl1pPr>
          </a:lstStyle>
          <a:p>
            <a:fld id="{45B3249F-015F-4C3C-8C37-C230BA494016}" type="slidenum">
              <a:rPr lang="en-GB" smtClean="0"/>
              <a:t>‹#›</a:t>
            </a:fld>
            <a:endParaRPr lang="en-GB" dirty="0"/>
          </a:p>
        </p:txBody>
      </p:sp>
    </p:spTree>
    <p:extLst>
      <p:ext uri="{BB962C8B-B14F-4D97-AF65-F5344CB8AC3E}">
        <p14:creationId xmlns:p14="http://schemas.microsoft.com/office/powerpoint/2010/main" val="302358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10" y="1825626"/>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91" y="1825626"/>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solidFill>
                <a:srgbClr val="1E6482">
                  <a:tint val="75000"/>
                </a:srgbClr>
              </a:solidFill>
            </a:endParaRPr>
          </a:p>
        </p:txBody>
      </p:sp>
      <p:sp>
        <p:nvSpPr>
          <p:cNvPr id="6" name="Footer Placeholder 5"/>
          <p:cNvSpPr>
            <a:spLocks noGrp="1"/>
          </p:cNvSpPr>
          <p:nvPr>
            <p:ph type="ftr" sz="quarter" idx="11"/>
          </p:nvPr>
        </p:nvSpPr>
        <p:spPr/>
        <p:txBody>
          <a:bodyPr/>
          <a:lstStyle/>
          <a:p>
            <a:endParaRPr lang="en-GB" dirty="0">
              <a:solidFill>
                <a:srgbClr val="1E6482">
                  <a:tint val="75000"/>
                </a:srgbClr>
              </a:solidFill>
            </a:endParaRPr>
          </a:p>
        </p:txBody>
      </p:sp>
      <p:sp>
        <p:nvSpPr>
          <p:cNvPr id="7" name="Slide Number Placeholder 6"/>
          <p:cNvSpPr>
            <a:spLocks noGrp="1"/>
          </p:cNvSpPr>
          <p:nvPr>
            <p:ph type="sldNum" sz="quarter" idx="12"/>
          </p:nvPr>
        </p:nvSpPr>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Tree>
    <p:extLst>
      <p:ext uri="{BB962C8B-B14F-4D97-AF65-F5344CB8AC3E}">
        <p14:creationId xmlns:p14="http://schemas.microsoft.com/office/powerpoint/2010/main" val="340779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9" y="1825626"/>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5" y="1825626"/>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solidFill>
                <a:srgbClr val="1E6482">
                  <a:tint val="75000"/>
                </a:srgbClr>
              </a:solidFill>
            </a:endParaRPr>
          </a:p>
        </p:txBody>
      </p:sp>
      <p:sp>
        <p:nvSpPr>
          <p:cNvPr id="6" name="Footer Placeholder 5"/>
          <p:cNvSpPr>
            <a:spLocks noGrp="1"/>
          </p:cNvSpPr>
          <p:nvPr>
            <p:ph type="ftr" sz="quarter" idx="11"/>
          </p:nvPr>
        </p:nvSpPr>
        <p:spPr/>
        <p:txBody>
          <a:bodyPr/>
          <a:lstStyle/>
          <a:p>
            <a:endParaRPr lang="en-GB" dirty="0">
              <a:solidFill>
                <a:srgbClr val="1E6482">
                  <a:tint val="75000"/>
                </a:srgbClr>
              </a:solidFill>
            </a:endParaRPr>
          </a:p>
        </p:txBody>
      </p:sp>
      <p:sp>
        <p:nvSpPr>
          <p:cNvPr id="7" name="Slide Number Placeholder 6"/>
          <p:cNvSpPr>
            <a:spLocks noGrp="1"/>
          </p:cNvSpPr>
          <p:nvPr>
            <p:ph type="sldNum" sz="quarter" idx="12"/>
          </p:nvPr>
        </p:nvSpPr>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Tree>
    <p:extLst>
      <p:ext uri="{BB962C8B-B14F-4D97-AF65-F5344CB8AC3E}">
        <p14:creationId xmlns:p14="http://schemas.microsoft.com/office/powerpoint/2010/main" val="28072674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334435" y="2275200"/>
            <a:ext cx="11523134"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83" y="-244800"/>
            <a:ext cx="12192000" cy="1780721"/>
          </a:xfrm>
          <a:prstGeom prst="rect">
            <a:avLst/>
          </a:prstGeom>
        </p:spPr>
      </p:pic>
    </p:spTree>
    <p:extLst>
      <p:ext uri="{BB962C8B-B14F-4D97-AF65-F5344CB8AC3E}">
        <p14:creationId xmlns:p14="http://schemas.microsoft.com/office/powerpoint/2010/main" val="30553801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1E6482">
                  <a:tint val="75000"/>
                </a:srgbClr>
              </a:solidFill>
            </a:endParaRPr>
          </a:p>
        </p:txBody>
      </p:sp>
      <p:sp>
        <p:nvSpPr>
          <p:cNvPr id="6" name="Slide Number Placeholder 5"/>
          <p:cNvSpPr>
            <a:spLocks noGrp="1"/>
          </p:cNvSpPr>
          <p:nvPr>
            <p:ph type="sldNum" sz="quarter" idx="12"/>
          </p:nvPr>
        </p:nvSpPr>
        <p:spPr/>
        <p:txBody>
          <a:bodyPr/>
          <a:lstStyle/>
          <a:p>
            <a:fld id="{0F0ABB07-2851-FB4F-B3FA-1100BA1FE9B9}" type="slidenum">
              <a:rPr lang="en-US" smtClean="0">
                <a:solidFill>
                  <a:srgbClr val="1E6482">
                    <a:tint val="75000"/>
                  </a:srgbClr>
                </a:solidFill>
              </a:rPr>
              <a:pPr/>
              <a:t>‹#›</a:t>
            </a:fld>
            <a:endParaRPr lang="en-US">
              <a:solidFill>
                <a:srgbClr val="1E6482">
                  <a:tint val="75000"/>
                </a:srgbClr>
              </a:solidFill>
            </a:endParaRPr>
          </a:p>
        </p:txBody>
      </p:sp>
      <p:sp>
        <p:nvSpPr>
          <p:cNvPr id="59" name="Text Placeholder 33"/>
          <p:cNvSpPr txBox="1">
            <a:spLocks/>
          </p:cNvSpPr>
          <p:nvPr userDrawn="1"/>
        </p:nvSpPr>
        <p:spPr>
          <a:xfrm>
            <a:off x="967794" y="5545753"/>
            <a:ext cx="488203"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AU" sz="2228" dirty="0">
              <a:solidFill>
                <a:srgbClr val="C3157A"/>
              </a:solidFill>
              <a:latin typeface="Calibri"/>
            </a:endParaRPr>
          </a:p>
        </p:txBody>
      </p:sp>
      <p:sp>
        <p:nvSpPr>
          <p:cNvPr id="150" name="Title 1"/>
          <p:cNvSpPr>
            <a:spLocks noGrp="1"/>
          </p:cNvSpPr>
          <p:nvPr>
            <p:ph type="title" hasCustomPrompt="1"/>
          </p:nvPr>
        </p:nvSpPr>
        <p:spPr>
          <a:xfrm>
            <a:off x="838201" y="365129"/>
            <a:ext cx="10515600" cy="1325563"/>
          </a:xfrm>
        </p:spPr>
        <p:txBody>
          <a:bodyPr>
            <a:normAutofit/>
          </a:bodyPr>
          <a:lstStyle>
            <a:lvl1pPr>
              <a:defRPr sz="2864" b="1">
                <a:solidFill>
                  <a:schemeClr val="tx1"/>
                </a:solidFill>
                <a:latin typeface="+mn-lt"/>
              </a:defRPr>
            </a:lvl1pPr>
          </a:lstStyle>
          <a:p>
            <a:r>
              <a:rPr lang="en-US" dirty="0"/>
              <a:t>CLICK TO EDIT MASTER TITLE STYLE</a:t>
            </a:r>
          </a:p>
        </p:txBody>
      </p:sp>
      <p:sp>
        <p:nvSpPr>
          <p:cNvPr id="157" name="Footer Placeholder 4"/>
          <p:cNvSpPr>
            <a:spLocks noGrp="1"/>
          </p:cNvSpPr>
          <p:nvPr>
            <p:ph type="ftr" sz="quarter" idx="11"/>
          </p:nvPr>
        </p:nvSpPr>
        <p:spPr>
          <a:xfrm>
            <a:off x="4038601" y="6356381"/>
            <a:ext cx="4114800" cy="365125"/>
          </a:xfrm>
          <a:prstGeom prst="rect">
            <a:avLst/>
          </a:prstGeom>
        </p:spPr>
        <p:txBody>
          <a:bodyPr/>
          <a:lstStyle>
            <a:lvl1pPr>
              <a:defRPr>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14052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1E6482">
                  <a:tint val="75000"/>
                </a:srgbClr>
              </a:solidFill>
            </a:endParaRPr>
          </a:p>
        </p:txBody>
      </p:sp>
      <p:sp>
        <p:nvSpPr>
          <p:cNvPr id="6" name="Slide Number Placeholder 5"/>
          <p:cNvSpPr>
            <a:spLocks noGrp="1"/>
          </p:cNvSpPr>
          <p:nvPr>
            <p:ph type="sldNum" sz="quarter" idx="12"/>
          </p:nvPr>
        </p:nvSpPr>
        <p:spPr/>
        <p:txBody>
          <a:bodyPr/>
          <a:lstStyle/>
          <a:p>
            <a:fld id="{0F0ABB07-2851-FB4F-B3FA-1100BA1FE9B9}" type="slidenum">
              <a:rPr lang="en-US" smtClean="0">
                <a:solidFill>
                  <a:srgbClr val="1E6482">
                    <a:tint val="75000"/>
                  </a:srgbClr>
                </a:solidFill>
              </a:rPr>
              <a:pPr/>
              <a:t>‹#›</a:t>
            </a:fld>
            <a:endParaRPr lang="en-US">
              <a:solidFill>
                <a:srgbClr val="1E6482">
                  <a:tint val="75000"/>
                </a:srgbClr>
              </a:solidFill>
            </a:endParaRPr>
          </a:p>
        </p:txBody>
      </p:sp>
      <p:sp>
        <p:nvSpPr>
          <p:cNvPr id="59" name="Text Placeholder 33"/>
          <p:cNvSpPr txBox="1">
            <a:spLocks/>
          </p:cNvSpPr>
          <p:nvPr userDrawn="1"/>
        </p:nvSpPr>
        <p:spPr>
          <a:xfrm>
            <a:off x="967794" y="5545753"/>
            <a:ext cx="488203"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AU" sz="2228" dirty="0">
              <a:solidFill>
                <a:srgbClr val="C3157A"/>
              </a:solidFill>
              <a:latin typeface="Calibri"/>
            </a:endParaRPr>
          </a:p>
        </p:txBody>
      </p:sp>
      <p:sp>
        <p:nvSpPr>
          <p:cNvPr id="150" name="Title 1"/>
          <p:cNvSpPr>
            <a:spLocks noGrp="1"/>
          </p:cNvSpPr>
          <p:nvPr>
            <p:ph type="title" hasCustomPrompt="1"/>
          </p:nvPr>
        </p:nvSpPr>
        <p:spPr>
          <a:xfrm>
            <a:off x="838201" y="365129"/>
            <a:ext cx="10515600" cy="1325563"/>
          </a:xfrm>
        </p:spPr>
        <p:txBody>
          <a:bodyPr>
            <a:normAutofit/>
          </a:bodyPr>
          <a:lstStyle>
            <a:lvl1pPr>
              <a:defRPr sz="2864" b="1">
                <a:solidFill>
                  <a:schemeClr val="tx1"/>
                </a:solidFill>
                <a:latin typeface="+mn-lt"/>
              </a:defRPr>
            </a:lvl1pPr>
          </a:lstStyle>
          <a:p>
            <a:r>
              <a:rPr lang="en-US" dirty="0"/>
              <a:t>CLICK TO EDIT MASTER TITLE STYLE</a:t>
            </a:r>
          </a:p>
        </p:txBody>
      </p:sp>
      <p:sp>
        <p:nvSpPr>
          <p:cNvPr id="157" name="Footer Placeholder 4"/>
          <p:cNvSpPr>
            <a:spLocks noGrp="1"/>
          </p:cNvSpPr>
          <p:nvPr>
            <p:ph type="ftr" sz="quarter" idx="11"/>
          </p:nvPr>
        </p:nvSpPr>
        <p:spPr>
          <a:xfrm>
            <a:off x="4038601" y="6356381"/>
            <a:ext cx="4114800" cy="365125"/>
          </a:xfrm>
          <a:prstGeom prst="rect">
            <a:avLst/>
          </a:prstGeom>
        </p:spPr>
        <p:txBody>
          <a:bodyPr/>
          <a:lstStyle>
            <a:lvl1pPr>
              <a:defRPr>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171636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5" y="1825626"/>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5" y="1825626"/>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srgbClr val="1E6482">
                  <a:tint val="75000"/>
                </a:srgbClr>
              </a:solidFill>
            </a:endParaRPr>
          </a:p>
        </p:txBody>
      </p:sp>
      <p:sp>
        <p:nvSpPr>
          <p:cNvPr id="6" name="Footer Placeholder 5"/>
          <p:cNvSpPr>
            <a:spLocks noGrp="1"/>
          </p:cNvSpPr>
          <p:nvPr>
            <p:ph type="ftr" sz="quarter" idx="11"/>
          </p:nvPr>
        </p:nvSpPr>
        <p:spPr/>
        <p:txBody>
          <a:bodyPr/>
          <a:lstStyle/>
          <a:p>
            <a:endParaRPr lang="en-GB">
              <a:solidFill>
                <a:srgbClr val="1E6482">
                  <a:tint val="75000"/>
                </a:srgbClr>
              </a:solidFill>
            </a:endParaRPr>
          </a:p>
        </p:txBody>
      </p:sp>
      <p:sp>
        <p:nvSpPr>
          <p:cNvPr id="7" name="Slide Number Placeholder 6"/>
          <p:cNvSpPr>
            <a:spLocks noGrp="1"/>
          </p:cNvSpPr>
          <p:nvPr>
            <p:ph type="sldNum" sz="quarter" idx="12"/>
          </p:nvPr>
        </p:nvSpPr>
        <p:spPr/>
        <p:txBody>
          <a:bodyPr/>
          <a:lstStyle/>
          <a:p>
            <a:fld id="{9E392B69-7F34-4833-A48A-1472ED9D6EC6}" type="slidenum">
              <a:rPr lang="en-GB" smtClean="0">
                <a:solidFill>
                  <a:srgbClr val="1E6482">
                    <a:tint val="75000"/>
                  </a:srgbClr>
                </a:solidFill>
              </a:rPr>
              <a:pPr/>
              <a:t>‹#›</a:t>
            </a:fld>
            <a:endParaRPr lang="en-GB">
              <a:solidFill>
                <a:srgbClr val="1E6482">
                  <a:tint val="75000"/>
                </a:srgbClr>
              </a:solidFill>
            </a:endParaRPr>
          </a:p>
        </p:txBody>
      </p:sp>
    </p:spTree>
    <p:extLst>
      <p:ext uri="{BB962C8B-B14F-4D97-AF65-F5344CB8AC3E}">
        <p14:creationId xmlns:p14="http://schemas.microsoft.com/office/powerpoint/2010/main" val="37424401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999" y="1144666"/>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chemeClr val="accent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p:cNvSpPr>
            <a:spLocks noGrp="1"/>
          </p:cNvSpPr>
          <p:nvPr>
            <p:ph type="body" sz="quarter" idx="15" hasCustomPrompt="1"/>
          </p:nvPr>
        </p:nvSpPr>
        <p:spPr>
          <a:xfrm>
            <a:off x="373000" y="723823"/>
            <a:ext cx="11262847" cy="270387"/>
          </a:xfrm>
          <a:prstGeom prst="rect">
            <a:avLst/>
          </a:prstGeom>
        </p:spPr>
        <p:txBody>
          <a:bodyPr>
            <a:noAutofit/>
          </a:bodyPr>
          <a:lstStyle>
            <a:lvl1pPr marL="0" indent="0">
              <a:buNone/>
              <a:defRPr sz="1633" b="1" baseline="0">
                <a:solidFill>
                  <a:schemeClr val="tx2"/>
                </a:solidFill>
                <a:latin typeface="Arial" panose="020B0604020202020204" pitchFamily="34" charset="0"/>
              </a:defRPr>
            </a:lvl1pPr>
            <a:lvl2pPr marL="242508" indent="0">
              <a:buNone/>
              <a:defRPr b="1">
                <a:solidFill>
                  <a:schemeClr val="accent5">
                    <a:lumMod val="50000"/>
                  </a:schemeClr>
                </a:solidFill>
              </a:defRPr>
            </a:lvl2pPr>
            <a:lvl3pPr marL="485017" indent="0">
              <a:buNone/>
              <a:defRPr b="1">
                <a:solidFill>
                  <a:schemeClr val="accent5">
                    <a:lumMod val="50000"/>
                  </a:schemeClr>
                </a:solidFill>
              </a:defRPr>
            </a:lvl3pPr>
            <a:lvl4pPr marL="727525" indent="0">
              <a:buNone/>
              <a:defRPr b="1">
                <a:solidFill>
                  <a:schemeClr val="accent5">
                    <a:lumMod val="50000"/>
                  </a:schemeClr>
                </a:solidFill>
              </a:defRPr>
            </a:lvl4pPr>
            <a:lvl5pPr marL="970036" indent="0">
              <a:buNone/>
              <a:defRPr b="1">
                <a:solidFill>
                  <a:schemeClr val="accent5">
                    <a:lumMod val="50000"/>
                  </a:schemeClr>
                </a:solidFill>
              </a:defRPr>
            </a:lvl5pPr>
          </a:lstStyle>
          <a:p>
            <a:pPr lvl="0"/>
            <a:r>
              <a:rPr lang="en-US" dirty="0"/>
              <a:t>Click to add title</a:t>
            </a:r>
            <a:endParaRPr lang="en-GB" dirty="0"/>
          </a:p>
        </p:txBody>
      </p:sp>
    </p:spTree>
    <p:extLst>
      <p:ext uri="{BB962C8B-B14F-4D97-AF65-F5344CB8AC3E}">
        <p14:creationId xmlns:p14="http://schemas.microsoft.com/office/powerpoint/2010/main" val="17598049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459913" y="6328128"/>
            <a:ext cx="2743200" cy="365125"/>
          </a:xfrm>
        </p:spPr>
        <p:txBody>
          <a:bodyPr/>
          <a:lstStyle/>
          <a:p>
            <a:endParaRPr lang="en-GB" dirty="0">
              <a:solidFill>
                <a:srgbClr val="1E6482">
                  <a:tint val="75000"/>
                </a:srgbClr>
              </a:solidFill>
            </a:endParaRPr>
          </a:p>
        </p:txBody>
      </p:sp>
      <p:sp>
        <p:nvSpPr>
          <p:cNvPr id="4" name="Footer Placeholder 3"/>
          <p:cNvSpPr>
            <a:spLocks noGrp="1"/>
          </p:cNvSpPr>
          <p:nvPr>
            <p:ph type="ftr" sz="quarter" idx="11"/>
          </p:nvPr>
        </p:nvSpPr>
        <p:spPr>
          <a:xfrm>
            <a:off x="4038603" y="6328126"/>
            <a:ext cx="4114799" cy="365125"/>
          </a:xfrm>
        </p:spPr>
        <p:txBody>
          <a:bodyPr/>
          <a:lstStyle/>
          <a:p>
            <a:endParaRPr lang="en-GB" dirty="0">
              <a:solidFill>
                <a:srgbClr val="1E6482">
                  <a:tint val="75000"/>
                </a:srgbClr>
              </a:solidFill>
            </a:endParaRPr>
          </a:p>
        </p:txBody>
      </p:sp>
      <p:sp>
        <p:nvSpPr>
          <p:cNvPr id="5" name="Slide Number Placeholder 4"/>
          <p:cNvSpPr>
            <a:spLocks noGrp="1"/>
          </p:cNvSpPr>
          <p:nvPr>
            <p:ph type="sldNum" sz="quarter" idx="12"/>
          </p:nvPr>
        </p:nvSpPr>
        <p:spPr>
          <a:xfrm>
            <a:off x="8988889" y="6328127"/>
            <a:ext cx="2743200" cy="365125"/>
          </a:xfrm>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
        <p:nvSpPr>
          <p:cNvPr id="6" name="Content Placeholder 2"/>
          <p:cNvSpPr>
            <a:spLocks noGrp="1"/>
          </p:cNvSpPr>
          <p:nvPr>
            <p:ph idx="1"/>
          </p:nvPr>
        </p:nvSpPr>
        <p:spPr>
          <a:xfrm>
            <a:off x="459932" y="1206084"/>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rgbClr val="1E648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4194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1E6482">
                  <a:tint val="75000"/>
                </a:srgbClr>
              </a:solidFill>
            </a:endParaRPr>
          </a:p>
        </p:txBody>
      </p:sp>
      <p:sp>
        <p:nvSpPr>
          <p:cNvPr id="6" name="Slide Number Placeholder 5"/>
          <p:cNvSpPr>
            <a:spLocks noGrp="1"/>
          </p:cNvSpPr>
          <p:nvPr>
            <p:ph type="sldNum" sz="quarter" idx="12"/>
          </p:nvPr>
        </p:nvSpPr>
        <p:spPr/>
        <p:txBody>
          <a:bodyPr/>
          <a:lstStyle/>
          <a:p>
            <a:fld id="{0F0ABB07-2851-FB4F-B3FA-1100BA1FE9B9}" type="slidenum">
              <a:rPr lang="en-US" smtClean="0">
                <a:solidFill>
                  <a:srgbClr val="1E6482">
                    <a:tint val="75000"/>
                  </a:srgbClr>
                </a:solidFill>
              </a:rPr>
              <a:pPr/>
              <a:t>‹#›</a:t>
            </a:fld>
            <a:endParaRPr lang="en-US">
              <a:solidFill>
                <a:srgbClr val="1E6482">
                  <a:tint val="75000"/>
                </a:srgbClr>
              </a:solidFill>
            </a:endParaRPr>
          </a:p>
        </p:txBody>
      </p:sp>
      <p:sp>
        <p:nvSpPr>
          <p:cNvPr id="59" name="Text Placeholder 33"/>
          <p:cNvSpPr txBox="1">
            <a:spLocks/>
          </p:cNvSpPr>
          <p:nvPr userDrawn="1"/>
        </p:nvSpPr>
        <p:spPr>
          <a:xfrm>
            <a:off x="967777" y="5545725"/>
            <a:ext cx="488203"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AU" sz="2228" dirty="0">
              <a:solidFill>
                <a:srgbClr val="C3157A"/>
              </a:solidFill>
              <a:latin typeface="Calibri"/>
            </a:endParaRPr>
          </a:p>
        </p:txBody>
      </p:sp>
      <p:sp>
        <p:nvSpPr>
          <p:cNvPr id="150" name="Title 1"/>
          <p:cNvSpPr>
            <a:spLocks noGrp="1"/>
          </p:cNvSpPr>
          <p:nvPr>
            <p:ph type="title" hasCustomPrompt="1"/>
          </p:nvPr>
        </p:nvSpPr>
        <p:spPr>
          <a:xfrm>
            <a:off x="838201" y="365127"/>
            <a:ext cx="10515600" cy="1325563"/>
          </a:xfrm>
        </p:spPr>
        <p:txBody>
          <a:bodyPr>
            <a:normAutofit/>
          </a:bodyPr>
          <a:lstStyle>
            <a:lvl1pPr>
              <a:defRPr sz="2864" b="1">
                <a:solidFill>
                  <a:schemeClr val="tx1"/>
                </a:solidFill>
                <a:latin typeface="+mn-lt"/>
              </a:defRPr>
            </a:lvl1pPr>
          </a:lstStyle>
          <a:p>
            <a:r>
              <a:rPr lang="en-US" dirty="0"/>
              <a:t>CLICK TO EDIT MASTER TITLE STYLE</a:t>
            </a:r>
          </a:p>
        </p:txBody>
      </p:sp>
      <p:sp>
        <p:nvSpPr>
          <p:cNvPr id="157" name="Footer Placeholder 4"/>
          <p:cNvSpPr>
            <a:spLocks noGrp="1"/>
          </p:cNvSpPr>
          <p:nvPr>
            <p:ph type="ftr" sz="quarter" idx="11"/>
          </p:nvPr>
        </p:nvSpPr>
        <p:spPr>
          <a:xfrm>
            <a:off x="4038601" y="6356353"/>
            <a:ext cx="4114800" cy="365125"/>
          </a:xfrm>
          <a:prstGeom prst="rect">
            <a:avLst/>
          </a:prstGeom>
        </p:spPr>
        <p:txBody>
          <a:bodyPr/>
          <a:lstStyle>
            <a:lvl1pPr>
              <a:defRPr>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3681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1E6482">
                  <a:tint val="75000"/>
                </a:srgbClr>
              </a:solidFill>
            </a:endParaRPr>
          </a:p>
        </p:txBody>
      </p:sp>
      <p:sp>
        <p:nvSpPr>
          <p:cNvPr id="6" name="Slide Number Placeholder 5"/>
          <p:cNvSpPr>
            <a:spLocks noGrp="1"/>
          </p:cNvSpPr>
          <p:nvPr>
            <p:ph type="sldNum" sz="quarter" idx="12"/>
          </p:nvPr>
        </p:nvSpPr>
        <p:spPr/>
        <p:txBody>
          <a:bodyPr/>
          <a:lstStyle/>
          <a:p>
            <a:fld id="{0F0ABB07-2851-FB4F-B3FA-1100BA1FE9B9}" type="slidenum">
              <a:rPr lang="en-US" smtClean="0">
                <a:solidFill>
                  <a:srgbClr val="1E6482">
                    <a:tint val="75000"/>
                  </a:srgbClr>
                </a:solidFill>
              </a:rPr>
              <a:pPr/>
              <a:t>‹#›</a:t>
            </a:fld>
            <a:endParaRPr lang="en-US">
              <a:solidFill>
                <a:srgbClr val="1E6482">
                  <a:tint val="75000"/>
                </a:srgbClr>
              </a:solidFill>
            </a:endParaRPr>
          </a:p>
        </p:txBody>
      </p:sp>
      <p:sp>
        <p:nvSpPr>
          <p:cNvPr id="59" name="Text Placeholder 33"/>
          <p:cNvSpPr txBox="1">
            <a:spLocks/>
          </p:cNvSpPr>
          <p:nvPr userDrawn="1"/>
        </p:nvSpPr>
        <p:spPr>
          <a:xfrm>
            <a:off x="967777" y="5545725"/>
            <a:ext cx="488203"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AU" sz="2228" dirty="0">
              <a:solidFill>
                <a:srgbClr val="C3157A"/>
              </a:solidFill>
              <a:latin typeface="Calibri"/>
            </a:endParaRPr>
          </a:p>
        </p:txBody>
      </p:sp>
      <p:sp>
        <p:nvSpPr>
          <p:cNvPr id="150" name="Title 1"/>
          <p:cNvSpPr>
            <a:spLocks noGrp="1"/>
          </p:cNvSpPr>
          <p:nvPr>
            <p:ph type="title" hasCustomPrompt="1"/>
          </p:nvPr>
        </p:nvSpPr>
        <p:spPr>
          <a:xfrm>
            <a:off x="838201" y="365127"/>
            <a:ext cx="10515600" cy="1325563"/>
          </a:xfrm>
        </p:spPr>
        <p:txBody>
          <a:bodyPr>
            <a:normAutofit/>
          </a:bodyPr>
          <a:lstStyle>
            <a:lvl1pPr>
              <a:defRPr sz="2864" b="1">
                <a:solidFill>
                  <a:schemeClr val="tx1"/>
                </a:solidFill>
                <a:latin typeface="+mn-lt"/>
              </a:defRPr>
            </a:lvl1pPr>
          </a:lstStyle>
          <a:p>
            <a:r>
              <a:rPr lang="en-US" dirty="0"/>
              <a:t>CLICK TO EDIT MASTER TITLE STYLE</a:t>
            </a:r>
          </a:p>
        </p:txBody>
      </p:sp>
      <p:sp>
        <p:nvSpPr>
          <p:cNvPr id="157" name="Footer Placeholder 4"/>
          <p:cNvSpPr>
            <a:spLocks noGrp="1"/>
          </p:cNvSpPr>
          <p:nvPr>
            <p:ph type="ftr" sz="quarter" idx="11"/>
          </p:nvPr>
        </p:nvSpPr>
        <p:spPr>
          <a:xfrm>
            <a:off x="4038601" y="6356353"/>
            <a:ext cx="4114800" cy="365125"/>
          </a:xfrm>
          <a:prstGeom prst="rect">
            <a:avLst/>
          </a:prstGeom>
        </p:spPr>
        <p:txBody>
          <a:bodyPr/>
          <a:lstStyle>
            <a:lvl1pPr>
              <a:defRPr>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10118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5" y="1825626"/>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5" y="1825626"/>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srgbClr val="1E6482">
                  <a:tint val="75000"/>
                </a:srgbClr>
              </a:solidFill>
            </a:endParaRPr>
          </a:p>
        </p:txBody>
      </p:sp>
      <p:sp>
        <p:nvSpPr>
          <p:cNvPr id="6" name="Footer Placeholder 5"/>
          <p:cNvSpPr>
            <a:spLocks noGrp="1"/>
          </p:cNvSpPr>
          <p:nvPr>
            <p:ph type="ftr" sz="quarter" idx="11"/>
          </p:nvPr>
        </p:nvSpPr>
        <p:spPr/>
        <p:txBody>
          <a:bodyPr/>
          <a:lstStyle/>
          <a:p>
            <a:endParaRPr lang="en-GB">
              <a:solidFill>
                <a:srgbClr val="1E6482">
                  <a:tint val="75000"/>
                </a:srgbClr>
              </a:solidFill>
            </a:endParaRPr>
          </a:p>
        </p:txBody>
      </p:sp>
      <p:sp>
        <p:nvSpPr>
          <p:cNvPr id="7" name="Slide Number Placeholder 6"/>
          <p:cNvSpPr>
            <a:spLocks noGrp="1"/>
          </p:cNvSpPr>
          <p:nvPr>
            <p:ph type="sldNum" sz="quarter" idx="12"/>
          </p:nvPr>
        </p:nvSpPr>
        <p:spPr/>
        <p:txBody>
          <a:bodyPr/>
          <a:lstStyle/>
          <a:p>
            <a:fld id="{9E392B69-7F34-4833-A48A-1472ED9D6EC6}" type="slidenum">
              <a:rPr lang="en-GB" smtClean="0">
                <a:solidFill>
                  <a:srgbClr val="1E6482">
                    <a:tint val="75000"/>
                  </a:srgbClr>
                </a:solidFill>
              </a:rPr>
              <a:pPr/>
              <a:t>‹#›</a:t>
            </a:fld>
            <a:endParaRPr lang="en-GB">
              <a:solidFill>
                <a:srgbClr val="1E6482">
                  <a:tint val="75000"/>
                </a:srgbClr>
              </a:solidFill>
            </a:endParaRPr>
          </a:p>
        </p:txBody>
      </p:sp>
    </p:spTree>
    <p:extLst>
      <p:ext uri="{BB962C8B-B14F-4D97-AF65-F5344CB8AC3E}">
        <p14:creationId xmlns:p14="http://schemas.microsoft.com/office/powerpoint/2010/main" val="25518008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982" y="1144666"/>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chemeClr val="accent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p:cNvSpPr>
            <a:spLocks noGrp="1"/>
          </p:cNvSpPr>
          <p:nvPr>
            <p:ph type="body" sz="quarter" idx="15" hasCustomPrompt="1"/>
          </p:nvPr>
        </p:nvSpPr>
        <p:spPr>
          <a:xfrm>
            <a:off x="372983" y="723820"/>
            <a:ext cx="11262847" cy="270387"/>
          </a:xfrm>
          <a:prstGeom prst="rect">
            <a:avLst/>
          </a:prstGeom>
        </p:spPr>
        <p:txBody>
          <a:bodyPr>
            <a:noAutofit/>
          </a:bodyPr>
          <a:lstStyle>
            <a:lvl1pPr marL="0" indent="0">
              <a:buNone/>
              <a:defRPr sz="1633" b="1" baseline="0">
                <a:solidFill>
                  <a:schemeClr val="tx2"/>
                </a:solidFill>
                <a:latin typeface="Arial" panose="020B0604020202020204" pitchFamily="34" charset="0"/>
              </a:defRPr>
            </a:lvl1pPr>
            <a:lvl2pPr marL="242508" indent="0">
              <a:buNone/>
              <a:defRPr b="1">
                <a:solidFill>
                  <a:schemeClr val="accent5">
                    <a:lumMod val="50000"/>
                  </a:schemeClr>
                </a:solidFill>
              </a:defRPr>
            </a:lvl2pPr>
            <a:lvl3pPr marL="485017" indent="0">
              <a:buNone/>
              <a:defRPr b="1">
                <a:solidFill>
                  <a:schemeClr val="accent5">
                    <a:lumMod val="50000"/>
                  </a:schemeClr>
                </a:solidFill>
              </a:defRPr>
            </a:lvl3pPr>
            <a:lvl4pPr marL="727525" indent="0">
              <a:buNone/>
              <a:defRPr b="1">
                <a:solidFill>
                  <a:schemeClr val="accent5">
                    <a:lumMod val="50000"/>
                  </a:schemeClr>
                </a:solidFill>
              </a:defRPr>
            </a:lvl4pPr>
            <a:lvl5pPr marL="970036" indent="0">
              <a:buNone/>
              <a:defRPr b="1">
                <a:solidFill>
                  <a:schemeClr val="accent5">
                    <a:lumMod val="50000"/>
                  </a:schemeClr>
                </a:solidFill>
              </a:defRPr>
            </a:lvl5pPr>
          </a:lstStyle>
          <a:p>
            <a:pPr lvl="0"/>
            <a:r>
              <a:rPr lang="en-US" dirty="0"/>
              <a:t>Click to add title</a:t>
            </a:r>
            <a:endParaRPr lang="en-GB" dirty="0"/>
          </a:p>
        </p:txBody>
      </p:sp>
    </p:spTree>
    <p:extLst>
      <p:ext uri="{BB962C8B-B14F-4D97-AF65-F5344CB8AC3E}">
        <p14:creationId xmlns:p14="http://schemas.microsoft.com/office/powerpoint/2010/main" val="76507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15" y="1144666"/>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chemeClr val="accent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p:cNvSpPr>
            <a:spLocks noGrp="1"/>
          </p:cNvSpPr>
          <p:nvPr>
            <p:ph type="body" sz="quarter" idx="15" hasCustomPrompt="1"/>
          </p:nvPr>
        </p:nvSpPr>
        <p:spPr>
          <a:xfrm>
            <a:off x="373018" y="723823"/>
            <a:ext cx="11262847" cy="270387"/>
          </a:xfrm>
          <a:prstGeom prst="rect">
            <a:avLst/>
          </a:prstGeom>
        </p:spPr>
        <p:txBody>
          <a:bodyPr>
            <a:noAutofit/>
          </a:bodyPr>
          <a:lstStyle>
            <a:lvl1pPr marL="0" indent="0">
              <a:buNone/>
              <a:defRPr sz="1633" b="1" baseline="0">
                <a:solidFill>
                  <a:schemeClr val="tx2"/>
                </a:solidFill>
                <a:latin typeface="Arial" panose="020B0604020202020204" pitchFamily="34" charset="0"/>
              </a:defRPr>
            </a:lvl1pPr>
            <a:lvl2pPr marL="242508" indent="0">
              <a:buNone/>
              <a:defRPr b="1">
                <a:solidFill>
                  <a:schemeClr val="accent5">
                    <a:lumMod val="50000"/>
                  </a:schemeClr>
                </a:solidFill>
              </a:defRPr>
            </a:lvl2pPr>
            <a:lvl3pPr marL="485017" indent="0">
              <a:buNone/>
              <a:defRPr b="1">
                <a:solidFill>
                  <a:schemeClr val="accent5">
                    <a:lumMod val="50000"/>
                  </a:schemeClr>
                </a:solidFill>
              </a:defRPr>
            </a:lvl3pPr>
            <a:lvl4pPr marL="727525" indent="0">
              <a:buNone/>
              <a:defRPr b="1">
                <a:solidFill>
                  <a:schemeClr val="accent5">
                    <a:lumMod val="50000"/>
                  </a:schemeClr>
                </a:solidFill>
              </a:defRPr>
            </a:lvl4pPr>
            <a:lvl5pPr marL="970036" indent="0">
              <a:buNone/>
              <a:defRPr b="1">
                <a:solidFill>
                  <a:schemeClr val="accent5">
                    <a:lumMod val="50000"/>
                  </a:schemeClr>
                </a:solidFill>
              </a:defRPr>
            </a:lvl5pPr>
          </a:lstStyle>
          <a:p>
            <a:pPr lvl="0"/>
            <a:r>
              <a:rPr lang="en-US" dirty="0"/>
              <a:t>Click to add title</a:t>
            </a:r>
            <a:endParaRPr lang="en-GB" dirty="0"/>
          </a:p>
        </p:txBody>
      </p:sp>
    </p:spTree>
    <p:extLst>
      <p:ext uri="{BB962C8B-B14F-4D97-AF65-F5344CB8AC3E}">
        <p14:creationId xmlns:p14="http://schemas.microsoft.com/office/powerpoint/2010/main" val="3701994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459912" y="6328100"/>
            <a:ext cx="2743200" cy="365125"/>
          </a:xfrm>
        </p:spPr>
        <p:txBody>
          <a:bodyPr/>
          <a:lstStyle/>
          <a:p>
            <a:endParaRPr lang="en-GB" dirty="0">
              <a:solidFill>
                <a:srgbClr val="1E6482">
                  <a:tint val="75000"/>
                </a:srgbClr>
              </a:solidFill>
            </a:endParaRPr>
          </a:p>
        </p:txBody>
      </p:sp>
      <p:sp>
        <p:nvSpPr>
          <p:cNvPr id="4" name="Footer Placeholder 3"/>
          <p:cNvSpPr>
            <a:spLocks noGrp="1"/>
          </p:cNvSpPr>
          <p:nvPr>
            <p:ph type="ftr" sz="quarter" idx="11"/>
          </p:nvPr>
        </p:nvSpPr>
        <p:spPr>
          <a:xfrm>
            <a:off x="4038602" y="6328098"/>
            <a:ext cx="4114799" cy="365125"/>
          </a:xfrm>
        </p:spPr>
        <p:txBody>
          <a:bodyPr/>
          <a:lstStyle/>
          <a:p>
            <a:endParaRPr lang="en-GB" dirty="0">
              <a:solidFill>
                <a:srgbClr val="1E6482">
                  <a:tint val="75000"/>
                </a:srgbClr>
              </a:solidFill>
            </a:endParaRPr>
          </a:p>
        </p:txBody>
      </p:sp>
      <p:sp>
        <p:nvSpPr>
          <p:cNvPr id="5" name="Slide Number Placeholder 4"/>
          <p:cNvSpPr>
            <a:spLocks noGrp="1"/>
          </p:cNvSpPr>
          <p:nvPr>
            <p:ph type="sldNum" sz="quarter" idx="12"/>
          </p:nvPr>
        </p:nvSpPr>
        <p:spPr>
          <a:xfrm>
            <a:off x="8988889" y="6328099"/>
            <a:ext cx="2743200" cy="365125"/>
          </a:xfrm>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
        <p:nvSpPr>
          <p:cNvPr id="6" name="Content Placeholder 2"/>
          <p:cNvSpPr>
            <a:spLocks noGrp="1"/>
          </p:cNvSpPr>
          <p:nvPr>
            <p:ph idx="1"/>
          </p:nvPr>
        </p:nvSpPr>
        <p:spPr>
          <a:xfrm>
            <a:off x="459914" y="1206084"/>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rgbClr val="1E648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00071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1"/>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68255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1E6482">
                  <a:tint val="75000"/>
                </a:srgbClr>
              </a:solidFill>
            </a:endParaRPr>
          </a:p>
        </p:txBody>
      </p:sp>
      <p:sp>
        <p:nvSpPr>
          <p:cNvPr id="6" name="Slide Number Placeholder 5"/>
          <p:cNvSpPr>
            <a:spLocks noGrp="1"/>
          </p:cNvSpPr>
          <p:nvPr>
            <p:ph type="sldNum" sz="quarter" idx="12"/>
          </p:nvPr>
        </p:nvSpPr>
        <p:spPr/>
        <p:txBody>
          <a:bodyPr/>
          <a:lstStyle/>
          <a:p>
            <a:fld id="{0F0ABB07-2851-FB4F-B3FA-1100BA1FE9B9}" type="slidenum">
              <a:rPr lang="en-US" smtClean="0">
                <a:solidFill>
                  <a:srgbClr val="1E6482">
                    <a:tint val="75000"/>
                  </a:srgbClr>
                </a:solidFill>
              </a:rPr>
              <a:pPr/>
              <a:t>‹#›</a:t>
            </a:fld>
            <a:endParaRPr lang="en-US">
              <a:solidFill>
                <a:srgbClr val="1E6482">
                  <a:tint val="75000"/>
                </a:srgbClr>
              </a:solidFill>
            </a:endParaRPr>
          </a:p>
        </p:txBody>
      </p:sp>
      <p:sp>
        <p:nvSpPr>
          <p:cNvPr id="59" name="Text Placeholder 33"/>
          <p:cNvSpPr txBox="1">
            <a:spLocks/>
          </p:cNvSpPr>
          <p:nvPr userDrawn="1"/>
        </p:nvSpPr>
        <p:spPr>
          <a:xfrm>
            <a:off x="967777" y="5545725"/>
            <a:ext cx="488203"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AU" sz="2228" dirty="0">
              <a:solidFill>
                <a:srgbClr val="C3157A"/>
              </a:solidFill>
              <a:latin typeface="Calibri"/>
            </a:endParaRPr>
          </a:p>
        </p:txBody>
      </p:sp>
      <p:sp>
        <p:nvSpPr>
          <p:cNvPr id="150" name="Title 1"/>
          <p:cNvSpPr>
            <a:spLocks noGrp="1"/>
          </p:cNvSpPr>
          <p:nvPr>
            <p:ph type="title" hasCustomPrompt="1"/>
          </p:nvPr>
        </p:nvSpPr>
        <p:spPr>
          <a:xfrm>
            <a:off x="838201" y="365127"/>
            <a:ext cx="10515600" cy="1325563"/>
          </a:xfrm>
        </p:spPr>
        <p:txBody>
          <a:bodyPr>
            <a:normAutofit/>
          </a:bodyPr>
          <a:lstStyle>
            <a:lvl1pPr>
              <a:defRPr sz="2864" b="1">
                <a:solidFill>
                  <a:schemeClr val="tx1"/>
                </a:solidFill>
                <a:latin typeface="+mn-lt"/>
              </a:defRPr>
            </a:lvl1pPr>
          </a:lstStyle>
          <a:p>
            <a:r>
              <a:rPr lang="en-US" dirty="0"/>
              <a:t>CLICK TO EDIT MASTER TITLE STYLE</a:t>
            </a:r>
          </a:p>
        </p:txBody>
      </p:sp>
      <p:sp>
        <p:nvSpPr>
          <p:cNvPr id="157" name="Footer Placeholder 4"/>
          <p:cNvSpPr>
            <a:spLocks noGrp="1"/>
          </p:cNvSpPr>
          <p:nvPr>
            <p:ph type="ftr" sz="quarter" idx="11"/>
          </p:nvPr>
        </p:nvSpPr>
        <p:spPr>
          <a:xfrm>
            <a:off x="4038601" y="6356353"/>
            <a:ext cx="4114800" cy="365125"/>
          </a:xfrm>
          <a:prstGeom prst="rect">
            <a:avLst/>
          </a:prstGeom>
        </p:spPr>
        <p:txBody>
          <a:bodyPr/>
          <a:lstStyle>
            <a:lvl1pPr>
              <a:defRPr>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372304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1E6482">
                  <a:tint val="75000"/>
                </a:srgbClr>
              </a:solidFill>
            </a:endParaRPr>
          </a:p>
        </p:txBody>
      </p:sp>
      <p:sp>
        <p:nvSpPr>
          <p:cNvPr id="6" name="Slide Number Placeholder 5"/>
          <p:cNvSpPr>
            <a:spLocks noGrp="1"/>
          </p:cNvSpPr>
          <p:nvPr>
            <p:ph type="sldNum" sz="quarter" idx="12"/>
          </p:nvPr>
        </p:nvSpPr>
        <p:spPr/>
        <p:txBody>
          <a:bodyPr/>
          <a:lstStyle/>
          <a:p>
            <a:fld id="{0F0ABB07-2851-FB4F-B3FA-1100BA1FE9B9}" type="slidenum">
              <a:rPr lang="en-US" smtClean="0">
                <a:solidFill>
                  <a:srgbClr val="1E6482">
                    <a:tint val="75000"/>
                  </a:srgbClr>
                </a:solidFill>
              </a:rPr>
              <a:pPr/>
              <a:t>‹#›</a:t>
            </a:fld>
            <a:endParaRPr lang="en-US">
              <a:solidFill>
                <a:srgbClr val="1E6482">
                  <a:tint val="75000"/>
                </a:srgbClr>
              </a:solidFill>
            </a:endParaRPr>
          </a:p>
        </p:txBody>
      </p:sp>
      <p:sp>
        <p:nvSpPr>
          <p:cNvPr id="59" name="Text Placeholder 33"/>
          <p:cNvSpPr txBox="1">
            <a:spLocks/>
          </p:cNvSpPr>
          <p:nvPr userDrawn="1"/>
        </p:nvSpPr>
        <p:spPr>
          <a:xfrm>
            <a:off x="967777" y="5545725"/>
            <a:ext cx="488203"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AU" sz="2228" dirty="0">
              <a:solidFill>
                <a:srgbClr val="C3157A"/>
              </a:solidFill>
              <a:latin typeface="Calibri"/>
            </a:endParaRPr>
          </a:p>
        </p:txBody>
      </p:sp>
      <p:sp>
        <p:nvSpPr>
          <p:cNvPr id="150" name="Title 1"/>
          <p:cNvSpPr>
            <a:spLocks noGrp="1"/>
          </p:cNvSpPr>
          <p:nvPr>
            <p:ph type="title" hasCustomPrompt="1"/>
          </p:nvPr>
        </p:nvSpPr>
        <p:spPr>
          <a:xfrm>
            <a:off x="838201" y="365127"/>
            <a:ext cx="10515600" cy="1325563"/>
          </a:xfrm>
        </p:spPr>
        <p:txBody>
          <a:bodyPr>
            <a:normAutofit/>
          </a:bodyPr>
          <a:lstStyle>
            <a:lvl1pPr>
              <a:defRPr sz="2864" b="1">
                <a:solidFill>
                  <a:schemeClr val="tx1"/>
                </a:solidFill>
                <a:latin typeface="+mn-lt"/>
              </a:defRPr>
            </a:lvl1pPr>
          </a:lstStyle>
          <a:p>
            <a:r>
              <a:rPr lang="en-US" dirty="0"/>
              <a:t>CLICK TO EDIT MASTER TITLE STYLE</a:t>
            </a:r>
          </a:p>
        </p:txBody>
      </p:sp>
      <p:sp>
        <p:nvSpPr>
          <p:cNvPr id="157" name="Footer Placeholder 4"/>
          <p:cNvSpPr>
            <a:spLocks noGrp="1"/>
          </p:cNvSpPr>
          <p:nvPr>
            <p:ph type="ftr" sz="quarter" idx="11"/>
          </p:nvPr>
        </p:nvSpPr>
        <p:spPr>
          <a:xfrm>
            <a:off x="4038601" y="6356353"/>
            <a:ext cx="4114800" cy="365125"/>
          </a:xfrm>
          <a:prstGeom prst="rect">
            <a:avLst/>
          </a:prstGeom>
        </p:spPr>
        <p:txBody>
          <a:bodyPr/>
          <a:lstStyle>
            <a:lvl1pPr>
              <a:defRPr>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36346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5" y="1825626"/>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5" y="1825626"/>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srgbClr val="1E6482">
                  <a:tint val="75000"/>
                </a:srgbClr>
              </a:solidFill>
            </a:endParaRPr>
          </a:p>
        </p:txBody>
      </p:sp>
      <p:sp>
        <p:nvSpPr>
          <p:cNvPr id="6" name="Footer Placeholder 5"/>
          <p:cNvSpPr>
            <a:spLocks noGrp="1"/>
          </p:cNvSpPr>
          <p:nvPr>
            <p:ph type="ftr" sz="quarter" idx="11"/>
          </p:nvPr>
        </p:nvSpPr>
        <p:spPr/>
        <p:txBody>
          <a:bodyPr/>
          <a:lstStyle/>
          <a:p>
            <a:endParaRPr lang="en-GB">
              <a:solidFill>
                <a:srgbClr val="1E6482">
                  <a:tint val="75000"/>
                </a:srgbClr>
              </a:solidFill>
            </a:endParaRPr>
          </a:p>
        </p:txBody>
      </p:sp>
      <p:sp>
        <p:nvSpPr>
          <p:cNvPr id="7" name="Slide Number Placeholder 6"/>
          <p:cNvSpPr>
            <a:spLocks noGrp="1"/>
          </p:cNvSpPr>
          <p:nvPr>
            <p:ph type="sldNum" sz="quarter" idx="12"/>
          </p:nvPr>
        </p:nvSpPr>
        <p:spPr/>
        <p:txBody>
          <a:bodyPr/>
          <a:lstStyle/>
          <a:p>
            <a:fld id="{9E392B69-7F34-4833-A48A-1472ED9D6EC6}" type="slidenum">
              <a:rPr lang="en-GB" smtClean="0">
                <a:solidFill>
                  <a:srgbClr val="1E6482">
                    <a:tint val="75000"/>
                  </a:srgbClr>
                </a:solidFill>
              </a:rPr>
              <a:pPr/>
              <a:t>‹#›</a:t>
            </a:fld>
            <a:endParaRPr lang="en-GB">
              <a:solidFill>
                <a:srgbClr val="1E6482">
                  <a:tint val="75000"/>
                </a:srgbClr>
              </a:solidFill>
            </a:endParaRPr>
          </a:p>
        </p:txBody>
      </p:sp>
    </p:spTree>
    <p:extLst>
      <p:ext uri="{BB962C8B-B14F-4D97-AF65-F5344CB8AC3E}">
        <p14:creationId xmlns:p14="http://schemas.microsoft.com/office/powerpoint/2010/main" val="28822424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982" y="1144666"/>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chemeClr val="accent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p:cNvSpPr>
            <a:spLocks noGrp="1"/>
          </p:cNvSpPr>
          <p:nvPr>
            <p:ph type="body" sz="quarter" idx="15" hasCustomPrompt="1"/>
          </p:nvPr>
        </p:nvSpPr>
        <p:spPr>
          <a:xfrm>
            <a:off x="372983" y="723820"/>
            <a:ext cx="11262847" cy="270387"/>
          </a:xfrm>
          <a:prstGeom prst="rect">
            <a:avLst/>
          </a:prstGeom>
        </p:spPr>
        <p:txBody>
          <a:bodyPr>
            <a:noAutofit/>
          </a:bodyPr>
          <a:lstStyle>
            <a:lvl1pPr marL="0" indent="0">
              <a:buNone/>
              <a:defRPr sz="1633" b="1" baseline="0">
                <a:solidFill>
                  <a:schemeClr val="tx2"/>
                </a:solidFill>
                <a:latin typeface="Arial" panose="020B0604020202020204" pitchFamily="34" charset="0"/>
              </a:defRPr>
            </a:lvl1pPr>
            <a:lvl2pPr marL="242508" indent="0">
              <a:buNone/>
              <a:defRPr b="1">
                <a:solidFill>
                  <a:schemeClr val="accent5">
                    <a:lumMod val="50000"/>
                  </a:schemeClr>
                </a:solidFill>
              </a:defRPr>
            </a:lvl2pPr>
            <a:lvl3pPr marL="485017" indent="0">
              <a:buNone/>
              <a:defRPr b="1">
                <a:solidFill>
                  <a:schemeClr val="accent5">
                    <a:lumMod val="50000"/>
                  </a:schemeClr>
                </a:solidFill>
              </a:defRPr>
            </a:lvl3pPr>
            <a:lvl4pPr marL="727525" indent="0">
              <a:buNone/>
              <a:defRPr b="1">
                <a:solidFill>
                  <a:schemeClr val="accent5">
                    <a:lumMod val="50000"/>
                  </a:schemeClr>
                </a:solidFill>
              </a:defRPr>
            </a:lvl4pPr>
            <a:lvl5pPr marL="970036" indent="0">
              <a:buNone/>
              <a:defRPr b="1">
                <a:solidFill>
                  <a:schemeClr val="accent5">
                    <a:lumMod val="50000"/>
                  </a:schemeClr>
                </a:solidFill>
              </a:defRPr>
            </a:lvl5pPr>
          </a:lstStyle>
          <a:p>
            <a:pPr lvl="0"/>
            <a:r>
              <a:rPr lang="en-US" dirty="0"/>
              <a:t>Click to add title</a:t>
            </a:r>
            <a:endParaRPr lang="en-GB" dirty="0"/>
          </a:p>
        </p:txBody>
      </p:sp>
    </p:spTree>
    <p:extLst>
      <p:ext uri="{BB962C8B-B14F-4D97-AF65-F5344CB8AC3E}">
        <p14:creationId xmlns:p14="http://schemas.microsoft.com/office/powerpoint/2010/main" val="2585665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459912" y="6328100"/>
            <a:ext cx="2743200" cy="365125"/>
          </a:xfrm>
        </p:spPr>
        <p:txBody>
          <a:bodyPr/>
          <a:lstStyle/>
          <a:p>
            <a:endParaRPr lang="en-GB" dirty="0">
              <a:solidFill>
                <a:srgbClr val="1E6482">
                  <a:tint val="75000"/>
                </a:srgbClr>
              </a:solidFill>
            </a:endParaRPr>
          </a:p>
        </p:txBody>
      </p:sp>
      <p:sp>
        <p:nvSpPr>
          <p:cNvPr id="4" name="Footer Placeholder 3"/>
          <p:cNvSpPr>
            <a:spLocks noGrp="1"/>
          </p:cNvSpPr>
          <p:nvPr>
            <p:ph type="ftr" sz="quarter" idx="11"/>
          </p:nvPr>
        </p:nvSpPr>
        <p:spPr>
          <a:xfrm>
            <a:off x="4038602" y="6328098"/>
            <a:ext cx="4114799" cy="365125"/>
          </a:xfrm>
        </p:spPr>
        <p:txBody>
          <a:bodyPr/>
          <a:lstStyle/>
          <a:p>
            <a:endParaRPr lang="en-GB" dirty="0">
              <a:solidFill>
                <a:srgbClr val="1E6482">
                  <a:tint val="75000"/>
                </a:srgbClr>
              </a:solidFill>
            </a:endParaRPr>
          </a:p>
        </p:txBody>
      </p:sp>
      <p:sp>
        <p:nvSpPr>
          <p:cNvPr id="5" name="Slide Number Placeholder 4"/>
          <p:cNvSpPr>
            <a:spLocks noGrp="1"/>
          </p:cNvSpPr>
          <p:nvPr>
            <p:ph type="sldNum" sz="quarter" idx="12"/>
          </p:nvPr>
        </p:nvSpPr>
        <p:spPr>
          <a:xfrm>
            <a:off x="8988889" y="6328099"/>
            <a:ext cx="2743200" cy="365125"/>
          </a:xfrm>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
        <p:nvSpPr>
          <p:cNvPr id="6" name="Content Placeholder 2"/>
          <p:cNvSpPr>
            <a:spLocks noGrp="1"/>
          </p:cNvSpPr>
          <p:nvPr>
            <p:ph idx="1"/>
          </p:nvPr>
        </p:nvSpPr>
        <p:spPr>
          <a:xfrm>
            <a:off x="459914" y="1206084"/>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rgbClr val="1E648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6951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1"/>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785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9911" y="6328155"/>
            <a:ext cx="2743200" cy="365125"/>
          </a:xfrm>
        </p:spPr>
        <p:txBody>
          <a:bodyPr/>
          <a:lstStyle/>
          <a:p>
            <a:endParaRPr lang="en-GB" dirty="0">
              <a:solidFill>
                <a:srgbClr val="1E6482">
                  <a:tint val="75000"/>
                </a:srgbClr>
              </a:solidFill>
            </a:endParaRPr>
          </a:p>
        </p:txBody>
      </p:sp>
      <p:sp>
        <p:nvSpPr>
          <p:cNvPr id="4" name="Footer Placeholder 3"/>
          <p:cNvSpPr>
            <a:spLocks noGrp="1"/>
          </p:cNvSpPr>
          <p:nvPr>
            <p:ph type="ftr" sz="quarter" idx="11"/>
          </p:nvPr>
        </p:nvSpPr>
        <p:spPr>
          <a:xfrm>
            <a:off x="4038605" y="6328153"/>
            <a:ext cx="4114799" cy="365125"/>
          </a:xfrm>
        </p:spPr>
        <p:txBody>
          <a:bodyPr/>
          <a:lstStyle/>
          <a:p>
            <a:endParaRPr lang="en-GB" dirty="0">
              <a:solidFill>
                <a:srgbClr val="1E6482">
                  <a:tint val="75000"/>
                </a:srgbClr>
              </a:solidFill>
            </a:endParaRPr>
          </a:p>
        </p:txBody>
      </p:sp>
      <p:sp>
        <p:nvSpPr>
          <p:cNvPr id="5" name="Slide Number Placeholder 4"/>
          <p:cNvSpPr>
            <a:spLocks noGrp="1"/>
          </p:cNvSpPr>
          <p:nvPr>
            <p:ph type="sldNum" sz="quarter" idx="12"/>
          </p:nvPr>
        </p:nvSpPr>
        <p:spPr>
          <a:xfrm>
            <a:off x="8988889" y="6328154"/>
            <a:ext cx="2743200" cy="365125"/>
          </a:xfrm>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
        <p:nvSpPr>
          <p:cNvPr id="6" name="Content Placeholder 2"/>
          <p:cNvSpPr>
            <a:spLocks noGrp="1"/>
          </p:cNvSpPr>
          <p:nvPr>
            <p:ph idx="1"/>
          </p:nvPr>
        </p:nvSpPr>
        <p:spPr>
          <a:xfrm>
            <a:off x="459948" y="1206084"/>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rgbClr val="1E648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2599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8674" y="1"/>
            <a:ext cx="14609348" cy="6867792"/>
          </a:xfrm>
          <a:prstGeom prst="rect">
            <a:avLst/>
          </a:prstGeom>
        </p:spPr>
      </p:pic>
      <p:grpSp>
        <p:nvGrpSpPr>
          <p:cNvPr id="13" name="Group 12"/>
          <p:cNvGrpSpPr/>
          <p:nvPr userDrawn="1"/>
        </p:nvGrpSpPr>
        <p:grpSpPr>
          <a:xfrm>
            <a:off x="4829458" y="1906490"/>
            <a:ext cx="2461202" cy="935664"/>
            <a:chOff x="4699590" y="1920949"/>
            <a:chExt cx="2573080" cy="978196"/>
          </a:xfrm>
        </p:grpSpPr>
        <p:sp>
          <p:nvSpPr>
            <p:cNvPr id="10" name="Oval 9"/>
            <p:cNvSpPr/>
            <p:nvPr userDrawn="1"/>
          </p:nvSpPr>
          <p:spPr>
            <a:xfrm>
              <a:off x="4699590" y="1920949"/>
              <a:ext cx="978196" cy="978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1" name="Oval 10"/>
            <p:cNvSpPr/>
            <p:nvPr userDrawn="1"/>
          </p:nvSpPr>
          <p:spPr>
            <a:xfrm>
              <a:off x="6294474" y="1920949"/>
              <a:ext cx="978196" cy="978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2" name="Rectangle 11"/>
            <p:cNvSpPr/>
            <p:nvPr userDrawn="1"/>
          </p:nvSpPr>
          <p:spPr>
            <a:xfrm>
              <a:off x="5174511" y="1920949"/>
              <a:ext cx="1630326"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900" y="-1316994"/>
            <a:ext cx="10493175" cy="7415002"/>
          </a:xfrm>
          <a:prstGeom prst="rect">
            <a:avLst/>
          </a:prstGeom>
        </p:spPr>
      </p:pic>
      <p:grpSp>
        <p:nvGrpSpPr>
          <p:cNvPr id="5" name="Group 4"/>
          <p:cNvGrpSpPr/>
          <p:nvPr userDrawn="1"/>
        </p:nvGrpSpPr>
        <p:grpSpPr>
          <a:xfrm>
            <a:off x="2320393" y="3001885"/>
            <a:ext cx="7551218" cy="1464658"/>
            <a:chOff x="2320391" y="3001885"/>
            <a:chExt cx="7551218" cy="1464658"/>
          </a:xfrm>
        </p:grpSpPr>
        <p:sp>
          <p:nvSpPr>
            <p:cNvPr id="8" name="Rectangle 7"/>
            <p:cNvSpPr/>
            <p:nvPr userDrawn="1"/>
          </p:nvSpPr>
          <p:spPr>
            <a:xfrm>
              <a:off x="3034514" y="3001885"/>
              <a:ext cx="6128368" cy="1463792"/>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32" dirty="0">
                <a:solidFill>
                  <a:srgbClr val="FFFFFF"/>
                </a:solidFill>
              </a:endParaRPr>
            </a:p>
          </p:txBody>
        </p:sp>
        <p:sp>
          <p:nvSpPr>
            <p:cNvPr id="4" name="Oval 3"/>
            <p:cNvSpPr/>
            <p:nvPr userDrawn="1"/>
          </p:nvSpPr>
          <p:spPr>
            <a:xfrm>
              <a:off x="2320391" y="3001885"/>
              <a:ext cx="1464658" cy="1464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5" name="Oval 14"/>
            <p:cNvSpPr/>
            <p:nvPr userDrawn="1"/>
          </p:nvSpPr>
          <p:spPr>
            <a:xfrm>
              <a:off x="8406951" y="3001885"/>
              <a:ext cx="1464658" cy="1464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grpSp>
      <p:sp>
        <p:nvSpPr>
          <p:cNvPr id="3" name="Subtitle 2"/>
          <p:cNvSpPr>
            <a:spLocks noGrp="1"/>
          </p:cNvSpPr>
          <p:nvPr>
            <p:ph type="subTitle" idx="1"/>
          </p:nvPr>
        </p:nvSpPr>
        <p:spPr>
          <a:xfrm>
            <a:off x="2320390" y="4063625"/>
            <a:ext cx="7551220" cy="409018"/>
          </a:xfrm>
        </p:spPr>
        <p:txBody>
          <a:bodyPr anchor="b"/>
          <a:lstStyle>
            <a:lvl1pPr marL="0" indent="0" algn="ctr">
              <a:buNone/>
              <a:defRPr sz="1910" b="1"/>
            </a:lvl1pPr>
            <a:lvl2pPr marL="363755" indent="0" algn="ctr">
              <a:buNone/>
              <a:defRPr sz="1591"/>
            </a:lvl2pPr>
            <a:lvl3pPr marL="727510" indent="0" algn="ctr">
              <a:buNone/>
              <a:defRPr sz="1432"/>
            </a:lvl3pPr>
            <a:lvl4pPr marL="1091265" indent="0" algn="ctr">
              <a:buNone/>
              <a:defRPr sz="1273"/>
            </a:lvl4pPr>
            <a:lvl5pPr marL="1455020" indent="0" algn="ctr">
              <a:buNone/>
              <a:defRPr sz="1273"/>
            </a:lvl5pPr>
            <a:lvl6pPr marL="1818775" indent="0" algn="ctr">
              <a:buNone/>
              <a:defRPr sz="1273"/>
            </a:lvl6pPr>
            <a:lvl7pPr marL="2182529" indent="0" algn="ctr">
              <a:buNone/>
              <a:defRPr sz="1273"/>
            </a:lvl7pPr>
            <a:lvl8pPr marL="2546285" indent="0" algn="ctr">
              <a:buNone/>
              <a:defRPr sz="1273"/>
            </a:lvl8pPr>
            <a:lvl9pPr marL="2910039" indent="0" algn="ctr">
              <a:buNone/>
              <a:defRPr sz="1273"/>
            </a:lvl9pPr>
          </a:lstStyle>
          <a:p>
            <a:r>
              <a:rPr lang="en-US"/>
              <a:t>Click to edit Master subtitle style</a:t>
            </a:r>
            <a:endParaRPr lang="en-US" dirty="0"/>
          </a:p>
        </p:txBody>
      </p:sp>
      <p:sp>
        <p:nvSpPr>
          <p:cNvPr id="2" name="Title 1"/>
          <p:cNvSpPr>
            <a:spLocks noGrp="1"/>
          </p:cNvSpPr>
          <p:nvPr>
            <p:ph type="ctrTitle" hasCustomPrompt="1"/>
          </p:nvPr>
        </p:nvSpPr>
        <p:spPr>
          <a:xfrm>
            <a:off x="2320393" y="3001891"/>
            <a:ext cx="7551218" cy="1167315"/>
          </a:xfrm>
        </p:spPr>
        <p:txBody>
          <a:bodyPr anchor="t">
            <a:normAutofit/>
          </a:bodyPr>
          <a:lstStyle>
            <a:lvl1pPr algn="ctr">
              <a:defRPr sz="2864" b="1" spc="0" baseline="0">
                <a:latin typeface="+mn-lt"/>
              </a:defRPr>
            </a:lvl1pPr>
          </a:lstStyle>
          <a:p>
            <a:r>
              <a:rPr lang="en-US" dirty="0"/>
              <a:t>CLICK TO EDIT UPPER CASE TITLE</a:t>
            </a:r>
            <a:br>
              <a:rPr lang="en-US" dirty="0"/>
            </a:br>
            <a:r>
              <a:rPr lang="en-US" dirty="0"/>
              <a:t>CAN GO OVER TWO LINES</a:t>
            </a:r>
          </a:p>
        </p:txBody>
      </p:sp>
    </p:spTree>
    <p:extLst>
      <p:ext uri="{BB962C8B-B14F-4D97-AF65-F5344CB8AC3E}">
        <p14:creationId xmlns:p14="http://schemas.microsoft.com/office/powerpoint/2010/main" val="3888177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E6482">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E6482">
                  <a:tint val="75000"/>
                </a:srgbClr>
              </a:solidFill>
            </a:endParaRPr>
          </a:p>
        </p:txBody>
      </p:sp>
      <p:sp>
        <p:nvSpPr>
          <p:cNvPr id="6" name="Slide Number Placeholder 5"/>
          <p:cNvSpPr>
            <a:spLocks noGrp="1"/>
          </p:cNvSpPr>
          <p:nvPr>
            <p:ph type="sldNum" sz="quarter" idx="12"/>
          </p:nvPr>
        </p:nvSpPr>
        <p:spPr/>
        <p:txBody>
          <a:bodyPr/>
          <a:lstStyle/>
          <a:p>
            <a:fld id="{23000E4E-6932-0043-90F4-7890C63F1A8E}" type="slidenum">
              <a:rPr lang="en-US" smtClean="0">
                <a:solidFill>
                  <a:srgbClr val="1E6482">
                    <a:tint val="75000"/>
                  </a:srgbClr>
                </a:solidFill>
              </a:rPr>
              <a:pPr/>
              <a:t>‹#›</a:t>
            </a:fld>
            <a:endParaRPr lang="en-US" dirty="0">
              <a:solidFill>
                <a:srgbClr val="1E6482">
                  <a:tint val="75000"/>
                </a:srgbClr>
              </a:solidFill>
            </a:endParaRPr>
          </a:p>
        </p:txBody>
      </p:sp>
    </p:spTree>
    <p:extLst>
      <p:ext uri="{BB962C8B-B14F-4D97-AF65-F5344CB8AC3E}">
        <p14:creationId xmlns:p14="http://schemas.microsoft.com/office/powerpoint/2010/main" val="2961277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E6482">
                  <a:tint val="75000"/>
                </a:srgbClr>
              </a:solidFill>
            </a:endParaRPr>
          </a:p>
        </p:txBody>
      </p:sp>
      <p:sp>
        <p:nvSpPr>
          <p:cNvPr id="3" name="Footer Placeholder 2"/>
          <p:cNvSpPr>
            <a:spLocks noGrp="1"/>
          </p:cNvSpPr>
          <p:nvPr>
            <p:ph type="ftr" sz="quarter" idx="11"/>
          </p:nvPr>
        </p:nvSpPr>
        <p:spPr/>
        <p:txBody>
          <a:bodyPr/>
          <a:lstStyle/>
          <a:p>
            <a:endParaRPr lang="en-US" dirty="0">
              <a:solidFill>
                <a:srgbClr val="1E6482">
                  <a:tint val="75000"/>
                </a:srgbClr>
              </a:solidFill>
            </a:endParaRPr>
          </a:p>
        </p:txBody>
      </p:sp>
      <p:sp>
        <p:nvSpPr>
          <p:cNvPr id="4" name="Slide Number Placeholder 3"/>
          <p:cNvSpPr>
            <a:spLocks noGrp="1"/>
          </p:cNvSpPr>
          <p:nvPr>
            <p:ph type="sldNum" sz="quarter" idx="12"/>
          </p:nvPr>
        </p:nvSpPr>
        <p:spPr/>
        <p:txBody>
          <a:bodyPr/>
          <a:lstStyle/>
          <a:p>
            <a:fld id="{23000E4E-6932-0043-90F4-7890C63F1A8E}" type="slidenum">
              <a:rPr lang="en-US" smtClean="0">
                <a:solidFill>
                  <a:srgbClr val="1E6482">
                    <a:tint val="75000"/>
                  </a:srgbClr>
                </a:solidFill>
              </a:rPr>
              <a:pPr/>
              <a:t>‹#›</a:t>
            </a:fld>
            <a:endParaRPr lang="en-US" dirty="0">
              <a:solidFill>
                <a:srgbClr val="1E6482">
                  <a:tint val="75000"/>
                </a:srgbClr>
              </a:solidFill>
            </a:endParaRPr>
          </a:p>
        </p:txBody>
      </p:sp>
    </p:spTree>
    <p:extLst>
      <p:ext uri="{BB962C8B-B14F-4D97-AF65-F5344CB8AC3E}">
        <p14:creationId xmlns:p14="http://schemas.microsoft.com/office/powerpoint/2010/main" val="2050993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9" y="1825626"/>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5" y="1825626"/>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solidFill>
                <a:srgbClr val="1E6482">
                  <a:tint val="75000"/>
                </a:srgbClr>
              </a:solidFill>
            </a:endParaRPr>
          </a:p>
        </p:txBody>
      </p:sp>
      <p:sp>
        <p:nvSpPr>
          <p:cNvPr id="6" name="Footer Placeholder 5"/>
          <p:cNvSpPr>
            <a:spLocks noGrp="1"/>
          </p:cNvSpPr>
          <p:nvPr>
            <p:ph type="ftr" sz="quarter" idx="11"/>
          </p:nvPr>
        </p:nvSpPr>
        <p:spPr/>
        <p:txBody>
          <a:bodyPr/>
          <a:lstStyle/>
          <a:p>
            <a:endParaRPr lang="en-GB" dirty="0">
              <a:solidFill>
                <a:srgbClr val="1E6482">
                  <a:tint val="75000"/>
                </a:srgbClr>
              </a:solidFill>
            </a:endParaRPr>
          </a:p>
        </p:txBody>
      </p:sp>
      <p:sp>
        <p:nvSpPr>
          <p:cNvPr id="7" name="Slide Number Placeholder 6"/>
          <p:cNvSpPr>
            <a:spLocks noGrp="1"/>
          </p:cNvSpPr>
          <p:nvPr>
            <p:ph type="sldNum" sz="quarter" idx="12"/>
          </p:nvPr>
        </p:nvSpPr>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Tree>
    <p:extLst>
      <p:ext uri="{BB962C8B-B14F-4D97-AF65-F5344CB8AC3E}">
        <p14:creationId xmlns:p14="http://schemas.microsoft.com/office/powerpoint/2010/main" val="317801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15" y="1144666"/>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chemeClr val="accent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p:cNvSpPr>
            <a:spLocks noGrp="1"/>
          </p:cNvSpPr>
          <p:nvPr>
            <p:ph type="body" sz="quarter" idx="15" hasCustomPrompt="1"/>
          </p:nvPr>
        </p:nvSpPr>
        <p:spPr>
          <a:xfrm>
            <a:off x="373018" y="723823"/>
            <a:ext cx="11262847" cy="270387"/>
          </a:xfrm>
          <a:prstGeom prst="rect">
            <a:avLst/>
          </a:prstGeom>
        </p:spPr>
        <p:txBody>
          <a:bodyPr>
            <a:noAutofit/>
          </a:bodyPr>
          <a:lstStyle>
            <a:lvl1pPr marL="0" indent="0">
              <a:buNone/>
              <a:defRPr sz="1633" b="1" baseline="0">
                <a:solidFill>
                  <a:schemeClr val="tx2"/>
                </a:solidFill>
                <a:latin typeface="Arial" panose="020B0604020202020204" pitchFamily="34" charset="0"/>
              </a:defRPr>
            </a:lvl1pPr>
            <a:lvl2pPr marL="242508" indent="0">
              <a:buNone/>
              <a:defRPr b="1">
                <a:solidFill>
                  <a:schemeClr val="accent5">
                    <a:lumMod val="50000"/>
                  </a:schemeClr>
                </a:solidFill>
              </a:defRPr>
            </a:lvl2pPr>
            <a:lvl3pPr marL="485017" indent="0">
              <a:buNone/>
              <a:defRPr b="1">
                <a:solidFill>
                  <a:schemeClr val="accent5">
                    <a:lumMod val="50000"/>
                  </a:schemeClr>
                </a:solidFill>
              </a:defRPr>
            </a:lvl3pPr>
            <a:lvl4pPr marL="727525" indent="0">
              <a:buNone/>
              <a:defRPr b="1">
                <a:solidFill>
                  <a:schemeClr val="accent5">
                    <a:lumMod val="50000"/>
                  </a:schemeClr>
                </a:solidFill>
              </a:defRPr>
            </a:lvl4pPr>
            <a:lvl5pPr marL="970036" indent="0">
              <a:buNone/>
              <a:defRPr b="1">
                <a:solidFill>
                  <a:schemeClr val="accent5">
                    <a:lumMod val="50000"/>
                  </a:schemeClr>
                </a:solidFill>
              </a:defRPr>
            </a:lvl5pPr>
          </a:lstStyle>
          <a:p>
            <a:pPr lvl="0"/>
            <a:r>
              <a:rPr lang="en-US" dirty="0"/>
              <a:t>Click to add title</a:t>
            </a:r>
            <a:endParaRPr lang="en-GB" dirty="0"/>
          </a:p>
        </p:txBody>
      </p:sp>
    </p:spTree>
    <p:extLst>
      <p:ext uri="{BB962C8B-B14F-4D97-AF65-F5344CB8AC3E}">
        <p14:creationId xmlns:p14="http://schemas.microsoft.com/office/powerpoint/2010/main" val="3120715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9911" y="6328155"/>
            <a:ext cx="2743200" cy="365125"/>
          </a:xfrm>
        </p:spPr>
        <p:txBody>
          <a:bodyPr/>
          <a:lstStyle/>
          <a:p>
            <a:endParaRPr lang="en-GB" dirty="0">
              <a:solidFill>
                <a:srgbClr val="1E6482">
                  <a:tint val="75000"/>
                </a:srgbClr>
              </a:solidFill>
            </a:endParaRPr>
          </a:p>
        </p:txBody>
      </p:sp>
      <p:sp>
        <p:nvSpPr>
          <p:cNvPr id="4" name="Footer Placeholder 3"/>
          <p:cNvSpPr>
            <a:spLocks noGrp="1"/>
          </p:cNvSpPr>
          <p:nvPr>
            <p:ph type="ftr" sz="quarter" idx="11"/>
          </p:nvPr>
        </p:nvSpPr>
        <p:spPr>
          <a:xfrm>
            <a:off x="4038605" y="6328153"/>
            <a:ext cx="4114799" cy="365125"/>
          </a:xfrm>
        </p:spPr>
        <p:txBody>
          <a:bodyPr/>
          <a:lstStyle/>
          <a:p>
            <a:endParaRPr lang="en-GB" dirty="0">
              <a:solidFill>
                <a:srgbClr val="1E6482">
                  <a:tint val="75000"/>
                </a:srgbClr>
              </a:solidFill>
            </a:endParaRPr>
          </a:p>
        </p:txBody>
      </p:sp>
      <p:sp>
        <p:nvSpPr>
          <p:cNvPr id="5" name="Slide Number Placeholder 4"/>
          <p:cNvSpPr>
            <a:spLocks noGrp="1"/>
          </p:cNvSpPr>
          <p:nvPr>
            <p:ph type="sldNum" sz="quarter" idx="12"/>
          </p:nvPr>
        </p:nvSpPr>
        <p:spPr>
          <a:xfrm>
            <a:off x="8988889" y="6328154"/>
            <a:ext cx="2743200" cy="365125"/>
          </a:xfrm>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
        <p:nvSpPr>
          <p:cNvPr id="6" name="Content Placeholder 2"/>
          <p:cNvSpPr>
            <a:spLocks noGrp="1"/>
          </p:cNvSpPr>
          <p:nvPr>
            <p:ph idx="1"/>
          </p:nvPr>
        </p:nvSpPr>
        <p:spPr>
          <a:xfrm>
            <a:off x="459948" y="1206084"/>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rgbClr val="1E648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96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8674" y="1"/>
            <a:ext cx="14609348" cy="6867792"/>
          </a:xfrm>
          <a:prstGeom prst="rect">
            <a:avLst/>
          </a:prstGeom>
        </p:spPr>
      </p:pic>
      <p:grpSp>
        <p:nvGrpSpPr>
          <p:cNvPr id="13" name="Group 12"/>
          <p:cNvGrpSpPr/>
          <p:nvPr userDrawn="1"/>
        </p:nvGrpSpPr>
        <p:grpSpPr>
          <a:xfrm>
            <a:off x="4829458" y="1906490"/>
            <a:ext cx="2461202" cy="935664"/>
            <a:chOff x="4699590" y="1920949"/>
            <a:chExt cx="2573080" cy="978196"/>
          </a:xfrm>
        </p:grpSpPr>
        <p:sp>
          <p:nvSpPr>
            <p:cNvPr id="10" name="Oval 9"/>
            <p:cNvSpPr/>
            <p:nvPr userDrawn="1"/>
          </p:nvSpPr>
          <p:spPr>
            <a:xfrm>
              <a:off x="4699590" y="1920949"/>
              <a:ext cx="978196" cy="978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1" name="Oval 10"/>
            <p:cNvSpPr/>
            <p:nvPr userDrawn="1"/>
          </p:nvSpPr>
          <p:spPr>
            <a:xfrm>
              <a:off x="6294474" y="1920949"/>
              <a:ext cx="978196" cy="978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2" name="Rectangle 11"/>
            <p:cNvSpPr/>
            <p:nvPr userDrawn="1"/>
          </p:nvSpPr>
          <p:spPr>
            <a:xfrm>
              <a:off x="5174511" y="1920949"/>
              <a:ext cx="1630326"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900" y="-1316994"/>
            <a:ext cx="10493175" cy="7415002"/>
          </a:xfrm>
          <a:prstGeom prst="rect">
            <a:avLst/>
          </a:prstGeom>
        </p:spPr>
      </p:pic>
      <p:grpSp>
        <p:nvGrpSpPr>
          <p:cNvPr id="5" name="Group 4"/>
          <p:cNvGrpSpPr/>
          <p:nvPr userDrawn="1"/>
        </p:nvGrpSpPr>
        <p:grpSpPr>
          <a:xfrm>
            <a:off x="2320393" y="3001885"/>
            <a:ext cx="7551218" cy="1464658"/>
            <a:chOff x="2320391" y="3001885"/>
            <a:chExt cx="7551218" cy="1464658"/>
          </a:xfrm>
        </p:grpSpPr>
        <p:sp>
          <p:nvSpPr>
            <p:cNvPr id="8" name="Rectangle 7"/>
            <p:cNvSpPr/>
            <p:nvPr userDrawn="1"/>
          </p:nvSpPr>
          <p:spPr>
            <a:xfrm>
              <a:off x="3034514" y="3001885"/>
              <a:ext cx="6128368" cy="1463792"/>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32" dirty="0">
                <a:solidFill>
                  <a:srgbClr val="FFFFFF"/>
                </a:solidFill>
              </a:endParaRPr>
            </a:p>
          </p:txBody>
        </p:sp>
        <p:sp>
          <p:nvSpPr>
            <p:cNvPr id="4" name="Oval 3"/>
            <p:cNvSpPr/>
            <p:nvPr userDrawn="1"/>
          </p:nvSpPr>
          <p:spPr>
            <a:xfrm>
              <a:off x="2320391" y="3001885"/>
              <a:ext cx="1464658" cy="1464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5" name="Oval 14"/>
            <p:cNvSpPr/>
            <p:nvPr userDrawn="1"/>
          </p:nvSpPr>
          <p:spPr>
            <a:xfrm>
              <a:off x="8406951" y="3001885"/>
              <a:ext cx="1464658" cy="1464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grpSp>
      <p:sp>
        <p:nvSpPr>
          <p:cNvPr id="3" name="Subtitle 2"/>
          <p:cNvSpPr>
            <a:spLocks noGrp="1"/>
          </p:cNvSpPr>
          <p:nvPr>
            <p:ph type="subTitle" idx="1"/>
          </p:nvPr>
        </p:nvSpPr>
        <p:spPr>
          <a:xfrm>
            <a:off x="2320390" y="4063625"/>
            <a:ext cx="7551220" cy="409018"/>
          </a:xfrm>
        </p:spPr>
        <p:txBody>
          <a:bodyPr anchor="b"/>
          <a:lstStyle>
            <a:lvl1pPr marL="0" indent="0" algn="ctr">
              <a:buNone/>
              <a:defRPr sz="1910" b="1"/>
            </a:lvl1pPr>
            <a:lvl2pPr marL="363755" indent="0" algn="ctr">
              <a:buNone/>
              <a:defRPr sz="1591"/>
            </a:lvl2pPr>
            <a:lvl3pPr marL="727510" indent="0" algn="ctr">
              <a:buNone/>
              <a:defRPr sz="1432"/>
            </a:lvl3pPr>
            <a:lvl4pPr marL="1091265" indent="0" algn="ctr">
              <a:buNone/>
              <a:defRPr sz="1273"/>
            </a:lvl4pPr>
            <a:lvl5pPr marL="1455020" indent="0" algn="ctr">
              <a:buNone/>
              <a:defRPr sz="1273"/>
            </a:lvl5pPr>
            <a:lvl6pPr marL="1818775" indent="0" algn="ctr">
              <a:buNone/>
              <a:defRPr sz="1273"/>
            </a:lvl6pPr>
            <a:lvl7pPr marL="2182529" indent="0" algn="ctr">
              <a:buNone/>
              <a:defRPr sz="1273"/>
            </a:lvl7pPr>
            <a:lvl8pPr marL="2546285" indent="0" algn="ctr">
              <a:buNone/>
              <a:defRPr sz="1273"/>
            </a:lvl8pPr>
            <a:lvl9pPr marL="2910039" indent="0" algn="ctr">
              <a:buNone/>
              <a:defRPr sz="1273"/>
            </a:lvl9pPr>
          </a:lstStyle>
          <a:p>
            <a:r>
              <a:rPr lang="en-US"/>
              <a:t>Click to edit Master subtitle style</a:t>
            </a:r>
            <a:endParaRPr lang="en-US" dirty="0"/>
          </a:p>
        </p:txBody>
      </p:sp>
      <p:sp>
        <p:nvSpPr>
          <p:cNvPr id="2" name="Title 1"/>
          <p:cNvSpPr>
            <a:spLocks noGrp="1"/>
          </p:cNvSpPr>
          <p:nvPr>
            <p:ph type="ctrTitle" hasCustomPrompt="1"/>
          </p:nvPr>
        </p:nvSpPr>
        <p:spPr>
          <a:xfrm>
            <a:off x="2320393" y="3001891"/>
            <a:ext cx="7551218" cy="1167315"/>
          </a:xfrm>
        </p:spPr>
        <p:txBody>
          <a:bodyPr anchor="t">
            <a:normAutofit/>
          </a:bodyPr>
          <a:lstStyle>
            <a:lvl1pPr algn="ctr">
              <a:defRPr sz="2864" b="1" spc="0" baseline="0">
                <a:latin typeface="+mn-lt"/>
              </a:defRPr>
            </a:lvl1pPr>
          </a:lstStyle>
          <a:p>
            <a:r>
              <a:rPr lang="en-US" dirty="0"/>
              <a:t>CLICK TO EDIT UPPER CASE TITLE</a:t>
            </a:r>
            <a:br>
              <a:rPr lang="en-US" dirty="0"/>
            </a:br>
            <a:r>
              <a:rPr lang="en-US" dirty="0"/>
              <a:t>CAN GO OVER TWO LINES</a:t>
            </a:r>
          </a:p>
        </p:txBody>
      </p:sp>
    </p:spTree>
    <p:extLst>
      <p:ext uri="{BB962C8B-B14F-4D97-AF65-F5344CB8AC3E}">
        <p14:creationId xmlns:p14="http://schemas.microsoft.com/office/powerpoint/2010/main" val="6455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23" y="1144666"/>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9" b="1">
                <a:solidFill>
                  <a:schemeClr val="accent2"/>
                </a:solidFill>
                <a:latin typeface="Arial" panose="020B0604020202020204" pitchFamily="34" charset="0"/>
              </a:defRPr>
            </a:lvl1pPr>
            <a:lvl2pPr marL="0" indent="0">
              <a:lnSpc>
                <a:spcPct val="100000"/>
              </a:lnSpc>
              <a:spcBef>
                <a:spcPts val="0"/>
              </a:spcBef>
              <a:spcAft>
                <a:spcPts val="192"/>
              </a:spcAft>
              <a:buNone/>
              <a:defRPr sz="999">
                <a:latin typeface="Arial" panose="020B0604020202020204" pitchFamily="34" charset="0"/>
              </a:defRPr>
            </a:lvl2pPr>
            <a:lvl3pPr marL="121205" indent="-121205">
              <a:lnSpc>
                <a:spcPct val="100000"/>
              </a:lnSpc>
              <a:spcBef>
                <a:spcPts val="0"/>
              </a:spcBef>
              <a:spcAft>
                <a:spcPts val="192"/>
              </a:spcAft>
              <a:defRPr sz="999">
                <a:latin typeface="Arial" panose="020B0604020202020204" pitchFamily="34" charset="0"/>
              </a:defRPr>
            </a:lvl3pPr>
            <a:lvl4pPr marL="229173" indent="-106945">
              <a:lnSpc>
                <a:spcPct val="100000"/>
              </a:lnSpc>
              <a:spcBef>
                <a:spcPts val="0"/>
              </a:spcBef>
              <a:spcAft>
                <a:spcPts val="192"/>
              </a:spcAft>
              <a:defRPr sz="999">
                <a:latin typeface="Arial" panose="020B0604020202020204" pitchFamily="34" charset="0"/>
              </a:defRPr>
            </a:lvl4pPr>
            <a:lvl5pPr marL="347075" indent="-120972">
              <a:lnSpc>
                <a:spcPct val="100000"/>
              </a:lnSpc>
              <a:spcBef>
                <a:spcPts val="0"/>
              </a:spcBef>
              <a:spcAft>
                <a:spcPts val="192"/>
              </a:spcAft>
              <a:defRPr sz="999">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p:cNvSpPr>
            <a:spLocks noGrp="1"/>
          </p:cNvSpPr>
          <p:nvPr>
            <p:ph type="body" sz="quarter" idx="15" hasCustomPrompt="1"/>
          </p:nvPr>
        </p:nvSpPr>
        <p:spPr>
          <a:xfrm>
            <a:off x="373025" y="723823"/>
            <a:ext cx="11262847" cy="270387"/>
          </a:xfrm>
          <a:prstGeom prst="rect">
            <a:avLst/>
          </a:prstGeom>
        </p:spPr>
        <p:txBody>
          <a:bodyPr>
            <a:noAutofit/>
          </a:bodyPr>
          <a:lstStyle>
            <a:lvl1pPr marL="0" indent="0">
              <a:buNone/>
              <a:defRPr sz="1633" b="1" baseline="0">
                <a:solidFill>
                  <a:schemeClr val="tx2"/>
                </a:solidFill>
                <a:latin typeface="Arial" panose="020B0604020202020204" pitchFamily="34" charset="0"/>
              </a:defRPr>
            </a:lvl1pPr>
            <a:lvl2pPr marL="242502" indent="0">
              <a:buNone/>
              <a:defRPr b="1">
                <a:solidFill>
                  <a:schemeClr val="accent5">
                    <a:lumMod val="50000"/>
                  </a:schemeClr>
                </a:solidFill>
              </a:defRPr>
            </a:lvl2pPr>
            <a:lvl3pPr marL="485005" indent="0">
              <a:buNone/>
              <a:defRPr b="1">
                <a:solidFill>
                  <a:schemeClr val="accent5">
                    <a:lumMod val="50000"/>
                  </a:schemeClr>
                </a:solidFill>
              </a:defRPr>
            </a:lvl3pPr>
            <a:lvl4pPr marL="727507" indent="0">
              <a:buNone/>
              <a:defRPr b="1">
                <a:solidFill>
                  <a:schemeClr val="accent5">
                    <a:lumMod val="50000"/>
                  </a:schemeClr>
                </a:solidFill>
              </a:defRPr>
            </a:lvl4pPr>
            <a:lvl5pPr marL="970012" indent="0">
              <a:buNone/>
              <a:defRPr b="1">
                <a:solidFill>
                  <a:schemeClr val="accent5">
                    <a:lumMod val="50000"/>
                  </a:schemeClr>
                </a:solidFill>
              </a:defRPr>
            </a:lvl5pPr>
          </a:lstStyle>
          <a:p>
            <a:pPr lvl="0"/>
            <a:r>
              <a:rPr lang="en-US" dirty="0"/>
              <a:t>Click to add title</a:t>
            </a:r>
            <a:endParaRPr lang="en-GB" dirty="0"/>
          </a:p>
        </p:txBody>
      </p:sp>
    </p:spTree>
    <p:extLst>
      <p:ext uri="{BB962C8B-B14F-4D97-AF65-F5344CB8AC3E}">
        <p14:creationId xmlns:p14="http://schemas.microsoft.com/office/powerpoint/2010/main" val="1066144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E6482">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E6482">
                  <a:tint val="75000"/>
                </a:srgbClr>
              </a:solidFill>
            </a:endParaRPr>
          </a:p>
        </p:txBody>
      </p:sp>
      <p:sp>
        <p:nvSpPr>
          <p:cNvPr id="6" name="Slide Number Placeholder 5"/>
          <p:cNvSpPr>
            <a:spLocks noGrp="1"/>
          </p:cNvSpPr>
          <p:nvPr>
            <p:ph type="sldNum" sz="quarter" idx="12"/>
          </p:nvPr>
        </p:nvSpPr>
        <p:spPr/>
        <p:txBody>
          <a:bodyPr/>
          <a:lstStyle/>
          <a:p>
            <a:fld id="{23000E4E-6932-0043-90F4-7890C63F1A8E}" type="slidenum">
              <a:rPr lang="en-US" smtClean="0">
                <a:solidFill>
                  <a:srgbClr val="1E6482">
                    <a:tint val="75000"/>
                  </a:srgbClr>
                </a:solidFill>
              </a:rPr>
              <a:pPr/>
              <a:t>‹#›</a:t>
            </a:fld>
            <a:endParaRPr lang="en-US" dirty="0">
              <a:solidFill>
                <a:srgbClr val="1E6482">
                  <a:tint val="75000"/>
                </a:srgbClr>
              </a:solidFill>
            </a:endParaRPr>
          </a:p>
        </p:txBody>
      </p:sp>
    </p:spTree>
    <p:extLst>
      <p:ext uri="{BB962C8B-B14F-4D97-AF65-F5344CB8AC3E}">
        <p14:creationId xmlns:p14="http://schemas.microsoft.com/office/powerpoint/2010/main" val="960567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E6482">
                  <a:tint val="75000"/>
                </a:srgbClr>
              </a:solidFill>
            </a:endParaRPr>
          </a:p>
        </p:txBody>
      </p:sp>
      <p:sp>
        <p:nvSpPr>
          <p:cNvPr id="3" name="Footer Placeholder 2"/>
          <p:cNvSpPr>
            <a:spLocks noGrp="1"/>
          </p:cNvSpPr>
          <p:nvPr>
            <p:ph type="ftr" sz="quarter" idx="11"/>
          </p:nvPr>
        </p:nvSpPr>
        <p:spPr/>
        <p:txBody>
          <a:bodyPr/>
          <a:lstStyle/>
          <a:p>
            <a:endParaRPr lang="en-US" dirty="0">
              <a:solidFill>
                <a:srgbClr val="1E6482">
                  <a:tint val="75000"/>
                </a:srgbClr>
              </a:solidFill>
            </a:endParaRPr>
          </a:p>
        </p:txBody>
      </p:sp>
      <p:sp>
        <p:nvSpPr>
          <p:cNvPr id="4" name="Slide Number Placeholder 3"/>
          <p:cNvSpPr>
            <a:spLocks noGrp="1"/>
          </p:cNvSpPr>
          <p:nvPr>
            <p:ph type="sldNum" sz="quarter" idx="12"/>
          </p:nvPr>
        </p:nvSpPr>
        <p:spPr/>
        <p:txBody>
          <a:bodyPr/>
          <a:lstStyle/>
          <a:p>
            <a:fld id="{23000E4E-6932-0043-90F4-7890C63F1A8E}" type="slidenum">
              <a:rPr lang="en-US" smtClean="0">
                <a:solidFill>
                  <a:srgbClr val="1E6482">
                    <a:tint val="75000"/>
                  </a:srgbClr>
                </a:solidFill>
              </a:rPr>
              <a:pPr/>
              <a:t>‹#›</a:t>
            </a:fld>
            <a:endParaRPr lang="en-US" dirty="0">
              <a:solidFill>
                <a:srgbClr val="1E6482">
                  <a:tint val="75000"/>
                </a:srgbClr>
              </a:solidFill>
            </a:endParaRPr>
          </a:p>
        </p:txBody>
      </p:sp>
    </p:spTree>
    <p:extLst>
      <p:ext uri="{BB962C8B-B14F-4D97-AF65-F5344CB8AC3E}">
        <p14:creationId xmlns:p14="http://schemas.microsoft.com/office/powerpoint/2010/main" val="130331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9" y="1825626"/>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5" y="1825626"/>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solidFill>
                <a:srgbClr val="1E6482">
                  <a:tint val="75000"/>
                </a:srgbClr>
              </a:solidFill>
            </a:endParaRPr>
          </a:p>
        </p:txBody>
      </p:sp>
      <p:sp>
        <p:nvSpPr>
          <p:cNvPr id="6" name="Footer Placeholder 5"/>
          <p:cNvSpPr>
            <a:spLocks noGrp="1"/>
          </p:cNvSpPr>
          <p:nvPr>
            <p:ph type="ftr" sz="quarter" idx="11"/>
          </p:nvPr>
        </p:nvSpPr>
        <p:spPr/>
        <p:txBody>
          <a:bodyPr/>
          <a:lstStyle/>
          <a:p>
            <a:endParaRPr lang="en-GB" dirty="0">
              <a:solidFill>
                <a:srgbClr val="1E6482">
                  <a:tint val="75000"/>
                </a:srgbClr>
              </a:solidFill>
            </a:endParaRPr>
          </a:p>
        </p:txBody>
      </p:sp>
      <p:sp>
        <p:nvSpPr>
          <p:cNvPr id="7" name="Slide Number Placeholder 6"/>
          <p:cNvSpPr>
            <a:spLocks noGrp="1"/>
          </p:cNvSpPr>
          <p:nvPr>
            <p:ph type="sldNum" sz="quarter" idx="12"/>
          </p:nvPr>
        </p:nvSpPr>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Tree>
    <p:extLst>
      <p:ext uri="{BB962C8B-B14F-4D97-AF65-F5344CB8AC3E}">
        <p14:creationId xmlns:p14="http://schemas.microsoft.com/office/powerpoint/2010/main" val="1509377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15" y="1144666"/>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chemeClr val="accent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p:cNvSpPr>
            <a:spLocks noGrp="1"/>
          </p:cNvSpPr>
          <p:nvPr>
            <p:ph type="body" sz="quarter" idx="15" hasCustomPrompt="1"/>
          </p:nvPr>
        </p:nvSpPr>
        <p:spPr>
          <a:xfrm>
            <a:off x="373018" y="723823"/>
            <a:ext cx="11262847" cy="270387"/>
          </a:xfrm>
          <a:prstGeom prst="rect">
            <a:avLst/>
          </a:prstGeom>
        </p:spPr>
        <p:txBody>
          <a:bodyPr>
            <a:noAutofit/>
          </a:bodyPr>
          <a:lstStyle>
            <a:lvl1pPr marL="0" indent="0">
              <a:buNone/>
              <a:defRPr sz="1633" b="1" baseline="0">
                <a:solidFill>
                  <a:schemeClr val="tx2"/>
                </a:solidFill>
                <a:latin typeface="Arial" panose="020B0604020202020204" pitchFamily="34" charset="0"/>
              </a:defRPr>
            </a:lvl1pPr>
            <a:lvl2pPr marL="242508" indent="0">
              <a:buNone/>
              <a:defRPr b="1">
                <a:solidFill>
                  <a:schemeClr val="accent5">
                    <a:lumMod val="50000"/>
                  </a:schemeClr>
                </a:solidFill>
              </a:defRPr>
            </a:lvl2pPr>
            <a:lvl3pPr marL="485017" indent="0">
              <a:buNone/>
              <a:defRPr b="1">
                <a:solidFill>
                  <a:schemeClr val="accent5">
                    <a:lumMod val="50000"/>
                  </a:schemeClr>
                </a:solidFill>
              </a:defRPr>
            </a:lvl3pPr>
            <a:lvl4pPr marL="727525" indent="0">
              <a:buNone/>
              <a:defRPr b="1">
                <a:solidFill>
                  <a:schemeClr val="accent5">
                    <a:lumMod val="50000"/>
                  </a:schemeClr>
                </a:solidFill>
              </a:defRPr>
            </a:lvl4pPr>
            <a:lvl5pPr marL="970036" indent="0">
              <a:buNone/>
              <a:defRPr b="1">
                <a:solidFill>
                  <a:schemeClr val="accent5">
                    <a:lumMod val="50000"/>
                  </a:schemeClr>
                </a:solidFill>
              </a:defRPr>
            </a:lvl5pPr>
          </a:lstStyle>
          <a:p>
            <a:pPr lvl="0"/>
            <a:r>
              <a:rPr lang="en-US" dirty="0"/>
              <a:t>Click to add title</a:t>
            </a:r>
            <a:endParaRPr lang="en-GB" dirty="0"/>
          </a:p>
        </p:txBody>
      </p:sp>
    </p:spTree>
    <p:extLst>
      <p:ext uri="{BB962C8B-B14F-4D97-AF65-F5344CB8AC3E}">
        <p14:creationId xmlns:p14="http://schemas.microsoft.com/office/powerpoint/2010/main" val="2046431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9911" y="6328155"/>
            <a:ext cx="2743200" cy="365125"/>
          </a:xfrm>
        </p:spPr>
        <p:txBody>
          <a:bodyPr/>
          <a:lstStyle/>
          <a:p>
            <a:endParaRPr lang="en-GB" dirty="0">
              <a:solidFill>
                <a:srgbClr val="1E6482">
                  <a:tint val="75000"/>
                </a:srgbClr>
              </a:solidFill>
            </a:endParaRPr>
          </a:p>
        </p:txBody>
      </p:sp>
      <p:sp>
        <p:nvSpPr>
          <p:cNvPr id="4" name="Footer Placeholder 3"/>
          <p:cNvSpPr>
            <a:spLocks noGrp="1"/>
          </p:cNvSpPr>
          <p:nvPr>
            <p:ph type="ftr" sz="quarter" idx="11"/>
          </p:nvPr>
        </p:nvSpPr>
        <p:spPr>
          <a:xfrm>
            <a:off x="4038605" y="6328153"/>
            <a:ext cx="4114799" cy="365125"/>
          </a:xfrm>
        </p:spPr>
        <p:txBody>
          <a:bodyPr/>
          <a:lstStyle/>
          <a:p>
            <a:endParaRPr lang="en-GB" dirty="0">
              <a:solidFill>
                <a:srgbClr val="1E6482">
                  <a:tint val="75000"/>
                </a:srgbClr>
              </a:solidFill>
            </a:endParaRPr>
          </a:p>
        </p:txBody>
      </p:sp>
      <p:sp>
        <p:nvSpPr>
          <p:cNvPr id="5" name="Slide Number Placeholder 4"/>
          <p:cNvSpPr>
            <a:spLocks noGrp="1"/>
          </p:cNvSpPr>
          <p:nvPr>
            <p:ph type="sldNum" sz="quarter" idx="12"/>
          </p:nvPr>
        </p:nvSpPr>
        <p:spPr>
          <a:xfrm>
            <a:off x="8988889" y="6328154"/>
            <a:ext cx="2743200" cy="365125"/>
          </a:xfrm>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
        <p:nvSpPr>
          <p:cNvPr id="6" name="Content Placeholder 2"/>
          <p:cNvSpPr>
            <a:spLocks noGrp="1"/>
          </p:cNvSpPr>
          <p:nvPr>
            <p:ph idx="1"/>
          </p:nvPr>
        </p:nvSpPr>
        <p:spPr>
          <a:xfrm>
            <a:off x="459948" y="1206084"/>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rgbClr val="1E648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8319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8674" y="1"/>
            <a:ext cx="14609348" cy="6867792"/>
          </a:xfrm>
          <a:prstGeom prst="rect">
            <a:avLst/>
          </a:prstGeom>
        </p:spPr>
      </p:pic>
      <p:grpSp>
        <p:nvGrpSpPr>
          <p:cNvPr id="13" name="Group 12"/>
          <p:cNvGrpSpPr/>
          <p:nvPr userDrawn="1"/>
        </p:nvGrpSpPr>
        <p:grpSpPr>
          <a:xfrm>
            <a:off x="4829458" y="1906490"/>
            <a:ext cx="2461202" cy="935664"/>
            <a:chOff x="4699590" y="1920949"/>
            <a:chExt cx="2573080" cy="978196"/>
          </a:xfrm>
        </p:grpSpPr>
        <p:sp>
          <p:nvSpPr>
            <p:cNvPr id="10" name="Oval 9"/>
            <p:cNvSpPr/>
            <p:nvPr userDrawn="1"/>
          </p:nvSpPr>
          <p:spPr>
            <a:xfrm>
              <a:off x="4699590" y="1920949"/>
              <a:ext cx="978196" cy="978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1" name="Oval 10"/>
            <p:cNvSpPr/>
            <p:nvPr userDrawn="1"/>
          </p:nvSpPr>
          <p:spPr>
            <a:xfrm>
              <a:off x="6294474" y="1920949"/>
              <a:ext cx="978196" cy="978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2" name="Rectangle 11"/>
            <p:cNvSpPr/>
            <p:nvPr userDrawn="1"/>
          </p:nvSpPr>
          <p:spPr>
            <a:xfrm>
              <a:off x="5174511" y="1920949"/>
              <a:ext cx="1630326"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900" y="-1316994"/>
            <a:ext cx="10493175" cy="7415002"/>
          </a:xfrm>
          <a:prstGeom prst="rect">
            <a:avLst/>
          </a:prstGeom>
        </p:spPr>
      </p:pic>
      <p:grpSp>
        <p:nvGrpSpPr>
          <p:cNvPr id="5" name="Group 4"/>
          <p:cNvGrpSpPr/>
          <p:nvPr userDrawn="1"/>
        </p:nvGrpSpPr>
        <p:grpSpPr>
          <a:xfrm>
            <a:off x="2320393" y="3001885"/>
            <a:ext cx="7551218" cy="1464658"/>
            <a:chOff x="2320391" y="3001885"/>
            <a:chExt cx="7551218" cy="1464658"/>
          </a:xfrm>
        </p:grpSpPr>
        <p:sp>
          <p:nvSpPr>
            <p:cNvPr id="8" name="Rectangle 7"/>
            <p:cNvSpPr/>
            <p:nvPr userDrawn="1"/>
          </p:nvSpPr>
          <p:spPr>
            <a:xfrm>
              <a:off x="3034514" y="3001885"/>
              <a:ext cx="6128368" cy="1463792"/>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32" dirty="0">
                <a:solidFill>
                  <a:srgbClr val="FFFFFF"/>
                </a:solidFill>
              </a:endParaRPr>
            </a:p>
          </p:txBody>
        </p:sp>
        <p:sp>
          <p:nvSpPr>
            <p:cNvPr id="4" name="Oval 3"/>
            <p:cNvSpPr/>
            <p:nvPr userDrawn="1"/>
          </p:nvSpPr>
          <p:spPr>
            <a:xfrm>
              <a:off x="2320391" y="3001885"/>
              <a:ext cx="1464658" cy="1464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5" name="Oval 14"/>
            <p:cNvSpPr/>
            <p:nvPr userDrawn="1"/>
          </p:nvSpPr>
          <p:spPr>
            <a:xfrm>
              <a:off x="8406951" y="3001885"/>
              <a:ext cx="1464658" cy="1464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grpSp>
      <p:sp>
        <p:nvSpPr>
          <p:cNvPr id="3" name="Subtitle 2"/>
          <p:cNvSpPr>
            <a:spLocks noGrp="1"/>
          </p:cNvSpPr>
          <p:nvPr>
            <p:ph type="subTitle" idx="1"/>
          </p:nvPr>
        </p:nvSpPr>
        <p:spPr>
          <a:xfrm>
            <a:off x="2320390" y="4063625"/>
            <a:ext cx="7551220" cy="409018"/>
          </a:xfrm>
        </p:spPr>
        <p:txBody>
          <a:bodyPr anchor="b"/>
          <a:lstStyle>
            <a:lvl1pPr marL="0" indent="0" algn="ctr">
              <a:buNone/>
              <a:defRPr sz="1910" b="1"/>
            </a:lvl1pPr>
            <a:lvl2pPr marL="363755" indent="0" algn="ctr">
              <a:buNone/>
              <a:defRPr sz="1591"/>
            </a:lvl2pPr>
            <a:lvl3pPr marL="727510" indent="0" algn="ctr">
              <a:buNone/>
              <a:defRPr sz="1432"/>
            </a:lvl3pPr>
            <a:lvl4pPr marL="1091265" indent="0" algn="ctr">
              <a:buNone/>
              <a:defRPr sz="1273"/>
            </a:lvl4pPr>
            <a:lvl5pPr marL="1455020" indent="0" algn="ctr">
              <a:buNone/>
              <a:defRPr sz="1273"/>
            </a:lvl5pPr>
            <a:lvl6pPr marL="1818775" indent="0" algn="ctr">
              <a:buNone/>
              <a:defRPr sz="1273"/>
            </a:lvl6pPr>
            <a:lvl7pPr marL="2182529" indent="0" algn="ctr">
              <a:buNone/>
              <a:defRPr sz="1273"/>
            </a:lvl7pPr>
            <a:lvl8pPr marL="2546285" indent="0" algn="ctr">
              <a:buNone/>
              <a:defRPr sz="1273"/>
            </a:lvl8pPr>
            <a:lvl9pPr marL="2910039" indent="0" algn="ctr">
              <a:buNone/>
              <a:defRPr sz="1273"/>
            </a:lvl9pPr>
          </a:lstStyle>
          <a:p>
            <a:r>
              <a:rPr lang="en-US"/>
              <a:t>Click to edit Master subtitle style</a:t>
            </a:r>
            <a:endParaRPr lang="en-US" dirty="0"/>
          </a:p>
        </p:txBody>
      </p:sp>
      <p:sp>
        <p:nvSpPr>
          <p:cNvPr id="2" name="Title 1"/>
          <p:cNvSpPr>
            <a:spLocks noGrp="1"/>
          </p:cNvSpPr>
          <p:nvPr>
            <p:ph type="ctrTitle" hasCustomPrompt="1"/>
          </p:nvPr>
        </p:nvSpPr>
        <p:spPr>
          <a:xfrm>
            <a:off x="2320393" y="3001891"/>
            <a:ext cx="7551218" cy="1167315"/>
          </a:xfrm>
        </p:spPr>
        <p:txBody>
          <a:bodyPr anchor="t">
            <a:normAutofit/>
          </a:bodyPr>
          <a:lstStyle>
            <a:lvl1pPr algn="ctr">
              <a:defRPr sz="2864" b="1" spc="0" baseline="0">
                <a:latin typeface="+mn-lt"/>
              </a:defRPr>
            </a:lvl1pPr>
          </a:lstStyle>
          <a:p>
            <a:r>
              <a:rPr lang="en-US" dirty="0"/>
              <a:t>CLICK TO EDIT UPPER CASE TITLE</a:t>
            </a:r>
            <a:br>
              <a:rPr lang="en-US" dirty="0"/>
            </a:br>
            <a:r>
              <a:rPr lang="en-US" dirty="0"/>
              <a:t>CAN GO OVER TWO LINES</a:t>
            </a:r>
          </a:p>
        </p:txBody>
      </p:sp>
    </p:spTree>
    <p:extLst>
      <p:ext uri="{BB962C8B-B14F-4D97-AF65-F5344CB8AC3E}">
        <p14:creationId xmlns:p14="http://schemas.microsoft.com/office/powerpoint/2010/main" val="1214573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E6482">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E6482">
                  <a:tint val="75000"/>
                </a:srgbClr>
              </a:solidFill>
            </a:endParaRPr>
          </a:p>
        </p:txBody>
      </p:sp>
      <p:sp>
        <p:nvSpPr>
          <p:cNvPr id="6" name="Slide Number Placeholder 5"/>
          <p:cNvSpPr>
            <a:spLocks noGrp="1"/>
          </p:cNvSpPr>
          <p:nvPr>
            <p:ph type="sldNum" sz="quarter" idx="12"/>
          </p:nvPr>
        </p:nvSpPr>
        <p:spPr/>
        <p:txBody>
          <a:bodyPr/>
          <a:lstStyle/>
          <a:p>
            <a:fld id="{23000E4E-6932-0043-90F4-7890C63F1A8E}" type="slidenum">
              <a:rPr lang="en-US" smtClean="0">
                <a:solidFill>
                  <a:srgbClr val="1E6482">
                    <a:tint val="75000"/>
                  </a:srgbClr>
                </a:solidFill>
              </a:rPr>
              <a:pPr/>
              <a:t>‹#›</a:t>
            </a:fld>
            <a:endParaRPr lang="en-US" dirty="0">
              <a:solidFill>
                <a:srgbClr val="1E6482">
                  <a:tint val="75000"/>
                </a:srgbClr>
              </a:solidFill>
            </a:endParaRPr>
          </a:p>
        </p:txBody>
      </p:sp>
    </p:spTree>
    <p:extLst>
      <p:ext uri="{BB962C8B-B14F-4D97-AF65-F5344CB8AC3E}">
        <p14:creationId xmlns:p14="http://schemas.microsoft.com/office/powerpoint/2010/main" val="1994976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E6482">
                  <a:tint val="75000"/>
                </a:srgbClr>
              </a:solidFill>
            </a:endParaRPr>
          </a:p>
        </p:txBody>
      </p:sp>
      <p:sp>
        <p:nvSpPr>
          <p:cNvPr id="3" name="Footer Placeholder 2"/>
          <p:cNvSpPr>
            <a:spLocks noGrp="1"/>
          </p:cNvSpPr>
          <p:nvPr>
            <p:ph type="ftr" sz="quarter" idx="11"/>
          </p:nvPr>
        </p:nvSpPr>
        <p:spPr/>
        <p:txBody>
          <a:bodyPr/>
          <a:lstStyle/>
          <a:p>
            <a:endParaRPr lang="en-US" dirty="0">
              <a:solidFill>
                <a:srgbClr val="1E6482">
                  <a:tint val="75000"/>
                </a:srgbClr>
              </a:solidFill>
            </a:endParaRPr>
          </a:p>
        </p:txBody>
      </p:sp>
      <p:sp>
        <p:nvSpPr>
          <p:cNvPr id="4" name="Slide Number Placeholder 3"/>
          <p:cNvSpPr>
            <a:spLocks noGrp="1"/>
          </p:cNvSpPr>
          <p:nvPr>
            <p:ph type="sldNum" sz="quarter" idx="12"/>
          </p:nvPr>
        </p:nvSpPr>
        <p:spPr/>
        <p:txBody>
          <a:bodyPr/>
          <a:lstStyle/>
          <a:p>
            <a:fld id="{23000E4E-6932-0043-90F4-7890C63F1A8E}" type="slidenum">
              <a:rPr lang="en-US" smtClean="0">
                <a:solidFill>
                  <a:srgbClr val="1E6482">
                    <a:tint val="75000"/>
                  </a:srgbClr>
                </a:solidFill>
              </a:rPr>
              <a:pPr/>
              <a:t>‹#›</a:t>
            </a:fld>
            <a:endParaRPr lang="en-US" dirty="0">
              <a:solidFill>
                <a:srgbClr val="1E6482">
                  <a:tint val="75000"/>
                </a:srgbClr>
              </a:solidFill>
            </a:endParaRPr>
          </a:p>
        </p:txBody>
      </p:sp>
    </p:spTree>
    <p:extLst>
      <p:ext uri="{BB962C8B-B14F-4D97-AF65-F5344CB8AC3E}">
        <p14:creationId xmlns:p14="http://schemas.microsoft.com/office/powerpoint/2010/main" val="1075454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1E6482">
                  <a:tint val="75000"/>
                </a:srgbClr>
              </a:solidFill>
            </a:endParaRPr>
          </a:p>
        </p:txBody>
      </p:sp>
      <p:sp>
        <p:nvSpPr>
          <p:cNvPr id="6" name="Slide Number Placeholder 5"/>
          <p:cNvSpPr>
            <a:spLocks noGrp="1"/>
          </p:cNvSpPr>
          <p:nvPr>
            <p:ph type="sldNum" sz="quarter" idx="12"/>
          </p:nvPr>
        </p:nvSpPr>
        <p:spPr/>
        <p:txBody>
          <a:bodyPr/>
          <a:lstStyle/>
          <a:p>
            <a:fld id="{0F0ABB07-2851-FB4F-B3FA-1100BA1FE9B9}" type="slidenum">
              <a:rPr lang="en-US" smtClean="0">
                <a:solidFill>
                  <a:srgbClr val="1E6482">
                    <a:tint val="75000"/>
                  </a:srgbClr>
                </a:solidFill>
              </a:rPr>
              <a:pPr/>
              <a:t>‹#›</a:t>
            </a:fld>
            <a:endParaRPr lang="en-US">
              <a:solidFill>
                <a:srgbClr val="1E6482">
                  <a:tint val="75000"/>
                </a:srgbClr>
              </a:solidFill>
            </a:endParaRPr>
          </a:p>
        </p:txBody>
      </p:sp>
      <p:sp>
        <p:nvSpPr>
          <p:cNvPr id="59" name="Text Placeholder 33"/>
          <p:cNvSpPr txBox="1">
            <a:spLocks/>
          </p:cNvSpPr>
          <p:nvPr userDrawn="1"/>
        </p:nvSpPr>
        <p:spPr>
          <a:xfrm>
            <a:off x="967794" y="5545753"/>
            <a:ext cx="488203"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AU" sz="2228" dirty="0">
              <a:solidFill>
                <a:srgbClr val="C3157A"/>
              </a:solidFill>
              <a:latin typeface="Calibri"/>
            </a:endParaRPr>
          </a:p>
        </p:txBody>
      </p:sp>
      <p:sp>
        <p:nvSpPr>
          <p:cNvPr id="150" name="Title 1"/>
          <p:cNvSpPr>
            <a:spLocks noGrp="1"/>
          </p:cNvSpPr>
          <p:nvPr>
            <p:ph type="title" hasCustomPrompt="1"/>
          </p:nvPr>
        </p:nvSpPr>
        <p:spPr>
          <a:xfrm>
            <a:off x="838201" y="365129"/>
            <a:ext cx="10515600" cy="1325563"/>
          </a:xfrm>
        </p:spPr>
        <p:txBody>
          <a:bodyPr>
            <a:normAutofit/>
          </a:bodyPr>
          <a:lstStyle>
            <a:lvl1pPr>
              <a:defRPr sz="2864" b="1">
                <a:solidFill>
                  <a:schemeClr val="tx1"/>
                </a:solidFill>
                <a:latin typeface="+mn-lt"/>
              </a:defRPr>
            </a:lvl1pPr>
          </a:lstStyle>
          <a:p>
            <a:r>
              <a:rPr lang="en-US" dirty="0"/>
              <a:t>CLICK TO EDIT MASTER TITLE STYLE</a:t>
            </a:r>
          </a:p>
        </p:txBody>
      </p:sp>
      <p:sp>
        <p:nvSpPr>
          <p:cNvPr id="157" name="Footer Placeholder 4"/>
          <p:cNvSpPr>
            <a:spLocks noGrp="1"/>
          </p:cNvSpPr>
          <p:nvPr>
            <p:ph type="ftr" sz="quarter" idx="11"/>
          </p:nvPr>
        </p:nvSpPr>
        <p:spPr>
          <a:xfrm>
            <a:off x="4038601" y="6356381"/>
            <a:ext cx="4114800" cy="365125"/>
          </a:xfrm>
          <a:prstGeom prst="rect">
            <a:avLst/>
          </a:prstGeom>
        </p:spPr>
        <p:txBody>
          <a:bodyPr/>
          <a:lstStyle>
            <a:lvl1pPr>
              <a:defRPr>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42202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1E6482">
                  <a:tint val="75000"/>
                </a:srgbClr>
              </a:solidFill>
            </a:endParaRPr>
          </a:p>
        </p:txBody>
      </p:sp>
      <p:sp>
        <p:nvSpPr>
          <p:cNvPr id="6" name="Slide Number Placeholder 5"/>
          <p:cNvSpPr>
            <a:spLocks noGrp="1"/>
          </p:cNvSpPr>
          <p:nvPr>
            <p:ph type="sldNum" sz="quarter" idx="12"/>
          </p:nvPr>
        </p:nvSpPr>
        <p:spPr/>
        <p:txBody>
          <a:bodyPr/>
          <a:lstStyle/>
          <a:p>
            <a:fld id="{0F0ABB07-2851-FB4F-B3FA-1100BA1FE9B9}" type="slidenum">
              <a:rPr lang="en-US" smtClean="0">
                <a:solidFill>
                  <a:srgbClr val="1E6482">
                    <a:tint val="75000"/>
                  </a:srgbClr>
                </a:solidFill>
              </a:rPr>
              <a:pPr/>
              <a:t>‹#›</a:t>
            </a:fld>
            <a:endParaRPr lang="en-US">
              <a:solidFill>
                <a:srgbClr val="1E6482">
                  <a:tint val="75000"/>
                </a:srgbClr>
              </a:solidFill>
            </a:endParaRPr>
          </a:p>
        </p:txBody>
      </p:sp>
      <p:sp>
        <p:nvSpPr>
          <p:cNvPr id="59" name="Text Placeholder 33"/>
          <p:cNvSpPr txBox="1">
            <a:spLocks/>
          </p:cNvSpPr>
          <p:nvPr userDrawn="1"/>
        </p:nvSpPr>
        <p:spPr>
          <a:xfrm>
            <a:off x="967794" y="5545753"/>
            <a:ext cx="488203" cy="35357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AU" sz="2228" dirty="0">
              <a:solidFill>
                <a:srgbClr val="C3157A"/>
              </a:solidFill>
              <a:latin typeface="Calibri"/>
            </a:endParaRPr>
          </a:p>
        </p:txBody>
      </p:sp>
      <p:sp>
        <p:nvSpPr>
          <p:cNvPr id="150" name="Title 1"/>
          <p:cNvSpPr>
            <a:spLocks noGrp="1"/>
          </p:cNvSpPr>
          <p:nvPr>
            <p:ph type="title" hasCustomPrompt="1"/>
          </p:nvPr>
        </p:nvSpPr>
        <p:spPr>
          <a:xfrm>
            <a:off x="838201" y="365129"/>
            <a:ext cx="10515600" cy="1325563"/>
          </a:xfrm>
        </p:spPr>
        <p:txBody>
          <a:bodyPr>
            <a:normAutofit/>
          </a:bodyPr>
          <a:lstStyle>
            <a:lvl1pPr>
              <a:defRPr sz="2864" b="1">
                <a:solidFill>
                  <a:schemeClr val="tx1"/>
                </a:solidFill>
                <a:latin typeface="+mn-lt"/>
              </a:defRPr>
            </a:lvl1pPr>
          </a:lstStyle>
          <a:p>
            <a:r>
              <a:rPr lang="en-US" dirty="0"/>
              <a:t>CLICK TO EDIT MASTER TITLE STYLE</a:t>
            </a:r>
          </a:p>
        </p:txBody>
      </p:sp>
      <p:sp>
        <p:nvSpPr>
          <p:cNvPr id="157" name="Footer Placeholder 4"/>
          <p:cNvSpPr>
            <a:spLocks noGrp="1"/>
          </p:cNvSpPr>
          <p:nvPr>
            <p:ph type="ftr" sz="quarter" idx="11"/>
          </p:nvPr>
        </p:nvSpPr>
        <p:spPr>
          <a:xfrm>
            <a:off x="4038601" y="6356381"/>
            <a:ext cx="4114800" cy="365125"/>
          </a:xfrm>
          <a:prstGeom prst="rect">
            <a:avLst/>
          </a:prstGeom>
        </p:spPr>
        <p:txBody>
          <a:bodyPr/>
          <a:lstStyle>
            <a:lvl1pPr>
              <a:defRPr>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325775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9911" y="6328164"/>
            <a:ext cx="2743200" cy="365125"/>
          </a:xfrm>
        </p:spPr>
        <p:txBody>
          <a:bodyPr/>
          <a:lstStyle/>
          <a:p>
            <a:endParaRPr lang="en-GB" dirty="0">
              <a:solidFill>
                <a:srgbClr val="1E6482">
                  <a:tint val="75000"/>
                </a:srgbClr>
              </a:solidFill>
            </a:endParaRPr>
          </a:p>
        </p:txBody>
      </p:sp>
      <p:sp>
        <p:nvSpPr>
          <p:cNvPr id="4" name="Footer Placeholder 3"/>
          <p:cNvSpPr>
            <a:spLocks noGrp="1"/>
          </p:cNvSpPr>
          <p:nvPr>
            <p:ph type="ftr" sz="quarter" idx="11"/>
          </p:nvPr>
        </p:nvSpPr>
        <p:spPr>
          <a:xfrm>
            <a:off x="4038608" y="6328162"/>
            <a:ext cx="4114799" cy="365125"/>
          </a:xfrm>
        </p:spPr>
        <p:txBody>
          <a:bodyPr/>
          <a:lstStyle/>
          <a:p>
            <a:endParaRPr lang="en-GB" dirty="0">
              <a:solidFill>
                <a:srgbClr val="1E6482">
                  <a:tint val="75000"/>
                </a:srgbClr>
              </a:solidFill>
            </a:endParaRPr>
          </a:p>
        </p:txBody>
      </p:sp>
      <p:sp>
        <p:nvSpPr>
          <p:cNvPr id="5" name="Slide Number Placeholder 4"/>
          <p:cNvSpPr>
            <a:spLocks noGrp="1"/>
          </p:cNvSpPr>
          <p:nvPr>
            <p:ph type="sldNum" sz="quarter" idx="12"/>
          </p:nvPr>
        </p:nvSpPr>
        <p:spPr>
          <a:xfrm>
            <a:off x="8988891" y="6328163"/>
            <a:ext cx="2743200" cy="365125"/>
          </a:xfrm>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
        <p:nvSpPr>
          <p:cNvPr id="6" name="Content Placeholder 2"/>
          <p:cNvSpPr>
            <a:spLocks noGrp="1"/>
          </p:cNvSpPr>
          <p:nvPr>
            <p:ph idx="1"/>
          </p:nvPr>
        </p:nvSpPr>
        <p:spPr>
          <a:xfrm>
            <a:off x="459954" y="1206084"/>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9" b="1">
                <a:solidFill>
                  <a:srgbClr val="1E6482"/>
                </a:solidFill>
                <a:latin typeface="Arial" panose="020B0604020202020204" pitchFamily="34" charset="0"/>
              </a:defRPr>
            </a:lvl1pPr>
            <a:lvl2pPr marL="0" indent="0">
              <a:lnSpc>
                <a:spcPct val="100000"/>
              </a:lnSpc>
              <a:spcBef>
                <a:spcPts val="0"/>
              </a:spcBef>
              <a:spcAft>
                <a:spcPts val="192"/>
              </a:spcAft>
              <a:buNone/>
              <a:defRPr sz="999">
                <a:latin typeface="Arial" panose="020B0604020202020204" pitchFamily="34" charset="0"/>
              </a:defRPr>
            </a:lvl2pPr>
            <a:lvl3pPr marL="121205" indent="-121205">
              <a:lnSpc>
                <a:spcPct val="100000"/>
              </a:lnSpc>
              <a:spcBef>
                <a:spcPts val="0"/>
              </a:spcBef>
              <a:spcAft>
                <a:spcPts val="192"/>
              </a:spcAft>
              <a:defRPr sz="999">
                <a:latin typeface="Arial" panose="020B0604020202020204" pitchFamily="34" charset="0"/>
              </a:defRPr>
            </a:lvl3pPr>
            <a:lvl4pPr marL="229173" indent="-106945">
              <a:lnSpc>
                <a:spcPct val="100000"/>
              </a:lnSpc>
              <a:spcBef>
                <a:spcPts val="0"/>
              </a:spcBef>
              <a:spcAft>
                <a:spcPts val="192"/>
              </a:spcAft>
              <a:defRPr sz="999">
                <a:latin typeface="Arial" panose="020B0604020202020204" pitchFamily="34" charset="0"/>
              </a:defRPr>
            </a:lvl4pPr>
            <a:lvl5pPr marL="347075" indent="-120972">
              <a:lnSpc>
                <a:spcPct val="100000"/>
              </a:lnSpc>
              <a:spcBef>
                <a:spcPts val="0"/>
              </a:spcBef>
              <a:spcAft>
                <a:spcPts val="192"/>
              </a:spcAft>
              <a:defRPr sz="999">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0978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5" y="1825626"/>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5" y="1825626"/>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srgbClr val="1E6482">
                  <a:tint val="75000"/>
                </a:srgbClr>
              </a:solidFill>
            </a:endParaRPr>
          </a:p>
        </p:txBody>
      </p:sp>
      <p:sp>
        <p:nvSpPr>
          <p:cNvPr id="6" name="Footer Placeholder 5"/>
          <p:cNvSpPr>
            <a:spLocks noGrp="1"/>
          </p:cNvSpPr>
          <p:nvPr>
            <p:ph type="ftr" sz="quarter" idx="11"/>
          </p:nvPr>
        </p:nvSpPr>
        <p:spPr/>
        <p:txBody>
          <a:bodyPr/>
          <a:lstStyle/>
          <a:p>
            <a:endParaRPr lang="en-GB">
              <a:solidFill>
                <a:srgbClr val="1E6482">
                  <a:tint val="75000"/>
                </a:srgbClr>
              </a:solidFill>
            </a:endParaRPr>
          </a:p>
        </p:txBody>
      </p:sp>
      <p:sp>
        <p:nvSpPr>
          <p:cNvPr id="7" name="Slide Number Placeholder 6"/>
          <p:cNvSpPr>
            <a:spLocks noGrp="1"/>
          </p:cNvSpPr>
          <p:nvPr>
            <p:ph type="sldNum" sz="quarter" idx="12"/>
          </p:nvPr>
        </p:nvSpPr>
        <p:spPr/>
        <p:txBody>
          <a:bodyPr/>
          <a:lstStyle/>
          <a:p>
            <a:fld id="{9E392B69-7F34-4833-A48A-1472ED9D6EC6}" type="slidenum">
              <a:rPr lang="en-GB" smtClean="0">
                <a:solidFill>
                  <a:srgbClr val="1E6482">
                    <a:tint val="75000"/>
                  </a:srgbClr>
                </a:solidFill>
              </a:rPr>
              <a:pPr/>
              <a:t>‹#›</a:t>
            </a:fld>
            <a:endParaRPr lang="en-GB">
              <a:solidFill>
                <a:srgbClr val="1E6482">
                  <a:tint val="75000"/>
                </a:srgbClr>
              </a:solidFill>
            </a:endParaRPr>
          </a:p>
        </p:txBody>
      </p:sp>
    </p:spTree>
    <p:extLst>
      <p:ext uri="{BB962C8B-B14F-4D97-AF65-F5344CB8AC3E}">
        <p14:creationId xmlns:p14="http://schemas.microsoft.com/office/powerpoint/2010/main" val="2814414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999" y="1144666"/>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chemeClr val="accent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p:cNvSpPr>
            <a:spLocks noGrp="1"/>
          </p:cNvSpPr>
          <p:nvPr>
            <p:ph type="body" sz="quarter" idx="15" hasCustomPrompt="1"/>
          </p:nvPr>
        </p:nvSpPr>
        <p:spPr>
          <a:xfrm>
            <a:off x="373000" y="723823"/>
            <a:ext cx="11262847" cy="270387"/>
          </a:xfrm>
          <a:prstGeom prst="rect">
            <a:avLst/>
          </a:prstGeom>
        </p:spPr>
        <p:txBody>
          <a:bodyPr>
            <a:noAutofit/>
          </a:bodyPr>
          <a:lstStyle>
            <a:lvl1pPr marL="0" indent="0">
              <a:buNone/>
              <a:defRPr sz="1633" b="1" baseline="0">
                <a:solidFill>
                  <a:schemeClr val="tx2"/>
                </a:solidFill>
                <a:latin typeface="Arial" panose="020B0604020202020204" pitchFamily="34" charset="0"/>
              </a:defRPr>
            </a:lvl1pPr>
            <a:lvl2pPr marL="242508" indent="0">
              <a:buNone/>
              <a:defRPr b="1">
                <a:solidFill>
                  <a:schemeClr val="accent5">
                    <a:lumMod val="50000"/>
                  </a:schemeClr>
                </a:solidFill>
              </a:defRPr>
            </a:lvl2pPr>
            <a:lvl3pPr marL="485017" indent="0">
              <a:buNone/>
              <a:defRPr b="1">
                <a:solidFill>
                  <a:schemeClr val="accent5">
                    <a:lumMod val="50000"/>
                  </a:schemeClr>
                </a:solidFill>
              </a:defRPr>
            </a:lvl3pPr>
            <a:lvl4pPr marL="727525" indent="0">
              <a:buNone/>
              <a:defRPr b="1">
                <a:solidFill>
                  <a:schemeClr val="accent5">
                    <a:lumMod val="50000"/>
                  </a:schemeClr>
                </a:solidFill>
              </a:defRPr>
            </a:lvl4pPr>
            <a:lvl5pPr marL="970036" indent="0">
              <a:buNone/>
              <a:defRPr b="1">
                <a:solidFill>
                  <a:schemeClr val="accent5">
                    <a:lumMod val="50000"/>
                  </a:schemeClr>
                </a:solidFill>
              </a:defRPr>
            </a:lvl5pPr>
          </a:lstStyle>
          <a:p>
            <a:pPr lvl="0"/>
            <a:r>
              <a:rPr lang="en-US" dirty="0"/>
              <a:t>Click to add title</a:t>
            </a:r>
            <a:endParaRPr lang="en-GB" dirty="0"/>
          </a:p>
        </p:txBody>
      </p:sp>
    </p:spTree>
    <p:extLst>
      <p:ext uri="{BB962C8B-B14F-4D97-AF65-F5344CB8AC3E}">
        <p14:creationId xmlns:p14="http://schemas.microsoft.com/office/powerpoint/2010/main" val="2760717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459913" y="6328128"/>
            <a:ext cx="2743200" cy="365125"/>
          </a:xfrm>
        </p:spPr>
        <p:txBody>
          <a:bodyPr/>
          <a:lstStyle/>
          <a:p>
            <a:endParaRPr lang="en-GB" dirty="0">
              <a:solidFill>
                <a:srgbClr val="1E6482">
                  <a:tint val="75000"/>
                </a:srgbClr>
              </a:solidFill>
            </a:endParaRPr>
          </a:p>
        </p:txBody>
      </p:sp>
      <p:sp>
        <p:nvSpPr>
          <p:cNvPr id="4" name="Footer Placeholder 3"/>
          <p:cNvSpPr>
            <a:spLocks noGrp="1"/>
          </p:cNvSpPr>
          <p:nvPr>
            <p:ph type="ftr" sz="quarter" idx="11"/>
          </p:nvPr>
        </p:nvSpPr>
        <p:spPr>
          <a:xfrm>
            <a:off x="4038603" y="6328126"/>
            <a:ext cx="4114799" cy="365125"/>
          </a:xfrm>
        </p:spPr>
        <p:txBody>
          <a:bodyPr/>
          <a:lstStyle/>
          <a:p>
            <a:endParaRPr lang="en-GB" dirty="0">
              <a:solidFill>
                <a:srgbClr val="1E6482">
                  <a:tint val="75000"/>
                </a:srgbClr>
              </a:solidFill>
            </a:endParaRPr>
          </a:p>
        </p:txBody>
      </p:sp>
      <p:sp>
        <p:nvSpPr>
          <p:cNvPr id="5" name="Slide Number Placeholder 4"/>
          <p:cNvSpPr>
            <a:spLocks noGrp="1"/>
          </p:cNvSpPr>
          <p:nvPr>
            <p:ph type="sldNum" sz="quarter" idx="12"/>
          </p:nvPr>
        </p:nvSpPr>
        <p:spPr>
          <a:xfrm>
            <a:off x="8988889" y="6328127"/>
            <a:ext cx="2743200" cy="365125"/>
          </a:xfrm>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
        <p:nvSpPr>
          <p:cNvPr id="6" name="Content Placeholder 2"/>
          <p:cNvSpPr>
            <a:spLocks noGrp="1"/>
          </p:cNvSpPr>
          <p:nvPr>
            <p:ph idx="1"/>
          </p:nvPr>
        </p:nvSpPr>
        <p:spPr>
          <a:xfrm>
            <a:off x="459932" y="1206084"/>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rgbClr val="1E648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862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77"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81" y="3500239"/>
            <a:ext cx="9793087"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95648" y="5085215"/>
            <a:ext cx="11084928" cy="307777"/>
          </a:xfrm>
          <a:prstGeom prst="rect">
            <a:avLst/>
          </a:prstGeom>
          <a:noFill/>
        </p:spPr>
        <p:txBody>
          <a:bodyPr wrap="square" lIns="72000" rtlCol="0">
            <a:spAutoFit/>
          </a:bodyPr>
          <a:lstStyle/>
          <a:p>
            <a:r>
              <a:rPr lang="en-US" sz="1400" dirty="0">
                <a:solidFill>
                  <a:srgbClr val="3F3F3F">
                    <a:lumMod val="60000"/>
                    <a:lumOff val="40000"/>
                  </a:srgbClr>
                </a:solidFill>
              </a:rPr>
              <a:t>Supported by and delivering for: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8" y="-243407"/>
            <a:ext cx="12192000" cy="1780721"/>
          </a:xfrm>
          <a:prstGeom prst="rect">
            <a:avLst/>
          </a:prstGeom>
        </p:spPr>
      </p:pic>
      <p:sp>
        <p:nvSpPr>
          <p:cNvPr id="16" name="Rectangle 15"/>
          <p:cNvSpPr/>
          <p:nvPr userDrawn="1"/>
        </p:nvSpPr>
        <p:spPr>
          <a:xfrm>
            <a:off x="0" y="6381360"/>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43340" y="6486786"/>
            <a:ext cx="11942299" cy="307777"/>
          </a:xfrm>
          <a:prstGeom prst="rect">
            <a:avLst/>
          </a:prstGeom>
          <a:noFill/>
        </p:spPr>
        <p:txBody>
          <a:bodyPr wrap="square" rtlCol="0">
            <a:spAutoFit/>
          </a:bodyPr>
          <a:lstStyle/>
          <a:p>
            <a:r>
              <a:rPr lang="en-US" sz="1400" b="1" dirty="0">
                <a:solidFill>
                  <a:prstClr val="white"/>
                </a:solidFill>
              </a:rPr>
              <a:t>London’s NHS organisations include all of London’s CCGs, </a:t>
            </a:r>
            <a:r>
              <a:rPr lang="en-US" sz="1400" b="1">
                <a:solidFill>
                  <a:prstClr val="white"/>
                </a:solidFill>
              </a:rPr>
              <a:t>NHS England and Health </a:t>
            </a:r>
            <a:r>
              <a:rPr lang="en-US" sz="14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3" y="5497519"/>
            <a:ext cx="1633548"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8709968" y="5497518"/>
            <a:ext cx="3013861"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3236042" y="5596128"/>
            <a:ext cx="1323790"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03979" y="5532964"/>
            <a:ext cx="1728192" cy="622756"/>
          </a:xfrm>
          <a:prstGeom prst="rect">
            <a:avLst/>
          </a:prstGeom>
        </p:spPr>
      </p:pic>
    </p:spTree>
    <p:extLst>
      <p:ext uri="{BB962C8B-B14F-4D97-AF65-F5344CB8AC3E}">
        <p14:creationId xmlns:p14="http://schemas.microsoft.com/office/powerpoint/2010/main" val="1121549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3393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5101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96266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0158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2384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692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9" y="1825626"/>
            <a:ext cx="51640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785" y="1825626"/>
            <a:ext cx="51640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solidFill>
                <a:srgbClr val="1E6482">
                  <a:tint val="75000"/>
                </a:srgbClr>
              </a:solidFill>
            </a:endParaRPr>
          </a:p>
        </p:txBody>
      </p:sp>
      <p:sp>
        <p:nvSpPr>
          <p:cNvPr id="6" name="Footer Placeholder 5"/>
          <p:cNvSpPr>
            <a:spLocks noGrp="1"/>
          </p:cNvSpPr>
          <p:nvPr>
            <p:ph type="ftr" sz="quarter" idx="11"/>
          </p:nvPr>
        </p:nvSpPr>
        <p:spPr/>
        <p:txBody>
          <a:bodyPr/>
          <a:lstStyle/>
          <a:p>
            <a:endParaRPr lang="en-GB" dirty="0">
              <a:solidFill>
                <a:srgbClr val="1E6482">
                  <a:tint val="75000"/>
                </a:srgbClr>
              </a:solidFill>
            </a:endParaRPr>
          </a:p>
        </p:txBody>
      </p:sp>
      <p:sp>
        <p:nvSpPr>
          <p:cNvPr id="7" name="Slide Number Placeholder 6"/>
          <p:cNvSpPr>
            <a:spLocks noGrp="1"/>
          </p:cNvSpPr>
          <p:nvPr>
            <p:ph type="sldNum" sz="quarter" idx="12"/>
          </p:nvPr>
        </p:nvSpPr>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Tree>
    <p:extLst>
      <p:ext uri="{BB962C8B-B14F-4D97-AF65-F5344CB8AC3E}">
        <p14:creationId xmlns:p14="http://schemas.microsoft.com/office/powerpoint/2010/main" val="3651434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067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88785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54423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2366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7122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6518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50320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88303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40087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147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15" y="1144666"/>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chemeClr val="accent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5"/>
          <p:cNvSpPr>
            <a:spLocks noGrp="1"/>
          </p:cNvSpPr>
          <p:nvPr>
            <p:ph type="body" sz="quarter" idx="15" hasCustomPrompt="1"/>
          </p:nvPr>
        </p:nvSpPr>
        <p:spPr>
          <a:xfrm>
            <a:off x="373018" y="723823"/>
            <a:ext cx="11262847" cy="270387"/>
          </a:xfrm>
          <a:prstGeom prst="rect">
            <a:avLst/>
          </a:prstGeom>
        </p:spPr>
        <p:txBody>
          <a:bodyPr>
            <a:noAutofit/>
          </a:bodyPr>
          <a:lstStyle>
            <a:lvl1pPr marL="0" indent="0">
              <a:buNone/>
              <a:defRPr sz="1633" b="1" baseline="0">
                <a:solidFill>
                  <a:schemeClr val="tx2"/>
                </a:solidFill>
                <a:latin typeface="Arial" panose="020B0604020202020204" pitchFamily="34" charset="0"/>
              </a:defRPr>
            </a:lvl1pPr>
            <a:lvl2pPr marL="242508" indent="0">
              <a:buNone/>
              <a:defRPr b="1">
                <a:solidFill>
                  <a:schemeClr val="accent5">
                    <a:lumMod val="50000"/>
                  </a:schemeClr>
                </a:solidFill>
              </a:defRPr>
            </a:lvl2pPr>
            <a:lvl3pPr marL="485017" indent="0">
              <a:buNone/>
              <a:defRPr b="1">
                <a:solidFill>
                  <a:schemeClr val="accent5">
                    <a:lumMod val="50000"/>
                  </a:schemeClr>
                </a:solidFill>
              </a:defRPr>
            </a:lvl3pPr>
            <a:lvl4pPr marL="727525" indent="0">
              <a:buNone/>
              <a:defRPr b="1">
                <a:solidFill>
                  <a:schemeClr val="accent5">
                    <a:lumMod val="50000"/>
                  </a:schemeClr>
                </a:solidFill>
              </a:defRPr>
            </a:lvl4pPr>
            <a:lvl5pPr marL="970036" indent="0">
              <a:buNone/>
              <a:defRPr b="1">
                <a:solidFill>
                  <a:schemeClr val="accent5">
                    <a:lumMod val="50000"/>
                  </a:schemeClr>
                </a:solidFill>
              </a:defRPr>
            </a:lvl5pPr>
          </a:lstStyle>
          <a:p>
            <a:pPr lvl="0"/>
            <a:r>
              <a:rPr lang="en-US" dirty="0"/>
              <a:t>Click to add title</a:t>
            </a:r>
            <a:endParaRPr lang="en-GB" dirty="0"/>
          </a:p>
        </p:txBody>
      </p:sp>
    </p:spTree>
    <p:extLst>
      <p:ext uri="{BB962C8B-B14F-4D97-AF65-F5344CB8AC3E}">
        <p14:creationId xmlns:p14="http://schemas.microsoft.com/office/powerpoint/2010/main" val="2597065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3896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21013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55152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97824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7398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3026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631528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61633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85469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939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9911" y="6328155"/>
            <a:ext cx="2743200" cy="365125"/>
          </a:xfrm>
        </p:spPr>
        <p:txBody>
          <a:bodyPr/>
          <a:lstStyle/>
          <a:p>
            <a:endParaRPr lang="en-GB" dirty="0">
              <a:solidFill>
                <a:srgbClr val="1E6482">
                  <a:tint val="75000"/>
                </a:srgbClr>
              </a:solidFill>
            </a:endParaRPr>
          </a:p>
        </p:txBody>
      </p:sp>
      <p:sp>
        <p:nvSpPr>
          <p:cNvPr id="4" name="Footer Placeholder 3"/>
          <p:cNvSpPr>
            <a:spLocks noGrp="1"/>
          </p:cNvSpPr>
          <p:nvPr>
            <p:ph type="ftr" sz="quarter" idx="11"/>
          </p:nvPr>
        </p:nvSpPr>
        <p:spPr>
          <a:xfrm>
            <a:off x="4038605" y="6328153"/>
            <a:ext cx="4114799" cy="365125"/>
          </a:xfrm>
        </p:spPr>
        <p:txBody>
          <a:bodyPr/>
          <a:lstStyle/>
          <a:p>
            <a:endParaRPr lang="en-GB" dirty="0">
              <a:solidFill>
                <a:srgbClr val="1E6482">
                  <a:tint val="75000"/>
                </a:srgbClr>
              </a:solidFill>
            </a:endParaRPr>
          </a:p>
        </p:txBody>
      </p:sp>
      <p:sp>
        <p:nvSpPr>
          <p:cNvPr id="5" name="Slide Number Placeholder 4"/>
          <p:cNvSpPr>
            <a:spLocks noGrp="1"/>
          </p:cNvSpPr>
          <p:nvPr>
            <p:ph type="sldNum" sz="quarter" idx="12"/>
          </p:nvPr>
        </p:nvSpPr>
        <p:spPr>
          <a:xfrm>
            <a:off x="8988889" y="6328154"/>
            <a:ext cx="2743200" cy="365125"/>
          </a:xfrm>
        </p:spPr>
        <p:txBody>
          <a:body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sp>
        <p:nvSpPr>
          <p:cNvPr id="6" name="Content Placeholder 2"/>
          <p:cNvSpPr>
            <a:spLocks noGrp="1"/>
          </p:cNvSpPr>
          <p:nvPr>
            <p:ph idx="1"/>
          </p:nvPr>
        </p:nvSpPr>
        <p:spPr>
          <a:xfrm>
            <a:off x="459948" y="1206084"/>
            <a:ext cx="11262847" cy="5030264"/>
          </a:xfrm>
          <a:prstGeom prst="rect">
            <a:avLst/>
          </a:prstGeom>
        </p:spPr>
        <p:txBody>
          <a:bodyPr lIns="90000" tIns="90000" rIns="90000" bIns="90000" numCol="1" spcCol="216000">
            <a:normAutofit/>
          </a:bodyPr>
          <a:lstStyle>
            <a:lvl1pPr marL="0" indent="0">
              <a:lnSpc>
                <a:spcPct val="100000"/>
              </a:lnSpc>
              <a:spcBef>
                <a:spcPts val="0"/>
              </a:spcBef>
              <a:spcAft>
                <a:spcPts val="192"/>
              </a:spcAft>
              <a:buNone/>
              <a:defRPr sz="998" b="1">
                <a:solidFill>
                  <a:srgbClr val="1E6482"/>
                </a:solidFill>
                <a:latin typeface="Arial" panose="020B0604020202020204" pitchFamily="34" charset="0"/>
              </a:defRPr>
            </a:lvl1pPr>
            <a:lvl2pPr marL="0" indent="0">
              <a:lnSpc>
                <a:spcPct val="100000"/>
              </a:lnSpc>
              <a:spcBef>
                <a:spcPts val="0"/>
              </a:spcBef>
              <a:spcAft>
                <a:spcPts val="192"/>
              </a:spcAft>
              <a:buNone/>
              <a:defRPr sz="998">
                <a:latin typeface="Arial" panose="020B0604020202020204" pitchFamily="34" charset="0"/>
              </a:defRPr>
            </a:lvl2pPr>
            <a:lvl3pPr marL="121208" indent="-121208">
              <a:lnSpc>
                <a:spcPct val="100000"/>
              </a:lnSpc>
              <a:spcBef>
                <a:spcPts val="0"/>
              </a:spcBef>
              <a:spcAft>
                <a:spcPts val="192"/>
              </a:spcAft>
              <a:defRPr sz="998">
                <a:latin typeface="Arial" panose="020B0604020202020204" pitchFamily="34" charset="0"/>
              </a:defRPr>
            </a:lvl3pPr>
            <a:lvl4pPr marL="229178" indent="-106948">
              <a:lnSpc>
                <a:spcPct val="100000"/>
              </a:lnSpc>
              <a:spcBef>
                <a:spcPts val="0"/>
              </a:spcBef>
              <a:spcAft>
                <a:spcPts val="192"/>
              </a:spcAft>
              <a:defRPr sz="998">
                <a:latin typeface="Arial" panose="020B0604020202020204" pitchFamily="34" charset="0"/>
              </a:defRPr>
            </a:lvl4pPr>
            <a:lvl5pPr marL="347084" indent="-120975">
              <a:lnSpc>
                <a:spcPct val="100000"/>
              </a:lnSpc>
              <a:spcBef>
                <a:spcPts val="0"/>
              </a:spcBef>
              <a:spcAft>
                <a:spcPts val="192"/>
              </a:spcAft>
              <a:defRPr sz="998">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104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46943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09105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12817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4" y="188912"/>
            <a:ext cx="2209172"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633526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00225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36675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334435" y="2275200"/>
            <a:ext cx="11523134"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83" y="-244800"/>
            <a:ext cx="12192000" cy="1780721"/>
          </a:xfrm>
          <a:prstGeom prst="rect">
            <a:avLst/>
          </a:prstGeom>
        </p:spPr>
      </p:pic>
    </p:spTree>
    <p:extLst>
      <p:ext uri="{BB962C8B-B14F-4D97-AF65-F5344CB8AC3E}">
        <p14:creationId xmlns:p14="http://schemas.microsoft.com/office/powerpoint/2010/main" val="9517936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77"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81" y="3500239"/>
            <a:ext cx="9793087"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95648" y="5085215"/>
            <a:ext cx="11084928" cy="307777"/>
          </a:xfrm>
          <a:prstGeom prst="rect">
            <a:avLst/>
          </a:prstGeom>
          <a:noFill/>
        </p:spPr>
        <p:txBody>
          <a:bodyPr wrap="square" lIns="72000" rtlCol="0">
            <a:spAutoFit/>
          </a:bodyPr>
          <a:lstStyle/>
          <a:p>
            <a:r>
              <a:rPr lang="en-US" sz="1400" dirty="0">
                <a:solidFill>
                  <a:srgbClr val="3F3F3F">
                    <a:lumMod val="60000"/>
                    <a:lumOff val="40000"/>
                  </a:srgbClr>
                </a:solidFill>
              </a:rPr>
              <a:t>Supported by and delivering for: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8" y="-243407"/>
            <a:ext cx="12192000" cy="1780721"/>
          </a:xfrm>
          <a:prstGeom prst="rect">
            <a:avLst/>
          </a:prstGeom>
        </p:spPr>
      </p:pic>
      <p:sp>
        <p:nvSpPr>
          <p:cNvPr id="16" name="Rectangle 15"/>
          <p:cNvSpPr/>
          <p:nvPr userDrawn="1"/>
        </p:nvSpPr>
        <p:spPr>
          <a:xfrm>
            <a:off x="0" y="6381360"/>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43340" y="6486786"/>
            <a:ext cx="11942299" cy="307777"/>
          </a:xfrm>
          <a:prstGeom prst="rect">
            <a:avLst/>
          </a:prstGeom>
          <a:noFill/>
        </p:spPr>
        <p:txBody>
          <a:bodyPr wrap="square" rtlCol="0">
            <a:spAutoFit/>
          </a:bodyPr>
          <a:lstStyle/>
          <a:p>
            <a:r>
              <a:rPr lang="en-US" sz="1400" b="1" dirty="0">
                <a:solidFill>
                  <a:prstClr val="white"/>
                </a:solidFill>
              </a:rPr>
              <a:t>London’s NHS organisations include all of London’s CCGs, </a:t>
            </a:r>
            <a:r>
              <a:rPr lang="en-US" sz="1400" b="1">
                <a:solidFill>
                  <a:prstClr val="white"/>
                </a:solidFill>
              </a:rPr>
              <a:t>NHS England and Health </a:t>
            </a:r>
            <a:r>
              <a:rPr lang="en-US" sz="14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3" y="5497519"/>
            <a:ext cx="1633548"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8709968" y="5497518"/>
            <a:ext cx="3013861"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3236042" y="5596128"/>
            <a:ext cx="1323790"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03979" y="5532964"/>
            <a:ext cx="1728192" cy="622756"/>
          </a:xfrm>
          <a:prstGeom prst="rect">
            <a:avLst/>
          </a:prstGeom>
        </p:spPr>
      </p:pic>
    </p:spTree>
    <p:extLst>
      <p:ext uri="{BB962C8B-B14F-4D97-AF65-F5344CB8AC3E}">
        <p14:creationId xmlns:p14="http://schemas.microsoft.com/office/powerpoint/2010/main" val="684059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58380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346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8674" y="1"/>
            <a:ext cx="14609348" cy="6867792"/>
          </a:xfrm>
          <a:prstGeom prst="rect">
            <a:avLst/>
          </a:prstGeom>
        </p:spPr>
      </p:pic>
      <p:grpSp>
        <p:nvGrpSpPr>
          <p:cNvPr id="13" name="Group 12"/>
          <p:cNvGrpSpPr/>
          <p:nvPr userDrawn="1"/>
        </p:nvGrpSpPr>
        <p:grpSpPr>
          <a:xfrm>
            <a:off x="4829458" y="1906490"/>
            <a:ext cx="2461202" cy="935664"/>
            <a:chOff x="4699590" y="1920949"/>
            <a:chExt cx="2573080" cy="978196"/>
          </a:xfrm>
        </p:grpSpPr>
        <p:sp>
          <p:nvSpPr>
            <p:cNvPr id="10" name="Oval 9"/>
            <p:cNvSpPr/>
            <p:nvPr userDrawn="1"/>
          </p:nvSpPr>
          <p:spPr>
            <a:xfrm>
              <a:off x="4699590" y="1920949"/>
              <a:ext cx="978196" cy="978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1" name="Oval 10"/>
            <p:cNvSpPr/>
            <p:nvPr userDrawn="1"/>
          </p:nvSpPr>
          <p:spPr>
            <a:xfrm>
              <a:off x="6294474" y="1920949"/>
              <a:ext cx="978196" cy="9781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2" name="Rectangle 11"/>
            <p:cNvSpPr/>
            <p:nvPr userDrawn="1"/>
          </p:nvSpPr>
          <p:spPr>
            <a:xfrm>
              <a:off x="5174511" y="1920949"/>
              <a:ext cx="1630326"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900" y="-1316994"/>
            <a:ext cx="10493175" cy="7415002"/>
          </a:xfrm>
          <a:prstGeom prst="rect">
            <a:avLst/>
          </a:prstGeom>
        </p:spPr>
      </p:pic>
      <p:grpSp>
        <p:nvGrpSpPr>
          <p:cNvPr id="5" name="Group 4"/>
          <p:cNvGrpSpPr/>
          <p:nvPr userDrawn="1"/>
        </p:nvGrpSpPr>
        <p:grpSpPr>
          <a:xfrm>
            <a:off x="2320393" y="3001885"/>
            <a:ext cx="7551218" cy="1464658"/>
            <a:chOff x="2320391" y="3001885"/>
            <a:chExt cx="7551218" cy="1464658"/>
          </a:xfrm>
        </p:grpSpPr>
        <p:sp>
          <p:nvSpPr>
            <p:cNvPr id="8" name="Rectangle 7"/>
            <p:cNvSpPr/>
            <p:nvPr userDrawn="1"/>
          </p:nvSpPr>
          <p:spPr>
            <a:xfrm>
              <a:off x="3034514" y="3001885"/>
              <a:ext cx="6128368" cy="1463792"/>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32" dirty="0">
                <a:solidFill>
                  <a:srgbClr val="FFFFFF"/>
                </a:solidFill>
              </a:endParaRPr>
            </a:p>
          </p:txBody>
        </p:sp>
        <p:sp>
          <p:nvSpPr>
            <p:cNvPr id="4" name="Oval 3"/>
            <p:cNvSpPr/>
            <p:nvPr userDrawn="1"/>
          </p:nvSpPr>
          <p:spPr>
            <a:xfrm>
              <a:off x="2320391" y="3001885"/>
              <a:ext cx="1464658" cy="1464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sp>
          <p:nvSpPr>
            <p:cNvPr id="15" name="Oval 14"/>
            <p:cNvSpPr/>
            <p:nvPr userDrawn="1"/>
          </p:nvSpPr>
          <p:spPr>
            <a:xfrm>
              <a:off x="8406951" y="3001885"/>
              <a:ext cx="1464658" cy="1464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dirty="0">
                <a:solidFill>
                  <a:srgbClr val="FFFFFF"/>
                </a:solidFill>
              </a:endParaRPr>
            </a:p>
          </p:txBody>
        </p:sp>
      </p:grpSp>
      <p:sp>
        <p:nvSpPr>
          <p:cNvPr id="3" name="Subtitle 2"/>
          <p:cNvSpPr>
            <a:spLocks noGrp="1"/>
          </p:cNvSpPr>
          <p:nvPr>
            <p:ph type="subTitle" idx="1"/>
          </p:nvPr>
        </p:nvSpPr>
        <p:spPr>
          <a:xfrm>
            <a:off x="2320390" y="4063625"/>
            <a:ext cx="7551220" cy="409018"/>
          </a:xfrm>
        </p:spPr>
        <p:txBody>
          <a:bodyPr anchor="b"/>
          <a:lstStyle>
            <a:lvl1pPr marL="0" indent="0" algn="ctr">
              <a:buNone/>
              <a:defRPr sz="1910" b="1"/>
            </a:lvl1pPr>
            <a:lvl2pPr marL="363755" indent="0" algn="ctr">
              <a:buNone/>
              <a:defRPr sz="1591"/>
            </a:lvl2pPr>
            <a:lvl3pPr marL="727510" indent="0" algn="ctr">
              <a:buNone/>
              <a:defRPr sz="1432"/>
            </a:lvl3pPr>
            <a:lvl4pPr marL="1091265" indent="0" algn="ctr">
              <a:buNone/>
              <a:defRPr sz="1273"/>
            </a:lvl4pPr>
            <a:lvl5pPr marL="1455020" indent="0" algn="ctr">
              <a:buNone/>
              <a:defRPr sz="1273"/>
            </a:lvl5pPr>
            <a:lvl6pPr marL="1818775" indent="0" algn="ctr">
              <a:buNone/>
              <a:defRPr sz="1273"/>
            </a:lvl6pPr>
            <a:lvl7pPr marL="2182529" indent="0" algn="ctr">
              <a:buNone/>
              <a:defRPr sz="1273"/>
            </a:lvl7pPr>
            <a:lvl8pPr marL="2546285" indent="0" algn="ctr">
              <a:buNone/>
              <a:defRPr sz="1273"/>
            </a:lvl8pPr>
            <a:lvl9pPr marL="2910039" indent="0" algn="ctr">
              <a:buNone/>
              <a:defRPr sz="1273"/>
            </a:lvl9pPr>
          </a:lstStyle>
          <a:p>
            <a:r>
              <a:rPr lang="en-US"/>
              <a:t>Click to edit Master subtitle style</a:t>
            </a:r>
            <a:endParaRPr lang="en-US" dirty="0"/>
          </a:p>
        </p:txBody>
      </p:sp>
      <p:sp>
        <p:nvSpPr>
          <p:cNvPr id="2" name="Title 1"/>
          <p:cNvSpPr>
            <a:spLocks noGrp="1"/>
          </p:cNvSpPr>
          <p:nvPr>
            <p:ph type="ctrTitle" hasCustomPrompt="1"/>
          </p:nvPr>
        </p:nvSpPr>
        <p:spPr>
          <a:xfrm>
            <a:off x="2320393" y="3001891"/>
            <a:ext cx="7551218" cy="1167315"/>
          </a:xfrm>
        </p:spPr>
        <p:txBody>
          <a:bodyPr anchor="t">
            <a:normAutofit/>
          </a:bodyPr>
          <a:lstStyle>
            <a:lvl1pPr algn="ctr">
              <a:defRPr sz="2864" b="1" spc="0" baseline="0">
                <a:latin typeface="+mn-lt"/>
              </a:defRPr>
            </a:lvl1pPr>
          </a:lstStyle>
          <a:p>
            <a:r>
              <a:rPr lang="en-US" dirty="0"/>
              <a:t>CLICK TO EDIT UPPER CASE TITLE</a:t>
            </a:r>
            <a:br>
              <a:rPr lang="en-US" dirty="0"/>
            </a:br>
            <a:r>
              <a:rPr lang="en-US" dirty="0"/>
              <a:t>CAN GO OVER TWO LINES</a:t>
            </a:r>
          </a:p>
        </p:txBody>
      </p:sp>
    </p:spTree>
    <p:extLst>
      <p:ext uri="{BB962C8B-B14F-4D97-AF65-F5344CB8AC3E}">
        <p14:creationId xmlns:p14="http://schemas.microsoft.com/office/powerpoint/2010/main" val="3199960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069960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843001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52590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523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4158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2107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37164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653574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41691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664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E6482">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E6482">
                  <a:tint val="75000"/>
                </a:srgbClr>
              </a:solidFill>
            </a:endParaRPr>
          </a:p>
        </p:txBody>
      </p:sp>
      <p:sp>
        <p:nvSpPr>
          <p:cNvPr id="6" name="Slide Number Placeholder 5"/>
          <p:cNvSpPr>
            <a:spLocks noGrp="1"/>
          </p:cNvSpPr>
          <p:nvPr>
            <p:ph type="sldNum" sz="quarter" idx="12"/>
          </p:nvPr>
        </p:nvSpPr>
        <p:spPr/>
        <p:txBody>
          <a:bodyPr/>
          <a:lstStyle/>
          <a:p>
            <a:fld id="{23000E4E-6932-0043-90F4-7890C63F1A8E}" type="slidenum">
              <a:rPr lang="en-US" smtClean="0">
                <a:solidFill>
                  <a:srgbClr val="1E6482">
                    <a:tint val="75000"/>
                  </a:srgbClr>
                </a:solidFill>
              </a:rPr>
              <a:pPr/>
              <a:t>‹#›</a:t>
            </a:fld>
            <a:endParaRPr lang="en-US" dirty="0">
              <a:solidFill>
                <a:srgbClr val="1E6482">
                  <a:tint val="75000"/>
                </a:srgbClr>
              </a:solidFill>
            </a:endParaRPr>
          </a:p>
        </p:txBody>
      </p:sp>
    </p:spTree>
    <p:extLst>
      <p:ext uri="{BB962C8B-B14F-4D97-AF65-F5344CB8AC3E}">
        <p14:creationId xmlns:p14="http://schemas.microsoft.com/office/powerpoint/2010/main" val="2651134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86240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604464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461173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42836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30277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709380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544911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253735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6678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809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E6482">
                  <a:tint val="75000"/>
                </a:srgbClr>
              </a:solidFill>
            </a:endParaRPr>
          </a:p>
        </p:txBody>
      </p:sp>
      <p:sp>
        <p:nvSpPr>
          <p:cNvPr id="3" name="Footer Placeholder 2"/>
          <p:cNvSpPr>
            <a:spLocks noGrp="1"/>
          </p:cNvSpPr>
          <p:nvPr>
            <p:ph type="ftr" sz="quarter" idx="11"/>
          </p:nvPr>
        </p:nvSpPr>
        <p:spPr/>
        <p:txBody>
          <a:bodyPr/>
          <a:lstStyle/>
          <a:p>
            <a:endParaRPr lang="en-US" dirty="0">
              <a:solidFill>
                <a:srgbClr val="1E6482">
                  <a:tint val="75000"/>
                </a:srgbClr>
              </a:solidFill>
            </a:endParaRPr>
          </a:p>
        </p:txBody>
      </p:sp>
      <p:sp>
        <p:nvSpPr>
          <p:cNvPr id="4" name="Slide Number Placeholder 3"/>
          <p:cNvSpPr>
            <a:spLocks noGrp="1"/>
          </p:cNvSpPr>
          <p:nvPr>
            <p:ph type="sldNum" sz="quarter" idx="12"/>
          </p:nvPr>
        </p:nvSpPr>
        <p:spPr/>
        <p:txBody>
          <a:bodyPr/>
          <a:lstStyle/>
          <a:p>
            <a:fld id="{23000E4E-6932-0043-90F4-7890C63F1A8E}" type="slidenum">
              <a:rPr lang="en-US" smtClean="0">
                <a:solidFill>
                  <a:srgbClr val="1E6482">
                    <a:tint val="75000"/>
                  </a:srgbClr>
                </a:solidFill>
              </a:rPr>
              <a:pPr/>
              <a:t>‹#›</a:t>
            </a:fld>
            <a:endParaRPr lang="en-US" dirty="0">
              <a:solidFill>
                <a:srgbClr val="1E6482">
                  <a:tint val="75000"/>
                </a:srgbClr>
              </a:solidFill>
            </a:endParaRPr>
          </a:p>
        </p:txBody>
      </p:sp>
    </p:spTree>
    <p:extLst>
      <p:ext uri="{BB962C8B-B14F-4D97-AF65-F5344CB8AC3E}">
        <p14:creationId xmlns:p14="http://schemas.microsoft.com/office/powerpoint/2010/main" val="14392988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68056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099328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456924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4"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5" y="1341446"/>
            <a:ext cx="11523134"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016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334436" y="1342807"/>
            <a:ext cx="566631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21281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4"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203"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5"/>
            <a:ext cx="11523134"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04554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4"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52"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4"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5"/>
            <a:ext cx="11523134"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670863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4" y="188912"/>
            <a:ext cx="2209172"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458961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619789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334451"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3332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vmlDrawing" Target="../drawings/vmlDrawing1.vml"/><Relationship Id="rId10" Type="http://schemas.openxmlformats.org/officeDocument/2006/relationships/image" Target="../media/image3.jpeg"/><Relationship Id="rId4" Type="http://schemas.openxmlformats.org/officeDocument/2006/relationships/theme" Target="../theme/theme1.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vmlDrawing" Target="../drawings/vmlDrawing8.vml"/><Relationship Id="rId3" Type="http://schemas.openxmlformats.org/officeDocument/2006/relationships/slideLayout" Target="../slideLayouts/slideLayout108.xml"/><Relationship Id="rId7"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image" Target="../media/image1.emf"/><Relationship Id="rId5" Type="http://schemas.openxmlformats.org/officeDocument/2006/relationships/slideLayout" Target="../slideLayouts/slideLayout110.xml"/><Relationship Id="rId10" Type="http://schemas.openxmlformats.org/officeDocument/2006/relationships/oleObject" Target="../embeddings/oleObject8.bin"/><Relationship Id="rId4" Type="http://schemas.openxmlformats.org/officeDocument/2006/relationships/slideLayout" Target="../slideLayouts/slideLayout109.xml"/><Relationship Id="rId9" Type="http://schemas.openxmlformats.org/officeDocument/2006/relationships/tags" Target="../tags/tag8.xml"/></Relationships>
</file>

<file path=ppt/slideMasters/_rels/slideMaster11.xml.rels><?xml version="1.0" encoding="UTF-8" standalone="yes"?>
<Relationships xmlns="http://schemas.openxmlformats.org/package/2006/relationships"><Relationship Id="rId8" Type="http://schemas.openxmlformats.org/officeDocument/2006/relationships/vmlDrawing" Target="../drawings/vmlDrawing9.vml"/><Relationship Id="rId3" Type="http://schemas.openxmlformats.org/officeDocument/2006/relationships/slideLayout" Target="../slideLayouts/slideLayout114.xml"/><Relationship Id="rId7"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image" Target="../media/image1.emf"/><Relationship Id="rId5" Type="http://schemas.openxmlformats.org/officeDocument/2006/relationships/slideLayout" Target="../slideLayouts/slideLayout116.xml"/><Relationship Id="rId10" Type="http://schemas.openxmlformats.org/officeDocument/2006/relationships/oleObject" Target="../embeddings/oleObject9.bin"/><Relationship Id="rId4" Type="http://schemas.openxmlformats.org/officeDocument/2006/relationships/slideLayout" Target="../slideLayouts/slideLayout115.xml"/><Relationship Id="rId9"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NULL"/><Relationship Id="rId5" Type="http://schemas.openxmlformats.org/officeDocument/2006/relationships/slideLayout" Target="../slideLayouts/slideLayout8.xml"/><Relationship Id="rId10" Type="http://schemas.openxmlformats.org/officeDocument/2006/relationships/oleObject" Target="../embeddings/oleObject2.bin"/><Relationship Id="rId4" Type="http://schemas.openxmlformats.org/officeDocument/2006/relationships/slideLayout" Target="../slideLayouts/slideLayout7.xml"/><Relationship Id="rId9"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3.vml"/><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NULL"/><Relationship Id="rId5" Type="http://schemas.openxmlformats.org/officeDocument/2006/relationships/slideLayout" Target="../slideLayouts/slideLayout14.xml"/><Relationship Id="rId10" Type="http://schemas.openxmlformats.org/officeDocument/2006/relationships/oleObject" Target="../embeddings/oleObject3.bin"/><Relationship Id="rId4" Type="http://schemas.openxmlformats.org/officeDocument/2006/relationships/slideLayout" Target="../slideLayouts/slideLayout13.xml"/><Relationship Id="rId9"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4.vml"/><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NULL"/><Relationship Id="rId5" Type="http://schemas.openxmlformats.org/officeDocument/2006/relationships/slideLayout" Target="../slideLayouts/slideLayout20.xml"/><Relationship Id="rId10" Type="http://schemas.openxmlformats.org/officeDocument/2006/relationships/oleObject" Target="../embeddings/oleObject4.bin"/><Relationship Id="rId4" Type="http://schemas.openxmlformats.org/officeDocument/2006/relationships/slideLayout" Target="../slideLayouts/slideLayout19.xml"/><Relationship Id="rId9" Type="http://schemas.openxmlformats.org/officeDocument/2006/relationships/tags" Target="../tags/tag4.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5.vml"/><Relationship Id="rId3" Type="http://schemas.openxmlformats.org/officeDocument/2006/relationships/slideLayout" Target="../slideLayouts/slideLayout24.xml"/><Relationship Id="rId7"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NULL"/><Relationship Id="rId5" Type="http://schemas.openxmlformats.org/officeDocument/2006/relationships/slideLayout" Target="../slideLayouts/slideLayout26.xml"/><Relationship Id="rId10" Type="http://schemas.openxmlformats.org/officeDocument/2006/relationships/oleObject" Target="../embeddings/oleObject5.bin"/><Relationship Id="rId4" Type="http://schemas.openxmlformats.org/officeDocument/2006/relationships/slideLayout" Target="../slideLayouts/slideLayout25.xml"/><Relationship Id="rId9" Type="http://schemas.openxmlformats.org/officeDocument/2006/relationships/tags" Target="../tags/tag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30.xml"/><Relationship Id="rId7" Type="http://schemas.openxmlformats.org/officeDocument/2006/relationships/vmlDrawing" Target="../drawings/vmlDrawing6.v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10" Type="http://schemas.openxmlformats.org/officeDocument/2006/relationships/image" Target="../media/image1.emf"/><Relationship Id="rId4" Type="http://schemas.openxmlformats.org/officeDocument/2006/relationships/slideLayout" Target="../slideLayouts/slideLayout31.xml"/><Relationship Id="rId9" Type="http://schemas.openxmlformats.org/officeDocument/2006/relationships/oleObject" Target="../embeddings/oleObject6.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103.xml"/><Relationship Id="rId7" Type="http://schemas.openxmlformats.org/officeDocument/2006/relationships/vmlDrawing" Target="../drawings/vmlDrawing7.v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heme" Target="../theme/theme9.xml"/><Relationship Id="rId5" Type="http://schemas.openxmlformats.org/officeDocument/2006/relationships/slideLayout" Target="../slideLayouts/slideLayout105.xml"/><Relationship Id="rId10" Type="http://schemas.openxmlformats.org/officeDocument/2006/relationships/image" Target="../media/image1.emf"/><Relationship Id="rId4" Type="http://schemas.openxmlformats.org/officeDocument/2006/relationships/slideLayout" Target="../slideLayouts/slideLayout104.xml"/><Relationship Id="rId9" Type="http://schemas.openxmlformats.org/officeDocument/2006/relationships/oleObject" Target="../embeddings/oleObject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913" y="528604"/>
            <a:ext cx="11272176" cy="55754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920" y="1208057"/>
            <a:ext cx="11272175" cy="4968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9071" y="6356418"/>
            <a:ext cx="2743200" cy="365125"/>
          </a:xfrm>
          <a:prstGeom prst="rect">
            <a:avLst/>
          </a:prstGeom>
        </p:spPr>
        <p:txBody>
          <a:bodyPr vert="horz" lIns="91440" tIns="45720" rIns="91440" bIns="45720" rtlCol="0" anchor="ctr"/>
          <a:lstStyle>
            <a:lvl1pPr algn="l">
              <a:defRPr sz="588">
                <a:solidFill>
                  <a:schemeClr val="tx1">
                    <a:tint val="75000"/>
                  </a:schemeClr>
                </a:solidFill>
              </a:defRPr>
            </a:lvl1pPr>
          </a:lstStyle>
          <a:p>
            <a:pPr defTabSz="829523"/>
            <a:endParaRPr lang="en-GB" dirty="0">
              <a:solidFill>
                <a:srgbClr val="1E6482">
                  <a:tint val="75000"/>
                </a:srgbClr>
              </a:solidFill>
            </a:endParaRPr>
          </a:p>
        </p:txBody>
      </p:sp>
      <p:sp>
        <p:nvSpPr>
          <p:cNvPr id="5" name="Footer Placeholder 4"/>
          <p:cNvSpPr>
            <a:spLocks noGrp="1"/>
          </p:cNvSpPr>
          <p:nvPr>
            <p:ph type="ftr" sz="quarter" idx="3"/>
          </p:nvPr>
        </p:nvSpPr>
        <p:spPr>
          <a:xfrm>
            <a:off x="4038608" y="6356418"/>
            <a:ext cx="4114799" cy="365125"/>
          </a:xfrm>
          <a:prstGeom prst="rect">
            <a:avLst/>
          </a:prstGeom>
        </p:spPr>
        <p:txBody>
          <a:bodyPr vert="horz" lIns="91440" tIns="45720" rIns="91440" bIns="45720" rtlCol="0" anchor="ctr"/>
          <a:lstStyle>
            <a:lvl1pPr algn="ctr">
              <a:defRPr sz="588">
                <a:solidFill>
                  <a:schemeClr val="tx1">
                    <a:tint val="75000"/>
                  </a:schemeClr>
                </a:solidFill>
              </a:defRPr>
            </a:lvl1pPr>
          </a:lstStyle>
          <a:p>
            <a:pPr defTabSz="829523"/>
            <a:endParaRPr lang="en-GB" dirty="0">
              <a:solidFill>
                <a:srgbClr val="1E6482">
                  <a:tint val="75000"/>
                </a:srgbClr>
              </a:solidFill>
            </a:endParaRPr>
          </a:p>
        </p:txBody>
      </p:sp>
      <p:sp>
        <p:nvSpPr>
          <p:cNvPr id="6" name="Slide Number Placeholder 5"/>
          <p:cNvSpPr>
            <a:spLocks noGrp="1"/>
          </p:cNvSpPr>
          <p:nvPr>
            <p:ph type="sldNum" sz="quarter" idx="4"/>
          </p:nvPr>
        </p:nvSpPr>
        <p:spPr>
          <a:xfrm>
            <a:off x="8898047" y="6356418"/>
            <a:ext cx="2743200" cy="365125"/>
          </a:xfrm>
          <a:prstGeom prst="rect">
            <a:avLst/>
          </a:prstGeom>
        </p:spPr>
        <p:txBody>
          <a:bodyPr vert="horz" lIns="91440" tIns="45720" rIns="91440" bIns="45720" rtlCol="0" anchor="ctr"/>
          <a:lstStyle>
            <a:lvl1pPr algn="r">
              <a:defRPr sz="588">
                <a:solidFill>
                  <a:schemeClr val="tx1">
                    <a:tint val="75000"/>
                  </a:schemeClr>
                </a:solidFill>
              </a:defRPr>
            </a:lvl1pPr>
          </a:lstStyle>
          <a:p>
            <a:pPr defTabSz="829523"/>
            <a:fld id="{9E392B69-7F34-4833-A48A-1472ED9D6EC6}" type="slidenum">
              <a:rPr lang="en-GB" smtClean="0">
                <a:solidFill>
                  <a:srgbClr val="1E6482">
                    <a:tint val="75000"/>
                  </a:srgbClr>
                </a:solidFill>
              </a:rPr>
              <a:pPr defTabSz="829523"/>
              <a:t>‹#›</a:t>
            </a:fld>
            <a:endParaRPr lang="en-GB" dirty="0">
              <a:solidFill>
                <a:srgbClr val="1E6482">
                  <a:tint val="75000"/>
                </a:srgbClr>
              </a:solidFill>
            </a:endParaRPr>
          </a:p>
        </p:txBody>
      </p:sp>
      <p:graphicFrame>
        <p:nvGraphicFramePr>
          <p:cNvPr id="7" name="Object 6" hidden="1"/>
          <p:cNvGraphicFramePr>
            <a:graphicFrameLocks noChangeAspect="1"/>
          </p:cNvGraphicFramePr>
          <p:nvPr>
            <p:custDataLst>
              <p:tags r:id="rId6"/>
            </p:custDataLst>
            <p:extLst/>
          </p:nvPr>
        </p:nvGraphicFramePr>
        <p:xfrm>
          <a:off x="2571" y="1019"/>
          <a:ext cx="2560" cy="1018"/>
        </p:xfrm>
        <a:graphic>
          <a:graphicData uri="http://schemas.openxmlformats.org/presentationml/2006/ole">
            <mc:AlternateContent xmlns:mc="http://schemas.openxmlformats.org/markup-compatibility/2006">
              <mc:Choice xmlns:v="urn:schemas-microsoft-com:vml" Requires="v">
                <p:oleObj spid="_x0000_s1261" name="think-cell Slide" r:id="rId7" imgW="216" imgH="216" progId="TCLayout.ActiveDocument.1">
                  <p:embed/>
                </p:oleObj>
              </mc:Choice>
              <mc:Fallback>
                <p:oleObj name="think-cell Slide" r:id="rId7" imgW="216" imgH="216" progId="TCLayout.ActiveDocument.1">
                  <p:embed/>
                  <p:pic>
                    <p:nvPicPr>
                      <p:cNvPr id="7" name="Object 6" hidden="1"/>
                      <p:cNvPicPr/>
                      <p:nvPr/>
                    </p:nvPicPr>
                    <p:blipFill>
                      <a:blip r:embed="rId8"/>
                      <a:stretch>
                        <a:fillRect/>
                      </a:stretch>
                    </p:blipFill>
                    <p:spPr>
                      <a:xfrm>
                        <a:off x="2571" y="1019"/>
                        <a:ext cx="2560" cy="1018"/>
                      </a:xfrm>
                      <a:prstGeom prst="rect">
                        <a:avLst/>
                      </a:prstGeom>
                    </p:spPr>
                  </p:pic>
                </p:oleObj>
              </mc:Fallback>
            </mc:AlternateContent>
          </a:graphicData>
        </a:graphic>
      </p:graphicFrame>
      <p:sp>
        <p:nvSpPr>
          <p:cNvPr id="11" name="Rectangle 10"/>
          <p:cNvSpPr/>
          <p:nvPr/>
        </p:nvSpPr>
        <p:spPr>
          <a:xfrm>
            <a:off x="459913" y="1028667"/>
            <a:ext cx="11272176" cy="73388"/>
          </a:xfrm>
          <a:prstGeom prst="rect">
            <a:avLst/>
          </a:prstGeom>
          <a:gradFill>
            <a:gsLst>
              <a:gs pos="0">
                <a:srgbClr val="1E6482"/>
              </a:gs>
              <a:gs pos="33000">
                <a:srgbClr val="54AF8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23"/>
            <a:endParaRPr lang="en-GB" sz="621" dirty="0">
              <a:solidFill>
                <a:prstClr val="white"/>
              </a:solidFill>
              <a:latin typeface="Arial" panose="020B0604020202020204" pitchFamily="34" charset="0"/>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87420" y="410755"/>
            <a:ext cx="997545" cy="329851"/>
          </a:xfrm>
          <a:prstGeom prst="rect">
            <a:avLst/>
          </a:prstGeom>
        </p:spPr>
      </p:pic>
      <p:pic>
        <p:nvPicPr>
          <p:cNvPr id="14" name="Picture 1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2369" y="242312"/>
            <a:ext cx="1261275" cy="629677"/>
          </a:xfrm>
          <a:prstGeom prst="rect">
            <a:avLst/>
          </a:prstGeom>
        </p:spPr>
      </p:pic>
    </p:spTree>
    <p:extLst>
      <p:ext uri="{BB962C8B-B14F-4D97-AF65-F5344CB8AC3E}">
        <p14:creationId xmlns:p14="http://schemas.microsoft.com/office/powerpoint/2010/main" val="1987405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447695" rtl="0" eaLnBrk="1" latinLnBrk="0" hangingPunct="1">
        <a:lnSpc>
          <a:spcPct val="90000"/>
        </a:lnSpc>
        <a:spcBef>
          <a:spcPct val="0"/>
        </a:spcBef>
        <a:buNone/>
        <a:defRPr sz="2155" kern="1200">
          <a:solidFill>
            <a:schemeClr val="tx1"/>
          </a:solidFill>
          <a:latin typeface="+mj-lt"/>
          <a:ea typeface="+mj-ea"/>
          <a:cs typeface="+mj-cs"/>
        </a:defRPr>
      </a:lvl1pPr>
    </p:titleStyle>
    <p:bodyStyle>
      <a:lvl1pPr marL="111924" indent="-111924" algn="l" defTabSz="447695" rtl="0" eaLnBrk="1" latinLnBrk="0" hangingPunct="1">
        <a:lnSpc>
          <a:spcPct val="90000"/>
        </a:lnSpc>
        <a:spcBef>
          <a:spcPts val="491"/>
        </a:spcBef>
        <a:buFont typeface="Arial" panose="020B0604020202020204" pitchFamily="34" charset="0"/>
        <a:buChar char="•"/>
        <a:defRPr sz="1371" kern="1200">
          <a:solidFill>
            <a:schemeClr val="tx1"/>
          </a:solidFill>
          <a:latin typeface="+mn-lt"/>
          <a:ea typeface="+mn-ea"/>
          <a:cs typeface="+mn-cs"/>
        </a:defRPr>
      </a:lvl1pPr>
      <a:lvl2pPr marL="335769" indent="-111924" algn="l" defTabSz="447695" rtl="0" eaLnBrk="1" latinLnBrk="0" hangingPunct="1">
        <a:lnSpc>
          <a:spcPct val="90000"/>
        </a:lnSpc>
        <a:spcBef>
          <a:spcPts val="245"/>
        </a:spcBef>
        <a:buFont typeface="Arial" panose="020B0604020202020204" pitchFamily="34" charset="0"/>
        <a:buChar char="•"/>
        <a:defRPr sz="1175" kern="1200">
          <a:solidFill>
            <a:schemeClr val="tx1"/>
          </a:solidFill>
          <a:latin typeface="+mn-lt"/>
          <a:ea typeface="+mn-ea"/>
          <a:cs typeface="+mn-cs"/>
        </a:defRPr>
      </a:lvl2pPr>
      <a:lvl3pPr marL="559617" indent="-111924" algn="l" defTabSz="447695" rtl="0" eaLnBrk="1" latinLnBrk="0" hangingPunct="1">
        <a:lnSpc>
          <a:spcPct val="90000"/>
        </a:lnSpc>
        <a:spcBef>
          <a:spcPts val="245"/>
        </a:spcBef>
        <a:buFont typeface="Arial" panose="020B0604020202020204" pitchFamily="34" charset="0"/>
        <a:buChar char="•"/>
        <a:defRPr sz="979" kern="1200">
          <a:solidFill>
            <a:schemeClr val="tx1"/>
          </a:solidFill>
          <a:latin typeface="+mn-lt"/>
          <a:ea typeface="+mn-ea"/>
          <a:cs typeface="+mn-cs"/>
        </a:defRPr>
      </a:lvl3pPr>
      <a:lvl4pPr marL="783463" indent="-111924" algn="l" defTabSz="447695" rtl="0" eaLnBrk="1" latinLnBrk="0" hangingPunct="1">
        <a:lnSpc>
          <a:spcPct val="90000"/>
        </a:lnSpc>
        <a:spcBef>
          <a:spcPts val="245"/>
        </a:spcBef>
        <a:buFont typeface="Arial" panose="020B0604020202020204" pitchFamily="34" charset="0"/>
        <a:buChar char="•"/>
        <a:defRPr sz="883" kern="1200">
          <a:solidFill>
            <a:schemeClr val="tx1"/>
          </a:solidFill>
          <a:latin typeface="+mn-lt"/>
          <a:ea typeface="+mn-ea"/>
          <a:cs typeface="+mn-cs"/>
        </a:defRPr>
      </a:lvl4pPr>
      <a:lvl5pPr marL="1007309" indent="-111924" algn="l" defTabSz="447695" rtl="0" eaLnBrk="1" latinLnBrk="0" hangingPunct="1">
        <a:lnSpc>
          <a:spcPct val="90000"/>
        </a:lnSpc>
        <a:spcBef>
          <a:spcPts val="245"/>
        </a:spcBef>
        <a:buFont typeface="Arial" panose="020B0604020202020204" pitchFamily="34" charset="0"/>
        <a:buChar char="•"/>
        <a:defRPr sz="883" kern="1200">
          <a:solidFill>
            <a:schemeClr val="tx1"/>
          </a:solidFill>
          <a:latin typeface="+mn-lt"/>
          <a:ea typeface="+mn-ea"/>
          <a:cs typeface="+mn-cs"/>
        </a:defRPr>
      </a:lvl5pPr>
      <a:lvl6pPr marL="1231156" indent="-111924" algn="l" defTabSz="447695" rtl="0" eaLnBrk="1" latinLnBrk="0" hangingPunct="1">
        <a:lnSpc>
          <a:spcPct val="90000"/>
        </a:lnSpc>
        <a:spcBef>
          <a:spcPts val="245"/>
        </a:spcBef>
        <a:buFont typeface="Arial" panose="020B0604020202020204" pitchFamily="34" charset="0"/>
        <a:buChar char="•"/>
        <a:defRPr sz="883" kern="1200">
          <a:solidFill>
            <a:schemeClr val="tx1"/>
          </a:solidFill>
          <a:latin typeface="+mn-lt"/>
          <a:ea typeface="+mn-ea"/>
          <a:cs typeface="+mn-cs"/>
        </a:defRPr>
      </a:lvl6pPr>
      <a:lvl7pPr marL="1455001" indent="-111924" algn="l" defTabSz="447695" rtl="0" eaLnBrk="1" latinLnBrk="0" hangingPunct="1">
        <a:lnSpc>
          <a:spcPct val="90000"/>
        </a:lnSpc>
        <a:spcBef>
          <a:spcPts val="245"/>
        </a:spcBef>
        <a:buFont typeface="Arial" panose="020B0604020202020204" pitchFamily="34" charset="0"/>
        <a:buChar char="•"/>
        <a:defRPr sz="883" kern="1200">
          <a:solidFill>
            <a:schemeClr val="tx1"/>
          </a:solidFill>
          <a:latin typeface="+mn-lt"/>
          <a:ea typeface="+mn-ea"/>
          <a:cs typeface="+mn-cs"/>
        </a:defRPr>
      </a:lvl7pPr>
      <a:lvl8pPr marL="1678849" indent="-111924" algn="l" defTabSz="447695" rtl="0" eaLnBrk="1" latinLnBrk="0" hangingPunct="1">
        <a:lnSpc>
          <a:spcPct val="90000"/>
        </a:lnSpc>
        <a:spcBef>
          <a:spcPts val="245"/>
        </a:spcBef>
        <a:buFont typeface="Arial" panose="020B0604020202020204" pitchFamily="34" charset="0"/>
        <a:buChar char="•"/>
        <a:defRPr sz="883" kern="1200">
          <a:solidFill>
            <a:schemeClr val="tx1"/>
          </a:solidFill>
          <a:latin typeface="+mn-lt"/>
          <a:ea typeface="+mn-ea"/>
          <a:cs typeface="+mn-cs"/>
        </a:defRPr>
      </a:lvl8pPr>
      <a:lvl9pPr marL="1902694" indent="-111924" algn="l" defTabSz="447695" rtl="0" eaLnBrk="1" latinLnBrk="0" hangingPunct="1">
        <a:lnSpc>
          <a:spcPct val="90000"/>
        </a:lnSpc>
        <a:spcBef>
          <a:spcPts val="245"/>
        </a:spcBef>
        <a:buFont typeface="Arial" panose="020B0604020202020204" pitchFamily="34" charset="0"/>
        <a:buChar char="•"/>
        <a:defRPr sz="883" kern="1200">
          <a:solidFill>
            <a:schemeClr val="tx1"/>
          </a:solidFill>
          <a:latin typeface="+mn-lt"/>
          <a:ea typeface="+mn-ea"/>
          <a:cs typeface="+mn-cs"/>
        </a:defRPr>
      </a:lvl9pPr>
    </p:bodyStyle>
    <p:otherStyle>
      <a:defPPr>
        <a:defRPr lang="en-US"/>
      </a:defPPr>
      <a:lvl1pPr marL="0" algn="l" defTabSz="447695" rtl="0" eaLnBrk="1" latinLnBrk="0" hangingPunct="1">
        <a:defRPr sz="883" kern="1200">
          <a:solidFill>
            <a:schemeClr val="tx1"/>
          </a:solidFill>
          <a:latin typeface="+mn-lt"/>
          <a:ea typeface="+mn-ea"/>
          <a:cs typeface="+mn-cs"/>
        </a:defRPr>
      </a:lvl1pPr>
      <a:lvl2pPr marL="223846" algn="l" defTabSz="447695" rtl="0" eaLnBrk="1" latinLnBrk="0" hangingPunct="1">
        <a:defRPr sz="883" kern="1200">
          <a:solidFill>
            <a:schemeClr val="tx1"/>
          </a:solidFill>
          <a:latin typeface="+mn-lt"/>
          <a:ea typeface="+mn-ea"/>
          <a:cs typeface="+mn-cs"/>
        </a:defRPr>
      </a:lvl2pPr>
      <a:lvl3pPr marL="447695" algn="l" defTabSz="447695" rtl="0" eaLnBrk="1" latinLnBrk="0" hangingPunct="1">
        <a:defRPr sz="883" kern="1200">
          <a:solidFill>
            <a:schemeClr val="tx1"/>
          </a:solidFill>
          <a:latin typeface="+mn-lt"/>
          <a:ea typeface="+mn-ea"/>
          <a:cs typeface="+mn-cs"/>
        </a:defRPr>
      </a:lvl3pPr>
      <a:lvl4pPr marL="671539" algn="l" defTabSz="447695" rtl="0" eaLnBrk="1" latinLnBrk="0" hangingPunct="1">
        <a:defRPr sz="883" kern="1200">
          <a:solidFill>
            <a:schemeClr val="tx1"/>
          </a:solidFill>
          <a:latin typeface="+mn-lt"/>
          <a:ea typeface="+mn-ea"/>
          <a:cs typeface="+mn-cs"/>
        </a:defRPr>
      </a:lvl4pPr>
      <a:lvl5pPr marL="895384" algn="l" defTabSz="447695" rtl="0" eaLnBrk="1" latinLnBrk="0" hangingPunct="1">
        <a:defRPr sz="883" kern="1200">
          <a:solidFill>
            <a:schemeClr val="tx1"/>
          </a:solidFill>
          <a:latin typeface="+mn-lt"/>
          <a:ea typeface="+mn-ea"/>
          <a:cs typeface="+mn-cs"/>
        </a:defRPr>
      </a:lvl5pPr>
      <a:lvl6pPr marL="1119232" algn="l" defTabSz="447695" rtl="0" eaLnBrk="1" latinLnBrk="0" hangingPunct="1">
        <a:defRPr sz="883" kern="1200">
          <a:solidFill>
            <a:schemeClr val="tx1"/>
          </a:solidFill>
          <a:latin typeface="+mn-lt"/>
          <a:ea typeface="+mn-ea"/>
          <a:cs typeface="+mn-cs"/>
        </a:defRPr>
      </a:lvl6pPr>
      <a:lvl7pPr marL="1343078" algn="l" defTabSz="447695" rtl="0" eaLnBrk="1" latinLnBrk="0" hangingPunct="1">
        <a:defRPr sz="883" kern="1200">
          <a:solidFill>
            <a:schemeClr val="tx1"/>
          </a:solidFill>
          <a:latin typeface="+mn-lt"/>
          <a:ea typeface="+mn-ea"/>
          <a:cs typeface="+mn-cs"/>
        </a:defRPr>
      </a:lvl7pPr>
      <a:lvl8pPr marL="1566925" algn="l" defTabSz="447695" rtl="0" eaLnBrk="1" latinLnBrk="0" hangingPunct="1">
        <a:defRPr sz="883" kern="1200">
          <a:solidFill>
            <a:schemeClr val="tx1"/>
          </a:solidFill>
          <a:latin typeface="+mn-lt"/>
          <a:ea typeface="+mn-ea"/>
          <a:cs typeface="+mn-cs"/>
        </a:defRPr>
      </a:lvl8pPr>
      <a:lvl9pPr marL="1790771" algn="l" defTabSz="447695" rtl="0" eaLnBrk="1" latinLnBrk="0" hangingPunct="1">
        <a:defRPr sz="88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911" y="528540"/>
            <a:ext cx="11272176" cy="55754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914" y="1208055"/>
            <a:ext cx="11272173" cy="4968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9071" y="6356354"/>
            <a:ext cx="2743200" cy="365125"/>
          </a:xfrm>
          <a:prstGeom prst="rect">
            <a:avLst/>
          </a:prstGeom>
        </p:spPr>
        <p:txBody>
          <a:bodyPr vert="horz" lIns="91440" tIns="45720" rIns="91440" bIns="45720" rtlCol="0" anchor="ctr"/>
          <a:lstStyle>
            <a:lvl1pPr algn="l">
              <a:defRPr sz="588">
                <a:solidFill>
                  <a:schemeClr val="tx1">
                    <a:tint val="75000"/>
                  </a:schemeClr>
                </a:solidFill>
              </a:defRPr>
            </a:lvl1pPr>
          </a:lstStyle>
          <a:p>
            <a:endParaRPr lang="en-GB" dirty="0">
              <a:solidFill>
                <a:srgbClr val="1E6482">
                  <a:tint val="75000"/>
                </a:srgbClr>
              </a:solidFill>
            </a:endParaRPr>
          </a:p>
        </p:txBody>
      </p:sp>
      <p:sp>
        <p:nvSpPr>
          <p:cNvPr id="5" name="Footer Placeholder 4"/>
          <p:cNvSpPr>
            <a:spLocks noGrp="1"/>
          </p:cNvSpPr>
          <p:nvPr>
            <p:ph type="ftr" sz="quarter" idx="3"/>
          </p:nvPr>
        </p:nvSpPr>
        <p:spPr>
          <a:xfrm>
            <a:off x="4038602" y="6356354"/>
            <a:ext cx="4114799" cy="365125"/>
          </a:xfrm>
          <a:prstGeom prst="rect">
            <a:avLst/>
          </a:prstGeom>
        </p:spPr>
        <p:txBody>
          <a:bodyPr vert="horz" lIns="91440" tIns="45720" rIns="91440" bIns="45720" rtlCol="0" anchor="ctr"/>
          <a:lstStyle>
            <a:lvl1pPr algn="ctr">
              <a:defRPr sz="588">
                <a:solidFill>
                  <a:schemeClr val="tx1">
                    <a:tint val="75000"/>
                  </a:schemeClr>
                </a:solidFill>
              </a:defRPr>
            </a:lvl1pPr>
          </a:lstStyle>
          <a:p>
            <a:endParaRPr lang="en-GB" dirty="0">
              <a:solidFill>
                <a:srgbClr val="1E6482">
                  <a:tint val="75000"/>
                </a:srgbClr>
              </a:solidFill>
            </a:endParaRPr>
          </a:p>
        </p:txBody>
      </p:sp>
      <p:sp>
        <p:nvSpPr>
          <p:cNvPr id="6" name="Slide Number Placeholder 5"/>
          <p:cNvSpPr>
            <a:spLocks noGrp="1"/>
          </p:cNvSpPr>
          <p:nvPr>
            <p:ph type="sldNum" sz="quarter" idx="4"/>
          </p:nvPr>
        </p:nvSpPr>
        <p:spPr>
          <a:xfrm>
            <a:off x="8898047" y="6356354"/>
            <a:ext cx="2743200" cy="365125"/>
          </a:xfrm>
          <a:prstGeom prst="rect">
            <a:avLst/>
          </a:prstGeom>
        </p:spPr>
        <p:txBody>
          <a:bodyPr vert="horz" lIns="91440" tIns="45720" rIns="91440" bIns="45720" rtlCol="0" anchor="ctr"/>
          <a:lstStyle>
            <a:lvl1pPr algn="r">
              <a:defRPr sz="588">
                <a:solidFill>
                  <a:schemeClr val="tx1">
                    <a:tint val="75000"/>
                  </a:schemeClr>
                </a:solidFill>
              </a:defRPr>
            </a:lvl1p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graphicFrame>
        <p:nvGraphicFramePr>
          <p:cNvPr id="7" name="Object 6" hidden="1"/>
          <p:cNvGraphicFramePr>
            <a:graphicFrameLocks noChangeAspect="1"/>
          </p:cNvGraphicFramePr>
          <p:nvPr userDrawn="1">
            <p:custDataLst>
              <p:tags r:id="rId9"/>
            </p:custDataLst>
            <p:extLst/>
          </p:nvPr>
        </p:nvGraphicFramePr>
        <p:xfrm>
          <a:off x="2569" y="1019"/>
          <a:ext cx="2560" cy="1018"/>
        </p:xfrm>
        <a:graphic>
          <a:graphicData uri="http://schemas.openxmlformats.org/presentationml/2006/ole">
            <mc:AlternateContent xmlns:mc="http://schemas.openxmlformats.org/markup-compatibility/2006">
              <mc:Choice xmlns:v="urn:schemas-microsoft-com:vml" Requires="v">
                <p:oleObj spid="_x0000_s14480" name="think-cell Slide" r:id="rId10" imgW="216" imgH="216" progId="TCLayout.ActiveDocument.1">
                  <p:embed/>
                </p:oleObj>
              </mc:Choice>
              <mc:Fallback>
                <p:oleObj name="think-cell Slide" r:id="rId10" imgW="216" imgH="216" progId="TCLayout.ActiveDocument.1">
                  <p:embed/>
                  <p:pic>
                    <p:nvPicPr>
                      <p:cNvPr id="0" name=""/>
                      <p:cNvPicPr/>
                      <p:nvPr/>
                    </p:nvPicPr>
                    <p:blipFill>
                      <a:blip r:embed="rId11"/>
                      <a:stretch>
                        <a:fillRect/>
                      </a:stretch>
                    </p:blipFill>
                    <p:spPr>
                      <a:xfrm>
                        <a:off x="2569" y="1019"/>
                        <a:ext cx="2560" cy="1018"/>
                      </a:xfrm>
                      <a:prstGeom prst="rect">
                        <a:avLst/>
                      </a:prstGeom>
                    </p:spPr>
                  </p:pic>
                </p:oleObj>
              </mc:Fallback>
            </mc:AlternateContent>
          </a:graphicData>
        </a:graphic>
      </p:graphicFrame>
      <p:sp>
        <p:nvSpPr>
          <p:cNvPr id="9" name="Footer Placeholder 2"/>
          <p:cNvSpPr txBox="1">
            <a:spLocks/>
          </p:cNvSpPr>
          <p:nvPr userDrawn="1"/>
        </p:nvSpPr>
        <p:spPr>
          <a:xfrm>
            <a:off x="8522789" y="6452000"/>
            <a:ext cx="3493715" cy="326351"/>
          </a:xfrm>
          <a:prstGeom prst="rect">
            <a:avLst/>
          </a:prstGeom>
        </p:spPr>
        <p:txBody>
          <a:bodyPr vert="horz" lIns="0" tIns="0" rIns="0" bIns="0" rtlCol="0" anchor="b" anchorCtr="0"/>
          <a:lstStyle>
            <a:defPPr>
              <a:defRPr lang="en-US"/>
            </a:defPPr>
            <a:lvl1pPr algn="r" defTabSz="496888" rtl="0" fontAlgn="base">
              <a:spcBef>
                <a:spcPct val="0"/>
              </a:spcBef>
              <a:spcAft>
                <a:spcPct val="0"/>
              </a:spcAft>
              <a:defRPr sz="916" kern="1200">
                <a:solidFill>
                  <a:srgbClr val="007DB8"/>
                </a:solidFill>
                <a:latin typeface="Arial" panose="020B0604020202020204" pitchFamily="34" charset="0"/>
                <a:ea typeface="ヒラギノ角ゴ Pro W3" charset="0"/>
                <a:cs typeface="Arial" panose="020B0604020202020204" pitchFamily="34" charset="0"/>
              </a:defRPr>
            </a:lvl1pPr>
            <a:lvl2pPr marL="496888" indent="-39688"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95363" indent="-80963"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492250" indent="-120650"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990725" indent="-161925"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a:lstStyle>
          <a:p>
            <a:pPr defTabSz="223584"/>
            <a:r>
              <a:rPr lang="en-US" sz="588" dirty="0">
                <a:solidFill>
                  <a:srgbClr val="FF0000"/>
                </a:solidFill>
              </a:rPr>
              <a:t>Draft policy in development</a:t>
            </a:r>
          </a:p>
        </p:txBody>
      </p:sp>
    </p:spTree>
    <p:extLst>
      <p:ext uri="{BB962C8B-B14F-4D97-AF65-F5344CB8AC3E}">
        <p14:creationId xmlns:p14="http://schemas.microsoft.com/office/powerpoint/2010/main" val="3747013998"/>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Lst>
  <p:hf hdr="0" ftr="0" dt="0"/>
  <p:txStyles>
    <p:titleStyle>
      <a:lvl1pPr algn="l" defTabSz="447706" rtl="0" eaLnBrk="1" latinLnBrk="0" hangingPunct="1">
        <a:lnSpc>
          <a:spcPct val="90000"/>
        </a:lnSpc>
        <a:spcBef>
          <a:spcPct val="0"/>
        </a:spcBef>
        <a:buNone/>
        <a:defRPr sz="2154" kern="1200">
          <a:solidFill>
            <a:schemeClr val="tx1"/>
          </a:solidFill>
          <a:latin typeface="+mj-lt"/>
          <a:ea typeface="+mj-ea"/>
          <a:cs typeface="+mj-cs"/>
        </a:defRPr>
      </a:lvl1pPr>
    </p:titleStyle>
    <p:bodyStyle>
      <a:lvl1pPr marL="111927" indent="-111927" algn="l" defTabSz="447706" rtl="0" eaLnBrk="1" latinLnBrk="0" hangingPunct="1">
        <a:lnSpc>
          <a:spcPct val="90000"/>
        </a:lnSpc>
        <a:spcBef>
          <a:spcPts val="490"/>
        </a:spcBef>
        <a:buFont typeface="Arial" panose="020B0604020202020204" pitchFamily="34" charset="0"/>
        <a:buChar char="•"/>
        <a:defRPr sz="1371" kern="1200">
          <a:solidFill>
            <a:schemeClr val="tx1"/>
          </a:solidFill>
          <a:latin typeface="+mn-lt"/>
          <a:ea typeface="+mn-ea"/>
          <a:cs typeface="+mn-cs"/>
        </a:defRPr>
      </a:lvl1pPr>
      <a:lvl2pPr marL="335777" indent="-111927" algn="l" defTabSz="447706" rtl="0" eaLnBrk="1" latinLnBrk="0" hangingPunct="1">
        <a:lnSpc>
          <a:spcPct val="90000"/>
        </a:lnSpc>
        <a:spcBef>
          <a:spcPts val="245"/>
        </a:spcBef>
        <a:buFont typeface="Arial" panose="020B0604020202020204" pitchFamily="34" charset="0"/>
        <a:buChar char="•"/>
        <a:defRPr sz="1175" kern="1200">
          <a:solidFill>
            <a:schemeClr val="tx1"/>
          </a:solidFill>
          <a:latin typeface="+mn-lt"/>
          <a:ea typeface="+mn-ea"/>
          <a:cs typeface="+mn-cs"/>
        </a:defRPr>
      </a:lvl2pPr>
      <a:lvl3pPr marL="559631" indent="-111927" algn="l" defTabSz="447706" rtl="0" eaLnBrk="1" latinLnBrk="0" hangingPunct="1">
        <a:lnSpc>
          <a:spcPct val="90000"/>
        </a:lnSpc>
        <a:spcBef>
          <a:spcPts val="245"/>
        </a:spcBef>
        <a:buFont typeface="Arial" panose="020B0604020202020204" pitchFamily="34" charset="0"/>
        <a:buChar char="•"/>
        <a:defRPr sz="979" kern="1200">
          <a:solidFill>
            <a:schemeClr val="tx1"/>
          </a:solidFill>
          <a:latin typeface="+mn-lt"/>
          <a:ea typeface="+mn-ea"/>
          <a:cs typeface="+mn-cs"/>
        </a:defRPr>
      </a:lvl3pPr>
      <a:lvl4pPr marL="783482"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4pPr>
      <a:lvl5pPr marL="1007335"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5pPr>
      <a:lvl6pPr marL="123118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6pPr>
      <a:lvl7pPr marL="145503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7pPr>
      <a:lvl8pPr marL="1678890"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8pPr>
      <a:lvl9pPr marL="1902741"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9pPr>
    </p:bodyStyle>
    <p:otherStyle>
      <a:defPPr>
        <a:defRPr lang="en-US"/>
      </a:defPPr>
      <a:lvl1pPr marL="0" algn="l" defTabSz="447706" rtl="0" eaLnBrk="1" latinLnBrk="0" hangingPunct="1">
        <a:defRPr sz="882" kern="1200">
          <a:solidFill>
            <a:schemeClr val="tx1"/>
          </a:solidFill>
          <a:latin typeface="+mn-lt"/>
          <a:ea typeface="+mn-ea"/>
          <a:cs typeface="+mn-cs"/>
        </a:defRPr>
      </a:lvl1pPr>
      <a:lvl2pPr marL="223852" algn="l" defTabSz="447706" rtl="0" eaLnBrk="1" latinLnBrk="0" hangingPunct="1">
        <a:defRPr sz="882" kern="1200">
          <a:solidFill>
            <a:schemeClr val="tx1"/>
          </a:solidFill>
          <a:latin typeface="+mn-lt"/>
          <a:ea typeface="+mn-ea"/>
          <a:cs typeface="+mn-cs"/>
        </a:defRPr>
      </a:lvl2pPr>
      <a:lvl3pPr marL="447706" algn="l" defTabSz="447706" rtl="0" eaLnBrk="1" latinLnBrk="0" hangingPunct="1">
        <a:defRPr sz="882" kern="1200">
          <a:solidFill>
            <a:schemeClr val="tx1"/>
          </a:solidFill>
          <a:latin typeface="+mn-lt"/>
          <a:ea typeface="+mn-ea"/>
          <a:cs typeface="+mn-cs"/>
        </a:defRPr>
      </a:lvl3pPr>
      <a:lvl4pPr marL="671556" algn="l" defTabSz="447706" rtl="0" eaLnBrk="1" latinLnBrk="0" hangingPunct="1">
        <a:defRPr sz="882" kern="1200">
          <a:solidFill>
            <a:schemeClr val="tx1"/>
          </a:solidFill>
          <a:latin typeface="+mn-lt"/>
          <a:ea typeface="+mn-ea"/>
          <a:cs typeface="+mn-cs"/>
        </a:defRPr>
      </a:lvl4pPr>
      <a:lvl5pPr marL="895407" algn="l" defTabSz="447706" rtl="0" eaLnBrk="1" latinLnBrk="0" hangingPunct="1">
        <a:defRPr sz="882" kern="1200">
          <a:solidFill>
            <a:schemeClr val="tx1"/>
          </a:solidFill>
          <a:latin typeface="+mn-lt"/>
          <a:ea typeface="+mn-ea"/>
          <a:cs typeface="+mn-cs"/>
        </a:defRPr>
      </a:lvl5pPr>
      <a:lvl6pPr marL="1119260" algn="l" defTabSz="447706" rtl="0" eaLnBrk="1" latinLnBrk="0" hangingPunct="1">
        <a:defRPr sz="882" kern="1200">
          <a:solidFill>
            <a:schemeClr val="tx1"/>
          </a:solidFill>
          <a:latin typeface="+mn-lt"/>
          <a:ea typeface="+mn-ea"/>
          <a:cs typeface="+mn-cs"/>
        </a:defRPr>
      </a:lvl6pPr>
      <a:lvl7pPr marL="1343112" algn="l" defTabSz="447706" rtl="0" eaLnBrk="1" latinLnBrk="0" hangingPunct="1">
        <a:defRPr sz="882" kern="1200">
          <a:solidFill>
            <a:schemeClr val="tx1"/>
          </a:solidFill>
          <a:latin typeface="+mn-lt"/>
          <a:ea typeface="+mn-ea"/>
          <a:cs typeface="+mn-cs"/>
        </a:defRPr>
      </a:lvl7pPr>
      <a:lvl8pPr marL="1566964" algn="l" defTabSz="447706" rtl="0" eaLnBrk="1" latinLnBrk="0" hangingPunct="1">
        <a:defRPr sz="882" kern="1200">
          <a:solidFill>
            <a:schemeClr val="tx1"/>
          </a:solidFill>
          <a:latin typeface="+mn-lt"/>
          <a:ea typeface="+mn-ea"/>
          <a:cs typeface="+mn-cs"/>
        </a:defRPr>
      </a:lvl8pPr>
      <a:lvl9pPr marL="1790816" algn="l" defTabSz="447706" rtl="0" eaLnBrk="1" latinLnBrk="0" hangingPunct="1">
        <a:defRPr sz="882"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911" y="528540"/>
            <a:ext cx="11272176" cy="55754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914" y="1208055"/>
            <a:ext cx="11272173" cy="4968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9071" y="6356354"/>
            <a:ext cx="2743200" cy="365125"/>
          </a:xfrm>
          <a:prstGeom prst="rect">
            <a:avLst/>
          </a:prstGeom>
        </p:spPr>
        <p:txBody>
          <a:bodyPr vert="horz" lIns="91440" tIns="45720" rIns="91440" bIns="45720" rtlCol="0" anchor="ctr"/>
          <a:lstStyle>
            <a:lvl1pPr algn="l">
              <a:defRPr sz="588">
                <a:solidFill>
                  <a:schemeClr val="tx1">
                    <a:tint val="75000"/>
                  </a:schemeClr>
                </a:solidFill>
              </a:defRPr>
            </a:lvl1pPr>
          </a:lstStyle>
          <a:p>
            <a:endParaRPr lang="en-GB" dirty="0">
              <a:solidFill>
                <a:srgbClr val="1E6482">
                  <a:tint val="75000"/>
                </a:srgbClr>
              </a:solidFill>
            </a:endParaRPr>
          </a:p>
        </p:txBody>
      </p:sp>
      <p:sp>
        <p:nvSpPr>
          <p:cNvPr id="5" name="Footer Placeholder 4"/>
          <p:cNvSpPr>
            <a:spLocks noGrp="1"/>
          </p:cNvSpPr>
          <p:nvPr>
            <p:ph type="ftr" sz="quarter" idx="3"/>
          </p:nvPr>
        </p:nvSpPr>
        <p:spPr>
          <a:xfrm>
            <a:off x="4038602" y="6356354"/>
            <a:ext cx="4114799" cy="365125"/>
          </a:xfrm>
          <a:prstGeom prst="rect">
            <a:avLst/>
          </a:prstGeom>
        </p:spPr>
        <p:txBody>
          <a:bodyPr vert="horz" lIns="91440" tIns="45720" rIns="91440" bIns="45720" rtlCol="0" anchor="ctr"/>
          <a:lstStyle>
            <a:lvl1pPr algn="ctr">
              <a:defRPr sz="588">
                <a:solidFill>
                  <a:schemeClr val="tx1">
                    <a:tint val="75000"/>
                  </a:schemeClr>
                </a:solidFill>
              </a:defRPr>
            </a:lvl1pPr>
          </a:lstStyle>
          <a:p>
            <a:endParaRPr lang="en-GB" dirty="0">
              <a:solidFill>
                <a:srgbClr val="1E6482">
                  <a:tint val="75000"/>
                </a:srgbClr>
              </a:solidFill>
            </a:endParaRPr>
          </a:p>
        </p:txBody>
      </p:sp>
      <p:sp>
        <p:nvSpPr>
          <p:cNvPr id="6" name="Slide Number Placeholder 5"/>
          <p:cNvSpPr>
            <a:spLocks noGrp="1"/>
          </p:cNvSpPr>
          <p:nvPr>
            <p:ph type="sldNum" sz="quarter" idx="4"/>
          </p:nvPr>
        </p:nvSpPr>
        <p:spPr>
          <a:xfrm>
            <a:off x="8898047" y="6356354"/>
            <a:ext cx="2743200" cy="365125"/>
          </a:xfrm>
          <a:prstGeom prst="rect">
            <a:avLst/>
          </a:prstGeom>
        </p:spPr>
        <p:txBody>
          <a:bodyPr vert="horz" lIns="91440" tIns="45720" rIns="91440" bIns="45720" rtlCol="0" anchor="ctr"/>
          <a:lstStyle>
            <a:lvl1pPr algn="r">
              <a:defRPr sz="588">
                <a:solidFill>
                  <a:schemeClr val="tx1">
                    <a:tint val="75000"/>
                  </a:schemeClr>
                </a:solidFill>
              </a:defRPr>
            </a:lvl1p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graphicFrame>
        <p:nvGraphicFramePr>
          <p:cNvPr id="7" name="Object 6" hidden="1"/>
          <p:cNvGraphicFramePr>
            <a:graphicFrameLocks noChangeAspect="1"/>
          </p:cNvGraphicFramePr>
          <p:nvPr userDrawn="1">
            <p:custDataLst>
              <p:tags r:id="rId9"/>
            </p:custDataLst>
            <p:extLst/>
          </p:nvPr>
        </p:nvGraphicFramePr>
        <p:xfrm>
          <a:off x="2569" y="1019"/>
          <a:ext cx="2560" cy="1018"/>
        </p:xfrm>
        <a:graphic>
          <a:graphicData uri="http://schemas.openxmlformats.org/presentationml/2006/ole">
            <mc:AlternateContent xmlns:mc="http://schemas.openxmlformats.org/markup-compatibility/2006">
              <mc:Choice xmlns:v="urn:schemas-microsoft-com:vml" Requires="v">
                <p:oleObj spid="_x0000_s25730" name="think-cell Slide" r:id="rId10" imgW="216" imgH="216" progId="TCLayout.ActiveDocument.1">
                  <p:embed/>
                </p:oleObj>
              </mc:Choice>
              <mc:Fallback>
                <p:oleObj name="think-cell Slide" r:id="rId10" imgW="216" imgH="216" progId="TCLayout.ActiveDocument.1">
                  <p:embed/>
                  <p:pic>
                    <p:nvPicPr>
                      <p:cNvPr id="0" name=""/>
                      <p:cNvPicPr/>
                      <p:nvPr/>
                    </p:nvPicPr>
                    <p:blipFill>
                      <a:blip r:embed="rId11"/>
                      <a:stretch>
                        <a:fillRect/>
                      </a:stretch>
                    </p:blipFill>
                    <p:spPr>
                      <a:xfrm>
                        <a:off x="2569" y="1019"/>
                        <a:ext cx="2560" cy="1018"/>
                      </a:xfrm>
                      <a:prstGeom prst="rect">
                        <a:avLst/>
                      </a:prstGeom>
                    </p:spPr>
                  </p:pic>
                </p:oleObj>
              </mc:Fallback>
            </mc:AlternateContent>
          </a:graphicData>
        </a:graphic>
      </p:graphicFrame>
      <p:sp>
        <p:nvSpPr>
          <p:cNvPr id="9" name="Footer Placeholder 2"/>
          <p:cNvSpPr txBox="1">
            <a:spLocks/>
          </p:cNvSpPr>
          <p:nvPr userDrawn="1"/>
        </p:nvSpPr>
        <p:spPr>
          <a:xfrm>
            <a:off x="8522789" y="6452000"/>
            <a:ext cx="3493715" cy="326351"/>
          </a:xfrm>
          <a:prstGeom prst="rect">
            <a:avLst/>
          </a:prstGeom>
        </p:spPr>
        <p:txBody>
          <a:bodyPr vert="horz" lIns="0" tIns="0" rIns="0" bIns="0" rtlCol="0" anchor="b" anchorCtr="0"/>
          <a:lstStyle>
            <a:defPPr>
              <a:defRPr lang="en-US"/>
            </a:defPPr>
            <a:lvl1pPr algn="r" defTabSz="496888" rtl="0" fontAlgn="base">
              <a:spcBef>
                <a:spcPct val="0"/>
              </a:spcBef>
              <a:spcAft>
                <a:spcPct val="0"/>
              </a:spcAft>
              <a:defRPr sz="916" kern="1200">
                <a:solidFill>
                  <a:srgbClr val="007DB8"/>
                </a:solidFill>
                <a:latin typeface="Arial" panose="020B0604020202020204" pitchFamily="34" charset="0"/>
                <a:ea typeface="ヒラギノ角ゴ Pro W3" charset="0"/>
                <a:cs typeface="Arial" panose="020B0604020202020204" pitchFamily="34" charset="0"/>
              </a:defRPr>
            </a:lvl1pPr>
            <a:lvl2pPr marL="496888" indent="-39688"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95363" indent="-80963"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492250" indent="-120650"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990725" indent="-161925"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a:lstStyle>
          <a:p>
            <a:pPr defTabSz="223584"/>
            <a:r>
              <a:rPr lang="en-US" sz="588" dirty="0">
                <a:solidFill>
                  <a:srgbClr val="FF0000"/>
                </a:solidFill>
              </a:rPr>
              <a:t>Draft policy in development</a:t>
            </a:r>
          </a:p>
        </p:txBody>
      </p:sp>
    </p:spTree>
    <p:extLst>
      <p:ext uri="{BB962C8B-B14F-4D97-AF65-F5344CB8AC3E}">
        <p14:creationId xmlns:p14="http://schemas.microsoft.com/office/powerpoint/2010/main" val="199007738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Lst>
  <p:hf hdr="0" ftr="0" dt="0"/>
  <p:txStyles>
    <p:titleStyle>
      <a:lvl1pPr algn="l" defTabSz="447706" rtl="0" eaLnBrk="1" latinLnBrk="0" hangingPunct="1">
        <a:lnSpc>
          <a:spcPct val="90000"/>
        </a:lnSpc>
        <a:spcBef>
          <a:spcPct val="0"/>
        </a:spcBef>
        <a:buNone/>
        <a:defRPr sz="2154" kern="1200">
          <a:solidFill>
            <a:schemeClr val="tx1"/>
          </a:solidFill>
          <a:latin typeface="+mj-lt"/>
          <a:ea typeface="+mj-ea"/>
          <a:cs typeface="+mj-cs"/>
        </a:defRPr>
      </a:lvl1pPr>
    </p:titleStyle>
    <p:bodyStyle>
      <a:lvl1pPr marL="111927" indent="-111927" algn="l" defTabSz="447706" rtl="0" eaLnBrk="1" latinLnBrk="0" hangingPunct="1">
        <a:lnSpc>
          <a:spcPct val="90000"/>
        </a:lnSpc>
        <a:spcBef>
          <a:spcPts val="490"/>
        </a:spcBef>
        <a:buFont typeface="Arial" panose="020B0604020202020204" pitchFamily="34" charset="0"/>
        <a:buChar char="•"/>
        <a:defRPr sz="1371" kern="1200">
          <a:solidFill>
            <a:schemeClr val="tx1"/>
          </a:solidFill>
          <a:latin typeface="+mn-lt"/>
          <a:ea typeface="+mn-ea"/>
          <a:cs typeface="+mn-cs"/>
        </a:defRPr>
      </a:lvl1pPr>
      <a:lvl2pPr marL="335777" indent="-111927" algn="l" defTabSz="447706" rtl="0" eaLnBrk="1" latinLnBrk="0" hangingPunct="1">
        <a:lnSpc>
          <a:spcPct val="90000"/>
        </a:lnSpc>
        <a:spcBef>
          <a:spcPts val="245"/>
        </a:spcBef>
        <a:buFont typeface="Arial" panose="020B0604020202020204" pitchFamily="34" charset="0"/>
        <a:buChar char="•"/>
        <a:defRPr sz="1175" kern="1200">
          <a:solidFill>
            <a:schemeClr val="tx1"/>
          </a:solidFill>
          <a:latin typeface="+mn-lt"/>
          <a:ea typeface="+mn-ea"/>
          <a:cs typeface="+mn-cs"/>
        </a:defRPr>
      </a:lvl2pPr>
      <a:lvl3pPr marL="559631" indent="-111927" algn="l" defTabSz="447706" rtl="0" eaLnBrk="1" latinLnBrk="0" hangingPunct="1">
        <a:lnSpc>
          <a:spcPct val="90000"/>
        </a:lnSpc>
        <a:spcBef>
          <a:spcPts val="245"/>
        </a:spcBef>
        <a:buFont typeface="Arial" panose="020B0604020202020204" pitchFamily="34" charset="0"/>
        <a:buChar char="•"/>
        <a:defRPr sz="979" kern="1200">
          <a:solidFill>
            <a:schemeClr val="tx1"/>
          </a:solidFill>
          <a:latin typeface="+mn-lt"/>
          <a:ea typeface="+mn-ea"/>
          <a:cs typeface="+mn-cs"/>
        </a:defRPr>
      </a:lvl3pPr>
      <a:lvl4pPr marL="783482"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4pPr>
      <a:lvl5pPr marL="1007335"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5pPr>
      <a:lvl6pPr marL="123118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6pPr>
      <a:lvl7pPr marL="145503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7pPr>
      <a:lvl8pPr marL="1678890"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8pPr>
      <a:lvl9pPr marL="1902741"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9pPr>
    </p:bodyStyle>
    <p:otherStyle>
      <a:defPPr>
        <a:defRPr lang="en-US"/>
      </a:defPPr>
      <a:lvl1pPr marL="0" algn="l" defTabSz="447706" rtl="0" eaLnBrk="1" latinLnBrk="0" hangingPunct="1">
        <a:defRPr sz="882" kern="1200">
          <a:solidFill>
            <a:schemeClr val="tx1"/>
          </a:solidFill>
          <a:latin typeface="+mn-lt"/>
          <a:ea typeface="+mn-ea"/>
          <a:cs typeface="+mn-cs"/>
        </a:defRPr>
      </a:lvl1pPr>
      <a:lvl2pPr marL="223852" algn="l" defTabSz="447706" rtl="0" eaLnBrk="1" latinLnBrk="0" hangingPunct="1">
        <a:defRPr sz="882" kern="1200">
          <a:solidFill>
            <a:schemeClr val="tx1"/>
          </a:solidFill>
          <a:latin typeface="+mn-lt"/>
          <a:ea typeface="+mn-ea"/>
          <a:cs typeface="+mn-cs"/>
        </a:defRPr>
      </a:lvl2pPr>
      <a:lvl3pPr marL="447706" algn="l" defTabSz="447706" rtl="0" eaLnBrk="1" latinLnBrk="0" hangingPunct="1">
        <a:defRPr sz="882" kern="1200">
          <a:solidFill>
            <a:schemeClr val="tx1"/>
          </a:solidFill>
          <a:latin typeface="+mn-lt"/>
          <a:ea typeface="+mn-ea"/>
          <a:cs typeface="+mn-cs"/>
        </a:defRPr>
      </a:lvl3pPr>
      <a:lvl4pPr marL="671556" algn="l" defTabSz="447706" rtl="0" eaLnBrk="1" latinLnBrk="0" hangingPunct="1">
        <a:defRPr sz="882" kern="1200">
          <a:solidFill>
            <a:schemeClr val="tx1"/>
          </a:solidFill>
          <a:latin typeface="+mn-lt"/>
          <a:ea typeface="+mn-ea"/>
          <a:cs typeface="+mn-cs"/>
        </a:defRPr>
      </a:lvl4pPr>
      <a:lvl5pPr marL="895407" algn="l" defTabSz="447706" rtl="0" eaLnBrk="1" latinLnBrk="0" hangingPunct="1">
        <a:defRPr sz="882" kern="1200">
          <a:solidFill>
            <a:schemeClr val="tx1"/>
          </a:solidFill>
          <a:latin typeface="+mn-lt"/>
          <a:ea typeface="+mn-ea"/>
          <a:cs typeface="+mn-cs"/>
        </a:defRPr>
      </a:lvl5pPr>
      <a:lvl6pPr marL="1119260" algn="l" defTabSz="447706" rtl="0" eaLnBrk="1" latinLnBrk="0" hangingPunct="1">
        <a:defRPr sz="882" kern="1200">
          <a:solidFill>
            <a:schemeClr val="tx1"/>
          </a:solidFill>
          <a:latin typeface="+mn-lt"/>
          <a:ea typeface="+mn-ea"/>
          <a:cs typeface="+mn-cs"/>
        </a:defRPr>
      </a:lvl6pPr>
      <a:lvl7pPr marL="1343112" algn="l" defTabSz="447706" rtl="0" eaLnBrk="1" latinLnBrk="0" hangingPunct="1">
        <a:defRPr sz="882" kern="1200">
          <a:solidFill>
            <a:schemeClr val="tx1"/>
          </a:solidFill>
          <a:latin typeface="+mn-lt"/>
          <a:ea typeface="+mn-ea"/>
          <a:cs typeface="+mn-cs"/>
        </a:defRPr>
      </a:lvl7pPr>
      <a:lvl8pPr marL="1566964" algn="l" defTabSz="447706" rtl="0" eaLnBrk="1" latinLnBrk="0" hangingPunct="1">
        <a:defRPr sz="882" kern="1200">
          <a:solidFill>
            <a:schemeClr val="tx1"/>
          </a:solidFill>
          <a:latin typeface="+mn-lt"/>
          <a:ea typeface="+mn-ea"/>
          <a:cs typeface="+mn-cs"/>
        </a:defRPr>
      </a:lvl8pPr>
      <a:lvl9pPr marL="1790816" algn="l" defTabSz="447706" rtl="0" eaLnBrk="1" latinLnBrk="0" hangingPunct="1">
        <a:defRPr sz="88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913" y="528595"/>
            <a:ext cx="11272176" cy="55754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915" y="1208057"/>
            <a:ext cx="11272175" cy="4968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9071" y="6356409"/>
            <a:ext cx="2743200" cy="365125"/>
          </a:xfrm>
          <a:prstGeom prst="rect">
            <a:avLst/>
          </a:prstGeom>
        </p:spPr>
        <p:txBody>
          <a:bodyPr vert="horz" lIns="91440" tIns="45720" rIns="91440" bIns="45720" rtlCol="0" anchor="ctr"/>
          <a:lstStyle>
            <a:lvl1pPr algn="l">
              <a:defRPr sz="588">
                <a:solidFill>
                  <a:schemeClr val="tx1">
                    <a:tint val="75000"/>
                  </a:schemeClr>
                </a:solidFill>
              </a:defRPr>
            </a:lvl1pPr>
          </a:lstStyle>
          <a:p>
            <a:endParaRPr lang="en-GB" dirty="0">
              <a:solidFill>
                <a:srgbClr val="1E6482">
                  <a:tint val="75000"/>
                </a:srgbClr>
              </a:solidFill>
            </a:endParaRPr>
          </a:p>
        </p:txBody>
      </p:sp>
      <p:sp>
        <p:nvSpPr>
          <p:cNvPr id="5" name="Footer Placeholder 4"/>
          <p:cNvSpPr>
            <a:spLocks noGrp="1"/>
          </p:cNvSpPr>
          <p:nvPr>
            <p:ph type="ftr" sz="quarter" idx="3"/>
          </p:nvPr>
        </p:nvSpPr>
        <p:spPr>
          <a:xfrm>
            <a:off x="4038605" y="6356409"/>
            <a:ext cx="4114799" cy="365125"/>
          </a:xfrm>
          <a:prstGeom prst="rect">
            <a:avLst/>
          </a:prstGeom>
        </p:spPr>
        <p:txBody>
          <a:bodyPr vert="horz" lIns="91440" tIns="45720" rIns="91440" bIns="45720" rtlCol="0" anchor="ctr"/>
          <a:lstStyle>
            <a:lvl1pPr algn="ctr">
              <a:defRPr sz="588">
                <a:solidFill>
                  <a:schemeClr val="tx1">
                    <a:tint val="75000"/>
                  </a:schemeClr>
                </a:solidFill>
              </a:defRPr>
            </a:lvl1pPr>
          </a:lstStyle>
          <a:p>
            <a:endParaRPr lang="en-GB" dirty="0">
              <a:solidFill>
                <a:srgbClr val="1E6482">
                  <a:tint val="75000"/>
                </a:srgbClr>
              </a:solidFill>
            </a:endParaRPr>
          </a:p>
        </p:txBody>
      </p:sp>
      <p:sp>
        <p:nvSpPr>
          <p:cNvPr id="6" name="Slide Number Placeholder 5"/>
          <p:cNvSpPr>
            <a:spLocks noGrp="1"/>
          </p:cNvSpPr>
          <p:nvPr>
            <p:ph type="sldNum" sz="quarter" idx="4"/>
          </p:nvPr>
        </p:nvSpPr>
        <p:spPr>
          <a:xfrm>
            <a:off x="8898047" y="6356409"/>
            <a:ext cx="2743200" cy="365125"/>
          </a:xfrm>
          <a:prstGeom prst="rect">
            <a:avLst/>
          </a:prstGeom>
        </p:spPr>
        <p:txBody>
          <a:bodyPr vert="horz" lIns="91440" tIns="45720" rIns="91440" bIns="45720" rtlCol="0" anchor="ctr"/>
          <a:lstStyle>
            <a:lvl1pPr algn="r">
              <a:defRPr sz="588">
                <a:solidFill>
                  <a:schemeClr val="tx1">
                    <a:tint val="75000"/>
                  </a:schemeClr>
                </a:solidFill>
              </a:defRPr>
            </a:lvl1p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graphicFrame>
        <p:nvGraphicFramePr>
          <p:cNvPr id="7" name="Object 6" hidden="1"/>
          <p:cNvGraphicFramePr>
            <a:graphicFrameLocks noChangeAspect="1"/>
          </p:cNvGraphicFramePr>
          <p:nvPr>
            <p:custDataLst>
              <p:tags r:id="rId9"/>
            </p:custDataLst>
            <p:extLst/>
          </p:nvPr>
        </p:nvGraphicFramePr>
        <p:xfrm>
          <a:off x="2571" y="1019"/>
          <a:ext cx="2560" cy="1018"/>
        </p:xfrm>
        <a:graphic>
          <a:graphicData uri="http://schemas.openxmlformats.org/presentationml/2006/ole">
            <mc:AlternateContent xmlns:mc="http://schemas.openxmlformats.org/markup-compatibility/2006">
              <mc:Choice xmlns:v="urn:schemas-microsoft-com:vml" Requires="v">
                <p:oleObj spid="_x0000_s2285" name="think-cell Slide" r:id="rId10" imgW="216" imgH="216" progId="TCLayout.ActiveDocument.1">
                  <p:embed/>
                </p:oleObj>
              </mc:Choice>
              <mc:Fallback>
                <p:oleObj name="think-cell Slide" r:id="rId10" imgW="216" imgH="216" progId="TCLayout.ActiveDocument.1">
                  <p:embed/>
                  <p:pic>
                    <p:nvPicPr>
                      <p:cNvPr id="7" name="Object 6" hidden="1"/>
                      <p:cNvPicPr/>
                      <p:nvPr/>
                    </p:nvPicPr>
                    <p:blipFill>
                      <a:blip r:embed="rId11"/>
                      <a:stretch>
                        <a:fillRect/>
                      </a:stretch>
                    </p:blipFill>
                    <p:spPr>
                      <a:xfrm>
                        <a:off x="2571" y="1019"/>
                        <a:ext cx="2560" cy="1018"/>
                      </a:xfrm>
                      <a:prstGeom prst="rect">
                        <a:avLst/>
                      </a:prstGeom>
                    </p:spPr>
                  </p:pic>
                </p:oleObj>
              </mc:Fallback>
            </mc:AlternateContent>
          </a:graphicData>
        </a:graphic>
      </p:graphicFrame>
      <p:sp>
        <p:nvSpPr>
          <p:cNvPr id="11" name="Rectangle 10"/>
          <p:cNvSpPr/>
          <p:nvPr/>
        </p:nvSpPr>
        <p:spPr>
          <a:xfrm>
            <a:off x="459913" y="1028667"/>
            <a:ext cx="11272176" cy="73388"/>
          </a:xfrm>
          <a:prstGeom prst="rect">
            <a:avLst/>
          </a:prstGeom>
          <a:gradFill>
            <a:gsLst>
              <a:gs pos="0">
                <a:srgbClr val="1E6482"/>
              </a:gs>
              <a:gs pos="33000">
                <a:srgbClr val="54AF8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21" dirty="0">
              <a:solidFill>
                <a:prstClr val="white"/>
              </a:solidFill>
              <a:latin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87415" y="410744"/>
            <a:ext cx="997545" cy="329851"/>
          </a:xfrm>
          <a:prstGeom prst="rect">
            <a:avLst/>
          </a:prstGeom>
        </p:spPr>
      </p:pic>
      <p:pic>
        <p:nvPicPr>
          <p:cNvPr id="14" name="Picture 1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2369" y="242301"/>
            <a:ext cx="1261275" cy="629677"/>
          </a:xfrm>
          <a:prstGeom prst="rect">
            <a:avLst/>
          </a:prstGeom>
        </p:spPr>
      </p:pic>
    </p:spTree>
    <p:extLst>
      <p:ext uri="{BB962C8B-B14F-4D97-AF65-F5344CB8AC3E}">
        <p14:creationId xmlns:p14="http://schemas.microsoft.com/office/powerpoint/2010/main" val="600396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defTabSz="447706" rtl="0" eaLnBrk="1" latinLnBrk="0" hangingPunct="1">
        <a:lnSpc>
          <a:spcPct val="90000"/>
        </a:lnSpc>
        <a:spcBef>
          <a:spcPct val="0"/>
        </a:spcBef>
        <a:buNone/>
        <a:defRPr sz="2154" kern="1200">
          <a:solidFill>
            <a:schemeClr val="tx1"/>
          </a:solidFill>
          <a:latin typeface="+mj-lt"/>
          <a:ea typeface="+mj-ea"/>
          <a:cs typeface="+mj-cs"/>
        </a:defRPr>
      </a:lvl1pPr>
    </p:titleStyle>
    <p:bodyStyle>
      <a:lvl1pPr marL="111927" indent="-111927" algn="l" defTabSz="447706" rtl="0" eaLnBrk="1" latinLnBrk="0" hangingPunct="1">
        <a:lnSpc>
          <a:spcPct val="90000"/>
        </a:lnSpc>
        <a:spcBef>
          <a:spcPts val="490"/>
        </a:spcBef>
        <a:buFont typeface="Arial" panose="020B0604020202020204" pitchFamily="34" charset="0"/>
        <a:buChar char="•"/>
        <a:defRPr sz="1371" kern="1200">
          <a:solidFill>
            <a:schemeClr val="tx1"/>
          </a:solidFill>
          <a:latin typeface="+mn-lt"/>
          <a:ea typeface="+mn-ea"/>
          <a:cs typeface="+mn-cs"/>
        </a:defRPr>
      </a:lvl1pPr>
      <a:lvl2pPr marL="335777" indent="-111927" algn="l" defTabSz="447706" rtl="0" eaLnBrk="1" latinLnBrk="0" hangingPunct="1">
        <a:lnSpc>
          <a:spcPct val="90000"/>
        </a:lnSpc>
        <a:spcBef>
          <a:spcPts val="245"/>
        </a:spcBef>
        <a:buFont typeface="Arial" panose="020B0604020202020204" pitchFamily="34" charset="0"/>
        <a:buChar char="•"/>
        <a:defRPr sz="1175" kern="1200">
          <a:solidFill>
            <a:schemeClr val="tx1"/>
          </a:solidFill>
          <a:latin typeface="+mn-lt"/>
          <a:ea typeface="+mn-ea"/>
          <a:cs typeface="+mn-cs"/>
        </a:defRPr>
      </a:lvl2pPr>
      <a:lvl3pPr marL="559631" indent="-111927" algn="l" defTabSz="447706" rtl="0" eaLnBrk="1" latinLnBrk="0" hangingPunct="1">
        <a:lnSpc>
          <a:spcPct val="90000"/>
        </a:lnSpc>
        <a:spcBef>
          <a:spcPts val="245"/>
        </a:spcBef>
        <a:buFont typeface="Arial" panose="020B0604020202020204" pitchFamily="34" charset="0"/>
        <a:buChar char="•"/>
        <a:defRPr sz="979" kern="1200">
          <a:solidFill>
            <a:schemeClr val="tx1"/>
          </a:solidFill>
          <a:latin typeface="+mn-lt"/>
          <a:ea typeface="+mn-ea"/>
          <a:cs typeface="+mn-cs"/>
        </a:defRPr>
      </a:lvl3pPr>
      <a:lvl4pPr marL="783482"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4pPr>
      <a:lvl5pPr marL="1007335"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5pPr>
      <a:lvl6pPr marL="123118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6pPr>
      <a:lvl7pPr marL="145503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7pPr>
      <a:lvl8pPr marL="1678890"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8pPr>
      <a:lvl9pPr marL="1902741"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9pPr>
    </p:bodyStyle>
    <p:otherStyle>
      <a:defPPr>
        <a:defRPr lang="en-US"/>
      </a:defPPr>
      <a:lvl1pPr marL="0" algn="l" defTabSz="447706" rtl="0" eaLnBrk="1" latinLnBrk="0" hangingPunct="1">
        <a:defRPr sz="882" kern="1200">
          <a:solidFill>
            <a:schemeClr val="tx1"/>
          </a:solidFill>
          <a:latin typeface="+mn-lt"/>
          <a:ea typeface="+mn-ea"/>
          <a:cs typeface="+mn-cs"/>
        </a:defRPr>
      </a:lvl1pPr>
      <a:lvl2pPr marL="223852" algn="l" defTabSz="447706" rtl="0" eaLnBrk="1" latinLnBrk="0" hangingPunct="1">
        <a:defRPr sz="882" kern="1200">
          <a:solidFill>
            <a:schemeClr val="tx1"/>
          </a:solidFill>
          <a:latin typeface="+mn-lt"/>
          <a:ea typeface="+mn-ea"/>
          <a:cs typeface="+mn-cs"/>
        </a:defRPr>
      </a:lvl2pPr>
      <a:lvl3pPr marL="447706" algn="l" defTabSz="447706" rtl="0" eaLnBrk="1" latinLnBrk="0" hangingPunct="1">
        <a:defRPr sz="882" kern="1200">
          <a:solidFill>
            <a:schemeClr val="tx1"/>
          </a:solidFill>
          <a:latin typeface="+mn-lt"/>
          <a:ea typeface="+mn-ea"/>
          <a:cs typeface="+mn-cs"/>
        </a:defRPr>
      </a:lvl3pPr>
      <a:lvl4pPr marL="671556" algn="l" defTabSz="447706" rtl="0" eaLnBrk="1" latinLnBrk="0" hangingPunct="1">
        <a:defRPr sz="882" kern="1200">
          <a:solidFill>
            <a:schemeClr val="tx1"/>
          </a:solidFill>
          <a:latin typeface="+mn-lt"/>
          <a:ea typeface="+mn-ea"/>
          <a:cs typeface="+mn-cs"/>
        </a:defRPr>
      </a:lvl4pPr>
      <a:lvl5pPr marL="895407" algn="l" defTabSz="447706" rtl="0" eaLnBrk="1" latinLnBrk="0" hangingPunct="1">
        <a:defRPr sz="882" kern="1200">
          <a:solidFill>
            <a:schemeClr val="tx1"/>
          </a:solidFill>
          <a:latin typeface="+mn-lt"/>
          <a:ea typeface="+mn-ea"/>
          <a:cs typeface="+mn-cs"/>
        </a:defRPr>
      </a:lvl5pPr>
      <a:lvl6pPr marL="1119260" algn="l" defTabSz="447706" rtl="0" eaLnBrk="1" latinLnBrk="0" hangingPunct="1">
        <a:defRPr sz="882" kern="1200">
          <a:solidFill>
            <a:schemeClr val="tx1"/>
          </a:solidFill>
          <a:latin typeface="+mn-lt"/>
          <a:ea typeface="+mn-ea"/>
          <a:cs typeface="+mn-cs"/>
        </a:defRPr>
      </a:lvl6pPr>
      <a:lvl7pPr marL="1343112" algn="l" defTabSz="447706" rtl="0" eaLnBrk="1" latinLnBrk="0" hangingPunct="1">
        <a:defRPr sz="882" kern="1200">
          <a:solidFill>
            <a:schemeClr val="tx1"/>
          </a:solidFill>
          <a:latin typeface="+mn-lt"/>
          <a:ea typeface="+mn-ea"/>
          <a:cs typeface="+mn-cs"/>
        </a:defRPr>
      </a:lvl7pPr>
      <a:lvl8pPr marL="1566964" algn="l" defTabSz="447706" rtl="0" eaLnBrk="1" latinLnBrk="0" hangingPunct="1">
        <a:defRPr sz="882" kern="1200">
          <a:solidFill>
            <a:schemeClr val="tx1"/>
          </a:solidFill>
          <a:latin typeface="+mn-lt"/>
          <a:ea typeface="+mn-ea"/>
          <a:cs typeface="+mn-cs"/>
        </a:defRPr>
      </a:lvl8pPr>
      <a:lvl9pPr marL="1790816" algn="l" defTabSz="447706" rtl="0" eaLnBrk="1" latinLnBrk="0" hangingPunct="1">
        <a:defRPr sz="88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913" y="528595"/>
            <a:ext cx="11272176" cy="55754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915" y="1208057"/>
            <a:ext cx="11272175" cy="4968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9071" y="6356409"/>
            <a:ext cx="2743200" cy="365125"/>
          </a:xfrm>
          <a:prstGeom prst="rect">
            <a:avLst/>
          </a:prstGeom>
        </p:spPr>
        <p:txBody>
          <a:bodyPr vert="horz" lIns="91440" tIns="45720" rIns="91440" bIns="45720" rtlCol="0" anchor="ctr"/>
          <a:lstStyle>
            <a:lvl1pPr algn="l">
              <a:defRPr sz="588">
                <a:solidFill>
                  <a:schemeClr val="tx1">
                    <a:tint val="75000"/>
                  </a:schemeClr>
                </a:solidFill>
              </a:defRPr>
            </a:lvl1pPr>
          </a:lstStyle>
          <a:p>
            <a:endParaRPr lang="en-GB" dirty="0">
              <a:solidFill>
                <a:srgbClr val="1E6482">
                  <a:tint val="75000"/>
                </a:srgbClr>
              </a:solidFill>
            </a:endParaRPr>
          </a:p>
        </p:txBody>
      </p:sp>
      <p:sp>
        <p:nvSpPr>
          <p:cNvPr id="5" name="Footer Placeholder 4"/>
          <p:cNvSpPr>
            <a:spLocks noGrp="1"/>
          </p:cNvSpPr>
          <p:nvPr>
            <p:ph type="ftr" sz="quarter" idx="3"/>
          </p:nvPr>
        </p:nvSpPr>
        <p:spPr>
          <a:xfrm>
            <a:off x="4038605" y="6356409"/>
            <a:ext cx="4114799" cy="365125"/>
          </a:xfrm>
          <a:prstGeom prst="rect">
            <a:avLst/>
          </a:prstGeom>
        </p:spPr>
        <p:txBody>
          <a:bodyPr vert="horz" lIns="91440" tIns="45720" rIns="91440" bIns="45720" rtlCol="0" anchor="ctr"/>
          <a:lstStyle>
            <a:lvl1pPr algn="ctr">
              <a:defRPr sz="588">
                <a:solidFill>
                  <a:schemeClr val="tx1">
                    <a:tint val="75000"/>
                  </a:schemeClr>
                </a:solidFill>
              </a:defRPr>
            </a:lvl1pPr>
          </a:lstStyle>
          <a:p>
            <a:endParaRPr lang="en-GB" dirty="0">
              <a:solidFill>
                <a:srgbClr val="1E6482">
                  <a:tint val="75000"/>
                </a:srgbClr>
              </a:solidFill>
            </a:endParaRPr>
          </a:p>
        </p:txBody>
      </p:sp>
      <p:sp>
        <p:nvSpPr>
          <p:cNvPr id="6" name="Slide Number Placeholder 5"/>
          <p:cNvSpPr>
            <a:spLocks noGrp="1"/>
          </p:cNvSpPr>
          <p:nvPr>
            <p:ph type="sldNum" sz="quarter" idx="4"/>
          </p:nvPr>
        </p:nvSpPr>
        <p:spPr>
          <a:xfrm>
            <a:off x="8898047" y="6356409"/>
            <a:ext cx="2743200" cy="365125"/>
          </a:xfrm>
          <a:prstGeom prst="rect">
            <a:avLst/>
          </a:prstGeom>
        </p:spPr>
        <p:txBody>
          <a:bodyPr vert="horz" lIns="91440" tIns="45720" rIns="91440" bIns="45720" rtlCol="0" anchor="ctr"/>
          <a:lstStyle>
            <a:lvl1pPr algn="r">
              <a:defRPr sz="588">
                <a:solidFill>
                  <a:schemeClr val="tx1">
                    <a:tint val="75000"/>
                  </a:schemeClr>
                </a:solidFill>
              </a:defRPr>
            </a:lvl1p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graphicFrame>
        <p:nvGraphicFramePr>
          <p:cNvPr id="7" name="Object 6" hidden="1"/>
          <p:cNvGraphicFramePr>
            <a:graphicFrameLocks noChangeAspect="1"/>
          </p:cNvGraphicFramePr>
          <p:nvPr>
            <p:custDataLst>
              <p:tags r:id="rId9"/>
            </p:custDataLst>
            <p:extLst/>
          </p:nvPr>
        </p:nvGraphicFramePr>
        <p:xfrm>
          <a:off x="2571" y="1019"/>
          <a:ext cx="2560" cy="1018"/>
        </p:xfrm>
        <a:graphic>
          <a:graphicData uri="http://schemas.openxmlformats.org/presentationml/2006/ole">
            <mc:AlternateContent xmlns:mc="http://schemas.openxmlformats.org/markup-compatibility/2006">
              <mc:Choice xmlns:v="urn:schemas-microsoft-com:vml" Requires="v">
                <p:oleObj spid="_x0000_s3309" name="think-cell Slide" r:id="rId10" imgW="216" imgH="216" progId="TCLayout.ActiveDocument.1">
                  <p:embed/>
                </p:oleObj>
              </mc:Choice>
              <mc:Fallback>
                <p:oleObj name="think-cell Slide" r:id="rId10" imgW="216" imgH="216" progId="TCLayout.ActiveDocument.1">
                  <p:embed/>
                  <p:pic>
                    <p:nvPicPr>
                      <p:cNvPr id="7" name="Object 6" hidden="1"/>
                      <p:cNvPicPr/>
                      <p:nvPr/>
                    </p:nvPicPr>
                    <p:blipFill>
                      <a:blip r:embed="rId11"/>
                      <a:stretch>
                        <a:fillRect/>
                      </a:stretch>
                    </p:blipFill>
                    <p:spPr>
                      <a:xfrm>
                        <a:off x="2571" y="1019"/>
                        <a:ext cx="2560" cy="1018"/>
                      </a:xfrm>
                      <a:prstGeom prst="rect">
                        <a:avLst/>
                      </a:prstGeom>
                    </p:spPr>
                  </p:pic>
                </p:oleObj>
              </mc:Fallback>
            </mc:AlternateContent>
          </a:graphicData>
        </a:graphic>
      </p:graphicFrame>
      <p:sp>
        <p:nvSpPr>
          <p:cNvPr id="11" name="Rectangle 10"/>
          <p:cNvSpPr/>
          <p:nvPr/>
        </p:nvSpPr>
        <p:spPr>
          <a:xfrm>
            <a:off x="459913" y="1028667"/>
            <a:ext cx="11272176" cy="73388"/>
          </a:xfrm>
          <a:prstGeom prst="rect">
            <a:avLst/>
          </a:prstGeom>
          <a:gradFill>
            <a:gsLst>
              <a:gs pos="0">
                <a:srgbClr val="1E6482"/>
              </a:gs>
              <a:gs pos="33000">
                <a:srgbClr val="54AF8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21" dirty="0">
              <a:solidFill>
                <a:prstClr val="white"/>
              </a:solidFill>
              <a:latin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87415" y="410744"/>
            <a:ext cx="997545" cy="329851"/>
          </a:xfrm>
          <a:prstGeom prst="rect">
            <a:avLst/>
          </a:prstGeom>
        </p:spPr>
      </p:pic>
      <p:pic>
        <p:nvPicPr>
          <p:cNvPr id="14" name="Picture 1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2369" y="242301"/>
            <a:ext cx="1261275" cy="629677"/>
          </a:xfrm>
          <a:prstGeom prst="rect">
            <a:avLst/>
          </a:prstGeom>
        </p:spPr>
      </p:pic>
    </p:spTree>
    <p:extLst>
      <p:ext uri="{BB962C8B-B14F-4D97-AF65-F5344CB8AC3E}">
        <p14:creationId xmlns:p14="http://schemas.microsoft.com/office/powerpoint/2010/main" val="5589869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ftr="0" dt="0"/>
  <p:txStyles>
    <p:titleStyle>
      <a:lvl1pPr algn="l" defTabSz="447706" rtl="0" eaLnBrk="1" latinLnBrk="0" hangingPunct="1">
        <a:lnSpc>
          <a:spcPct val="90000"/>
        </a:lnSpc>
        <a:spcBef>
          <a:spcPct val="0"/>
        </a:spcBef>
        <a:buNone/>
        <a:defRPr sz="2154" kern="1200">
          <a:solidFill>
            <a:schemeClr val="tx1"/>
          </a:solidFill>
          <a:latin typeface="+mj-lt"/>
          <a:ea typeface="+mj-ea"/>
          <a:cs typeface="+mj-cs"/>
        </a:defRPr>
      </a:lvl1pPr>
    </p:titleStyle>
    <p:bodyStyle>
      <a:lvl1pPr marL="111927" indent="-111927" algn="l" defTabSz="447706" rtl="0" eaLnBrk="1" latinLnBrk="0" hangingPunct="1">
        <a:lnSpc>
          <a:spcPct val="90000"/>
        </a:lnSpc>
        <a:spcBef>
          <a:spcPts val="490"/>
        </a:spcBef>
        <a:buFont typeface="Arial" panose="020B0604020202020204" pitchFamily="34" charset="0"/>
        <a:buChar char="•"/>
        <a:defRPr sz="1371" kern="1200">
          <a:solidFill>
            <a:schemeClr val="tx1"/>
          </a:solidFill>
          <a:latin typeface="+mn-lt"/>
          <a:ea typeface="+mn-ea"/>
          <a:cs typeface="+mn-cs"/>
        </a:defRPr>
      </a:lvl1pPr>
      <a:lvl2pPr marL="335777" indent="-111927" algn="l" defTabSz="447706" rtl="0" eaLnBrk="1" latinLnBrk="0" hangingPunct="1">
        <a:lnSpc>
          <a:spcPct val="90000"/>
        </a:lnSpc>
        <a:spcBef>
          <a:spcPts val="245"/>
        </a:spcBef>
        <a:buFont typeface="Arial" panose="020B0604020202020204" pitchFamily="34" charset="0"/>
        <a:buChar char="•"/>
        <a:defRPr sz="1175" kern="1200">
          <a:solidFill>
            <a:schemeClr val="tx1"/>
          </a:solidFill>
          <a:latin typeface="+mn-lt"/>
          <a:ea typeface="+mn-ea"/>
          <a:cs typeface="+mn-cs"/>
        </a:defRPr>
      </a:lvl2pPr>
      <a:lvl3pPr marL="559631" indent="-111927" algn="l" defTabSz="447706" rtl="0" eaLnBrk="1" latinLnBrk="0" hangingPunct="1">
        <a:lnSpc>
          <a:spcPct val="90000"/>
        </a:lnSpc>
        <a:spcBef>
          <a:spcPts val="245"/>
        </a:spcBef>
        <a:buFont typeface="Arial" panose="020B0604020202020204" pitchFamily="34" charset="0"/>
        <a:buChar char="•"/>
        <a:defRPr sz="979" kern="1200">
          <a:solidFill>
            <a:schemeClr val="tx1"/>
          </a:solidFill>
          <a:latin typeface="+mn-lt"/>
          <a:ea typeface="+mn-ea"/>
          <a:cs typeface="+mn-cs"/>
        </a:defRPr>
      </a:lvl3pPr>
      <a:lvl4pPr marL="783482"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4pPr>
      <a:lvl5pPr marL="1007335"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5pPr>
      <a:lvl6pPr marL="123118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6pPr>
      <a:lvl7pPr marL="145503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7pPr>
      <a:lvl8pPr marL="1678890"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8pPr>
      <a:lvl9pPr marL="1902741"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9pPr>
    </p:bodyStyle>
    <p:otherStyle>
      <a:defPPr>
        <a:defRPr lang="en-US"/>
      </a:defPPr>
      <a:lvl1pPr marL="0" algn="l" defTabSz="447706" rtl="0" eaLnBrk="1" latinLnBrk="0" hangingPunct="1">
        <a:defRPr sz="882" kern="1200">
          <a:solidFill>
            <a:schemeClr val="tx1"/>
          </a:solidFill>
          <a:latin typeface="+mn-lt"/>
          <a:ea typeface="+mn-ea"/>
          <a:cs typeface="+mn-cs"/>
        </a:defRPr>
      </a:lvl1pPr>
      <a:lvl2pPr marL="223852" algn="l" defTabSz="447706" rtl="0" eaLnBrk="1" latinLnBrk="0" hangingPunct="1">
        <a:defRPr sz="882" kern="1200">
          <a:solidFill>
            <a:schemeClr val="tx1"/>
          </a:solidFill>
          <a:latin typeface="+mn-lt"/>
          <a:ea typeface="+mn-ea"/>
          <a:cs typeface="+mn-cs"/>
        </a:defRPr>
      </a:lvl2pPr>
      <a:lvl3pPr marL="447706" algn="l" defTabSz="447706" rtl="0" eaLnBrk="1" latinLnBrk="0" hangingPunct="1">
        <a:defRPr sz="882" kern="1200">
          <a:solidFill>
            <a:schemeClr val="tx1"/>
          </a:solidFill>
          <a:latin typeface="+mn-lt"/>
          <a:ea typeface="+mn-ea"/>
          <a:cs typeface="+mn-cs"/>
        </a:defRPr>
      </a:lvl3pPr>
      <a:lvl4pPr marL="671556" algn="l" defTabSz="447706" rtl="0" eaLnBrk="1" latinLnBrk="0" hangingPunct="1">
        <a:defRPr sz="882" kern="1200">
          <a:solidFill>
            <a:schemeClr val="tx1"/>
          </a:solidFill>
          <a:latin typeface="+mn-lt"/>
          <a:ea typeface="+mn-ea"/>
          <a:cs typeface="+mn-cs"/>
        </a:defRPr>
      </a:lvl4pPr>
      <a:lvl5pPr marL="895407" algn="l" defTabSz="447706" rtl="0" eaLnBrk="1" latinLnBrk="0" hangingPunct="1">
        <a:defRPr sz="882" kern="1200">
          <a:solidFill>
            <a:schemeClr val="tx1"/>
          </a:solidFill>
          <a:latin typeface="+mn-lt"/>
          <a:ea typeface="+mn-ea"/>
          <a:cs typeface="+mn-cs"/>
        </a:defRPr>
      </a:lvl5pPr>
      <a:lvl6pPr marL="1119260" algn="l" defTabSz="447706" rtl="0" eaLnBrk="1" latinLnBrk="0" hangingPunct="1">
        <a:defRPr sz="882" kern="1200">
          <a:solidFill>
            <a:schemeClr val="tx1"/>
          </a:solidFill>
          <a:latin typeface="+mn-lt"/>
          <a:ea typeface="+mn-ea"/>
          <a:cs typeface="+mn-cs"/>
        </a:defRPr>
      </a:lvl6pPr>
      <a:lvl7pPr marL="1343112" algn="l" defTabSz="447706" rtl="0" eaLnBrk="1" latinLnBrk="0" hangingPunct="1">
        <a:defRPr sz="882" kern="1200">
          <a:solidFill>
            <a:schemeClr val="tx1"/>
          </a:solidFill>
          <a:latin typeface="+mn-lt"/>
          <a:ea typeface="+mn-ea"/>
          <a:cs typeface="+mn-cs"/>
        </a:defRPr>
      </a:lvl7pPr>
      <a:lvl8pPr marL="1566964" algn="l" defTabSz="447706" rtl="0" eaLnBrk="1" latinLnBrk="0" hangingPunct="1">
        <a:defRPr sz="882" kern="1200">
          <a:solidFill>
            <a:schemeClr val="tx1"/>
          </a:solidFill>
          <a:latin typeface="+mn-lt"/>
          <a:ea typeface="+mn-ea"/>
          <a:cs typeface="+mn-cs"/>
        </a:defRPr>
      </a:lvl8pPr>
      <a:lvl9pPr marL="1790816" algn="l" defTabSz="447706" rtl="0" eaLnBrk="1" latinLnBrk="0" hangingPunct="1">
        <a:defRPr sz="88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913" y="528595"/>
            <a:ext cx="11272176" cy="55754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915" y="1208057"/>
            <a:ext cx="11272175" cy="4968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9071" y="6356409"/>
            <a:ext cx="2743200" cy="365125"/>
          </a:xfrm>
          <a:prstGeom prst="rect">
            <a:avLst/>
          </a:prstGeom>
        </p:spPr>
        <p:txBody>
          <a:bodyPr vert="horz" lIns="91440" tIns="45720" rIns="91440" bIns="45720" rtlCol="0" anchor="ctr"/>
          <a:lstStyle>
            <a:lvl1pPr algn="l">
              <a:defRPr sz="588">
                <a:solidFill>
                  <a:schemeClr val="tx1">
                    <a:tint val="75000"/>
                  </a:schemeClr>
                </a:solidFill>
              </a:defRPr>
            </a:lvl1pPr>
          </a:lstStyle>
          <a:p>
            <a:endParaRPr lang="en-GB" dirty="0">
              <a:solidFill>
                <a:srgbClr val="1E6482">
                  <a:tint val="75000"/>
                </a:srgbClr>
              </a:solidFill>
            </a:endParaRPr>
          </a:p>
        </p:txBody>
      </p:sp>
      <p:sp>
        <p:nvSpPr>
          <p:cNvPr id="5" name="Footer Placeholder 4"/>
          <p:cNvSpPr>
            <a:spLocks noGrp="1"/>
          </p:cNvSpPr>
          <p:nvPr>
            <p:ph type="ftr" sz="quarter" idx="3"/>
          </p:nvPr>
        </p:nvSpPr>
        <p:spPr>
          <a:xfrm>
            <a:off x="4038605" y="6356409"/>
            <a:ext cx="4114799" cy="365125"/>
          </a:xfrm>
          <a:prstGeom prst="rect">
            <a:avLst/>
          </a:prstGeom>
        </p:spPr>
        <p:txBody>
          <a:bodyPr vert="horz" lIns="91440" tIns="45720" rIns="91440" bIns="45720" rtlCol="0" anchor="ctr"/>
          <a:lstStyle>
            <a:lvl1pPr algn="ctr">
              <a:defRPr sz="588">
                <a:solidFill>
                  <a:schemeClr val="tx1">
                    <a:tint val="75000"/>
                  </a:schemeClr>
                </a:solidFill>
              </a:defRPr>
            </a:lvl1pPr>
          </a:lstStyle>
          <a:p>
            <a:endParaRPr lang="en-GB" dirty="0">
              <a:solidFill>
                <a:srgbClr val="1E6482">
                  <a:tint val="75000"/>
                </a:srgbClr>
              </a:solidFill>
            </a:endParaRPr>
          </a:p>
        </p:txBody>
      </p:sp>
      <p:sp>
        <p:nvSpPr>
          <p:cNvPr id="6" name="Slide Number Placeholder 5"/>
          <p:cNvSpPr>
            <a:spLocks noGrp="1"/>
          </p:cNvSpPr>
          <p:nvPr>
            <p:ph type="sldNum" sz="quarter" idx="4"/>
          </p:nvPr>
        </p:nvSpPr>
        <p:spPr>
          <a:xfrm>
            <a:off x="8898047" y="6356409"/>
            <a:ext cx="2743200" cy="365125"/>
          </a:xfrm>
          <a:prstGeom prst="rect">
            <a:avLst/>
          </a:prstGeom>
        </p:spPr>
        <p:txBody>
          <a:bodyPr vert="horz" lIns="91440" tIns="45720" rIns="91440" bIns="45720" rtlCol="0" anchor="ctr"/>
          <a:lstStyle>
            <a:lvl1pPr algn="r">
              <a:defRPr sz="588">
                <a:solidFill>
                  <a:schemeClr val="tx1">
                    <a:tint val="75000"/>
                  </a:schemeClr>
                </a:solidFill>
              </a:defRPr>
            </a:lvl1p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graphicFrame>
        <p:nvGraphicFramePr>
          <p:cNvPr id="7" name="Object 6" hidden="1"/>
          <p:cNvGraphicFramePr>
            <a:graphicFrameLocks noChangeAspect="1"/>
          </p:cNvGraphicFramePr>
          <p:nvPr>
            <p:custDataLst>
              <p:tags r:id="rId9"/>
            </p:custDataLst>
            <p:extLst/>
          </p:nvPr>
        </p:nvGraphicFramePr>
        <p:xfrm>
          <a:off x="2571" y="1019"/>
          <a:ext cx="2560" cy="1018"/>
        </p:xfrm>
        <a:graphic>
          <a:graphicData uri="http://schemas.openxmlformats.org/presentationml/2006/ole">
            <mc:AlternateContent xmlns:mc="http://schemas.openxmlformats.org/markup-compatibility/2006">
              <mc:Choice xmlns:v="urn:schemas-microsoft-com:vml" Requires="v">
                <p:oleObj spid="_x0000_s4333" name="think-cell Slide" r:id="rId10" imgW="216" imgH="216" progId="TCLayout.ActiveDocument.1">
                  <p:embed/>
                </p:oleObj>
              </mc:Choice>
              <mc:Fallback>
                <p:oleObj name="think-cell Slide" r:id="rId10" imgW="216" imgH="216" progId="TCLayout.ActiveDocument.1">
                  <p:embed/>
                  <p:pic>
                    <p:nvPicPr>
                      <p:cNvPr id="7" name="Object 6" hidden="1"/>
                      <p:cNvPicPr/>
                      <p:nvPr/>
                    </p:nvPicPr>
                    <p:blipFill>
                      <a:blip r:embed="rId11"/>
                      <a:stretch>
                        <a:fillRect/>
                      </a:stretch>
                    </p:blipFill>
                    <p:spPr>
                      <a:xfrm>
                        <a:off x="2571" y="1019"/>
                        <a:ext cx="2560" cy="1018"/>
                      </a:xfrm>
                      <a:prstGeom prst="rect">
                        <a:avLst/>
                      </a:prstGeom>
                    </p:spPr>
                  </p:pic>
                </p:oleObj>
              </mc:Fallback>
            </mc:AlternateContent>
          </a:graphicData>
        </a:graphic>
      </p:graphicFrame>
      <p:sp>
        <p:nvSpPr>
          <p:cNvPr id="11" name="Rectangle 10"/>
          <p:cNvSpPr/>
          <p:nvPr/>
        </p:nvSpPr>
        <p:spPr>
          <a:xfrm>
            <a:off x="459913" y="1028667"/>
            <a:ext cx="11272176" cy="73388"/>
          </a:xfrm>
          <a:prstGeom prst="rect">
            <a:avLst/>
          </a:prstGeom>
          <a:gradFill>
            <a:gsLst>
              <a:gs pos="0">
                <a:srgbClr val="1E6482"/>
              </a:gs>
              <a:gs pos="33000">
                <a:srgbClr val="54AF8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21" dirty="0">
              <a:solidFill>
                <a:prstClr val="white"/>
              </a:solidFill>
              <a:latin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87415" y="410744"/>
            <a:ext cx="997545" cy="329851"/>
          </a:xfrm>
          <a:prstGeom prst="rect">
            <a:avLst/>
          </a:prstGeom>
        </p:spPr>
      </p:pic>
      <p:pic>
        <p:nvPicPr>
          <p:cNvPr id="14" name="Picture 1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2369" y="242301"/>
            <a:ext cx="1261275" cy="629677"/>
          </a:xfrm>
          <a:prstGeom prst="rect">
            <a:avLst/>
          </a:prstGeom>
        </p:spPr>
      </p:pic>
    </p:spTree>
    <p:extLst>
      <p:ext uri="{BB962C8B-B14F-4D97-AF65-F5344CB8AC3E}">
        <p14:creationId xmlns:p14="http://schemas.microsoft.com/office/powerpoint/2010/main" val="7624316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ftr="0" dt="0"/>
  <p:txStyles>
    <p:titleStyle>
      <a:lvl1pPr algn="l" defTabSz="447706" rtl="0" eaLnBrk="1" latinLnBrk="0" hangingPunct="1">
        <a:lnSpc>
          <a:spcPct val="90000"/>
        </a:lnSpc>
        <a:spcBef>
          <a:spcPct val="0"/>
        </a:spcBef>
        <a:buNone/>
        <a:defRPr sz="2154" kern="1200">
          <a:solidFill>
            <a:schemeClr val="tx1"/>
          </a:solidFill>
          <a:latin typeface="+mj-lt"/>
          <a:ea typeface="+mj-ea"/>
          <a:cs typeface="+mj-cs"/>
        </a:defRPr>
      </a:lvl1pPr>
    </p:titleStyle>
    <p:bodyStyle>
      <a:lvl1pPr marL="111927" indent="-111927" algn="l" defTabSz="447706" rtl="0" eaLnBrk="1" latinLnBrk="0" hangingPunct="1">
        <a:lnSpc>
          <a:spcPct val="90000"/>
        </a:lnSpc>
        <a:spcBef>
          <a:spcPts val="490"/>
        </a:spcBef>
        <a:buFont typeface="Arial" panose="020B0604020202020204" pitchFamily="34" charset="0"/>
        <a:buChar char="•"/>
        <a:defRPr sz="1371" kern="1200">
          <a:solidFill>
            <a:schemeClr val="tx1"/>
          </a:solidFill>
          <a:latin typeface="+mn-lt"/>
          <a:ea typeface="+mn-ea"/>
          <a:cs typeface="+mn-cs"/>
        </a:defRPr>
      </a:lvl1pPr>
      <a:lvl2pPr marL="335777" indent="-111927" algn="l" defTabSz="447706" rtl="0" eaLnBrk="1" latinLnBrk="0" hangingPunct="1">
        <a:lnSpc>
          <a:spcPct val="90000"/>
        </a:lnSpc>
        <a:spcBef>
          <a:spcPts val="245"/>
        </a:spcBef>
        <a:buFont typeface="Arial" panose="020B0604020202020204" pitchFamily="34" charset="0"/>
        <a:buChar char="•"/>
        <a:defRPr sz="1175" kern="1200">
          <a:solidFill>
            <a:schemeClr val="tx1"/>
          </a:solidFill>
          <a:latin typeface="+mn-lt"/>
          <a:ea typeface="+mn-ea"/>
          <a:cs typeface="+mn-cs"/>
        </a:defRPr>
      </a:lvl2pPr>
      <a:lvl3pPr marL="559631" indent="-111927" algn="l" defTabSz="447706" rtl="0" eaLnBrk="1" latinLnBrk="0" hangingPunct="1">
        <a:lnSpc>
          <a:spcPct val="90000"/>
        </a:lnSpc>
        <a:spcBef>
          <a:spcPts val="245"/>
        </a:spcBef>
        <a:buFont typeface="Arial" panose="020B0604020202020204" pitchFamily="34" charset="0"/>
        <a:buChar char="•"/>
        <a:defRPr sz="979" kern="1200">
          <a:solidFill>
            <a:schemeClr val="tx1"/>
          </a:solidFill>
          <a:latin typeface="+mn-lt"/>
          <a:ea typeface="+mn-ea"/>
          <a:cs typeface="+mn-cs"/>
        </a:defRPr>
      </a:lvl3pPr>
      <a:lvl4pPr marL="783482"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4pPr>
      <a:lvl5pPr marL="1007335"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5pPr>
      <a:lvl6pPr marL="123118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6pPr>
      <a:lvl7pPr marL="145503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7pPr>
      <a:lvl8pPr marL="1678890"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8pPr>
      <a:lvl9pPr marL="1902741"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9pPr>
    </p:bodyStyle>
    <p:otherStyle>
      <a:defPPr>
        <a:defRPr lang="en-US"/>
      </a:defPPr>
      <a:lvl1pPr marL="0" algn="l" defTabSz="447706" rtl="0" eaLnBrk="1" latinLnBrk="0" hangingPunct="1">
        <a:defRPr sz="882" kern="1200">
          <a:solidFill>
            <a:schemeClr val="tx1"/>
          </a:solidFill>
          <a:latin typeface="+mn-lt"/>
          <a:ea typeface="+mn-ea"/>
          <a:cs typeface="+mn-cs"/>
        </a:defRPr>
      </a:lvl1pPr>
      <a:lvl2pPr marL="223852" algn="l" defTabSz="447706" rtl="0" eaLnBrk="1" latinLnBrk="0" hangingPunct="1">
        <a:defRPr sz="882" kern="1200">
          <a:solidFill>
            <a:schemeClr val="tx1"/>
          </a:solidFill>
          <a:latin typeface="+mn-lt"/>
          <a:ea typeface="+mn-ea"/>
          <a:cs typeface="+mn-cs"/>
        </a:defRPr>
      </a:lvl2pPr>
      <a:lvl3pPr marL="447706" algn="l" defTabSz="447706" rtl="0" eaLnBrk="1" latinLnBrk="0" hangingPunct="1">
        <a:defRPr sz="882" kern="1200">
          <a:solidFill>
            <a:schemeClr val="tx1"/>
          </a:solidFill>
          <a:latin typeface="+mn-lt"/>
          <a:ea typeface="+mn-ea"/>
          <a:cs typeface="+mn-cs"/>
        </a:defRPr>
      </a:lvl3pPr>
      <a:lvl4pPr marL="671556" algn="l" defTabSz="447706" rtl="0" eaLnBrk="1" latinLnBrk="0" hangingPunct="1">
        <a:defRPr sz="882" kern="1200">
          <a:solidFill>
            <a:schemeClr val="tx1"/>
          </a:solidFill>
          <a:latin typeface="+mn-lt"/>
          <a:ea typeface="+mn-ea"/>
          <a:cs typeface="+mn-cs"/>
        </a:defRPr>
      </a:lvl4pPr>
      <a:lvl5pPr marL="895407" algn="l" defTabSz="447706" rtl="0" eaLnBrk="1" latinLnBrk="0" hangingPunct="1">
        <a:defRPr sz="882" kern="1200">
          <a:solidFill>
            <a:schemeClr val="tx1"/>
          </a:solidFill>
          <a:latin typeface="+mn-lt"/>
          <a:ea typeface="+mn-ea"/>
          <a:cs typeface="+mn-cs"/>
        </a:defRPr>
      </a:lvl5pPr>
      <a:lvl6pPr marL="1119260" algn="l" defTabSz="447706" rtl="0" eaLnBrk="1" latinLnBrk="0" hangingPunct="1">
        <a:defRPr sz="882" kern="1200">
          <a:solidFill>
            <a:schemeClr val="tx1"/>
          </a:solidFill>
          <a:latin typeface="+mn-lt"/>
          <a:ea typeface="+mn-ea"/>
          <a:cs typeface="+mn-cs"/>
        </a:defRPr>
      </a:lvl6pPr>
      <a:lvl7pPr marL="1343112" algn="l" defTabSz="447706" rtl="0" eaLnBrk="1" latinLnBrk="0" hangingPunct="1">
        <a:defRPr sz="882" kern="1200">
          <a:solidFill>
            <a:schemeClr val="tx1"/>
          </a:solidFill>
          <a:latin typeface="+mn-lt"/>
          <a:ea typeface="+mn-ea"/>
          <a:cs typeface="+mn-cs"/>
        </a:defRPr>
      </a:lvl7pPr>
      <a:lvl8pPr marL="1566964" algn="l" defTabSz="447706" rtl="0" eaLnBrk="1" latinLnBrk="0" hangingPunct="1">
        <a:defRPr sz="882" kern="1200">
          <a:solidFill>
            <a:schemeClr val="tx1"/>
          </a:solidFill>
          <a:latin typeface="+mn-lt"/>
          <a:ea typeface="+mn-ea"/>
          <a:cs typeface="+mn-cs"/>
        </a:defRPr>
      </a:lvl8pPr>
      <a:lvl9pPr marL="1790816" algn="l" defTabSz="447706" rtl="0" eaLnBrk="1" latinLnBrk="0" hangingPunct="1">
        <a:defRPr sz="88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913" y="528595"/>
            <a:ext cx="11272176" cy="55754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915" y="1208057"/>
            <a:ext cx="11272175" cy="4968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9071" y="6356409"/>
            <a:ext cx="2743200" cy="365125"/>
          </a:xfrm>
          <a:prstGeom prst="rect">
            <a:avLst/>
          </a:prstGeom>
        </p:spPr>
        <p:txBody>
          <a:bodyPr vert="horz" lIns="91440" tIns="45720" rIns="91440" bIns="45720" rtlCol="0" anchor="ctr"/>
          <a:lstStyle>
            <a:lvl1pPr algn="l">
              <a:defRPr sz="588">
                <a:solidFill>
                  <a:schemeClr val="tx1">
                    <a:tint val="75000"/>
                  </a:schemeClr>
                </a:solidFill>
              </a:defRPr>
            </a:lvl1pPr>
          </a:lstStyle>
          <a:p>
            <a:endParaRPr lang="en-GB" dirty="0">
              <a:solidFill>
                <a:srgbClr val="1E6482">
                  <a:tint val="75000"/>
                </a:srgbClr>
              </a:solidFill>
            </a:endParaRPr>
          </a:p>
        </p:txBody>
      </p:sp>
      <p:sp>
        <p:nvSpPr>
          <p:cNvPr id="5" name="Footer Placeholder 4"/>
          <p:cNvSpPr>
            <a:spLocks noGrp="1"/>
          </p:cNvSpPr>
          <p:nvPr>
            <p:ph type="ftr" sz="quarter" idx="3"/>
          </p:nvPr>
        </p:nvSpPr>
        <p:spPr>
          <a:xfrm>
            <a:off x="4038605" y="6356409"/>
            <a:ext cx="4114799" cy="365125"/>
          </a:xfrm>
          <a:prstGeom prst="rect">
            <a:avLst/>
          </a:prstGeom>
        </p:spPr>
        <p:txBody>
          <a:bodyPr vert="horz" lIns="91440" tIns="45720" rIns="91440" bIns="45720" rtlCol="0" anchor="ctr"/>
          <a:lstStyle>
            <a:lvl1pPr algn="ctr">
              <a:defRPr sz="588">
                <a:solidFill>
                  <a:schemeClr val="tx1">
                    <a:tint val="75000"/>
                  </a:schemeClr>
                </a:solidFill>
              </a:defRPr>
            </a:lvl1pPr>
          </a:lstStyle>
          <a:p>
            <a:endParaRPr lang="en-GB" dirty="0">
              <a:solidFill>
                <a:srgbClr val="1E6482">
                  <a:tint val="75000"/>
                </a:srgbClr>
              </a:solidFill>
            </a:endParaRPr>
          </a:p>
        </p:txBody>
      </p:sp>
      <p:sp>
        <p:nvSpPr>
          <p:cNvPr id="6" name="Slide Number Placeholder 5"/>
          <p:cNvSpPr>
            <a:spLocks noGrp="1"/>
          </p:cNvSpPr>
          <p:nvPr>
            <p:ph type="sldNum" sz="quarter" idx="4"/>
          </p:nvPr>
        </p:nvSpPr>
        <p:spPr>
          <a:xfrm>
            <a:off x="8898047" y="6356409"/>
            <a:ext cx="2743200" cy="365125"/>
          </a:xfrm>
          <a:prstGeom prst="rect">
            <a:avLst/>
          </a:prstGeom>
        </p:spPr>
        <p:txBody>
          <a:bodyPr vert="horz" lIns="91440" tIns="45720" rIns="91440" bIns="45720" rtlCol="0" anchor="ctr"/>
          <a:lstStyle>
            <a:lvl1pPr algn="r">
              <a:defRPr sz="588">
                <a:solidFill>
                  <a:schemeClr val="tx1">
                    <a:tint val="75000"/>
                  </a:schemeClr>
                </a:solidFill>
              </a:defRPr>
            </a:lvl1p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graphicFrame>
        <p:nvGraphicFramePr>
          <p:cNvPr id="7" name="Object 6" hidden="1"/>
          <p:cNvGraphicFramePr>
            <a:graphicFrameLocks noChangeAspect="1"/>
          </p:cNvGraphicFramePr>
          <p:nvPr>
            <p:custDataLst>
              <p:tags r:id="rId9"/>
            </p:custDataLst>
            <p:extLst/>
          </p:nvPr>
        </p:nvGraphicFramePr>
        <p:xfrm>
          <a:off x="2571" y="1019"/>
          <a:ext cx="2560" cy="1018"/>
        </p:xfrm>
        <a:graphic>
          <a:graphicData uri="http://schemas.openxmlformats.org/presentationml/2006/ole">
            <mc:AlternateContent xmlns:mc="http://schemas.openxmlformats.org/markup-compatibility/2006">
              <mc:Choice xmlns:v="urn:schemas-microsoft-com:vml" Requires="v">
                <p:oleObj spid="_x0000_s5357" name="think-cell Slide" r:id="rId10" imgW="216" imgH="216" progId="TCLayout.ActiveDocument.1">
                  <p:embed/>
                </p:oleObj>
              </mc:Choice>
              <mc:Fallback>
                <p:oleObj name="think-cell Slide" r:id="rId10" imgW="216" imgH="216" progId="TCLayout.ActiveDocument.1">
                  <p:embed/>
                  <p:pic>
                    <p:nvPicPr>
                      <p:cNvPr id="7" name="Object 6" hidden="1"/>
                      <p:cNvPicPr/>
                      <p:nvPr/>
                    </p:nvPicPr>
                    <p:blipFill>
                      <a:blip r:embed="rId11"/>
                      <a:stretch>
                        <a:fillRect/>
                      </a:stretch>
                    </p:blipFill>
                    <p:spPr>
                      <a:xfrm>
                        <a:off x="2571" y="1019"/>
                        <a:ext cx="2560" cy="1018"/>
                      </a:xfrm>
                      <a:prstGeom prst="rect">
                        <a:avLst/>
                      </a:prstGeom>
                    </p:spPr>
                  </p:pic>
                </p:oleObj>
              </mc:Fallback>
            </mc:AlternateContent>
          </a:graphicData>
        </a:graphic>
      </p:graphicFrame>
      <p:sp>
        <p:nvSpPr>
          <p:cNvPr id="11" name="Rectangle 10"/>
          <p:cNvSpPr/>
          <p:nvPr/>
        </p:nvSpPr>
        <p:spPr>
          <a:xfrm>
            <a:off x="459913" y="1028667"/>
            <a:ext cx="11272176" cy="73388"/>
          </a:xfrm>
          <a:prstGeom prst="rect">
            <a:avLst/>
          </a:prstGeom>
          <a:gradFill>
            <a:gsLst>
              <a:gs pos="0">
                <a:srgbClr val="1E6482"/>
              </a:gs>
              <a:gs pos="33000">
                <a:srgbClr val="54AF8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21" dirty="0">
              <a:solidFill>
                <a:prstClr val="white"/>
              </a:solidFill>
              <a:latin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87415" y="410744"/>
            <a:ext cx="997545" cy="329851"/>
          </a:xfrm>
          <a:prstGeom prst="rect">
            <a:avLst/>
          </a:prstGeom>
        </p:spPr>
      </p:pic>
      <p:pic>
        <p:nvPicPr>
          <p:cNvPr id="14" name="Picture 1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2369" y="242301"/>
            <a:ext cx="1261275" cy="629677"/>
          </a:xfrm>
          <a:prstGeom prst="rect">
            <a:avLst/>
          </a:prstGeom>
        </p:spPr>
      </p:pic>
    </p:spTree>
    <p:extLst>
      <p:ext uri="{BB962C8B-B14F-4D97-AF65-F5344CB8AC3E}">
        <p14:creationId xmlns:p14="http://schemas.microsoft.com/office/powerpoint/2010/main" val="30678944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hdr="0" ftr="0" dt="0"/>
  <p:txStyles>
    <p:titleStyle>
      <a:lvl1pPr algn="l" defTabSz="447706" rtl="0" eaLnBrk="1" latinLnBrk="0" hangingPunct="1">
        <a:lnSpc>
          <a:spcPct val="90000"/>
        </a:lnSpc>
        <a:spcBef>
          <a:spcPct val="0"/>
        </a:spcBef>
        <a:buNone/>
        <a:defRPr sz="2154" kern="1200">
          <a:solidFill>
            <a:schemeClr val="tx1"/>
          </a:solidFill>
          <a:latin typeface="+mj-lt"/>
          <a:ea typeface="+mj-ea"/>
          <a:cs typeface="+mj-cs"/>
        </a:defRPr>
      </a:lvl1pPr>
    </p:titleStyle>
    <p:bodyStyle>
      <a:lvl1pPr marL="111927" indent="-111927" algn="l" defTabSz="447706" rtl="0" eaLnBrk="1" latinLnBrk="0" hangingPunct="1">
        <a:lnSpc>
          <a:spcPct val="90000"/>
        </a:lnSpc>
        <a:spcBef>
          <a:spcPts val="490"/>
        </a:spcBef>
        <a:buFont typeface="Arial" panose="020B0604020202020204" pitchFamily="34" charset="0"/>
        <a:buChar char="•"/>
        <a:defRPr sz="1371" kern="1200">
          <a:solidFill>
            <a:schemeClr val="tx1"/>
          </a:solidFill>
          <a:latin typeface="+mn-lt"/>
          <a:ea typeface="+mn-ea"/>
          <a:cs typeface="+mn-cs"/>
        </a:defRPr>
      </a:lvl1pPr>
      <a:lvl2pPr marL="335777" indent="-111927" algn="l" defTabSz="447706" rtl="0" eaLnBrk="1" latinLnBrk="0" hangingPunct="1">
        <a:lnSpc>
          <a:spcPct val="90000"/>
        </a:lnSpc>
        <a:spcBef>
          <a:spcPts val="245"/>
        </a:spcBef>
        <a:buFont typeface="Arial" panose="020B0604020202020204" pitchFamily="34" charset="0"/>
        <a:buChar char="•"/>
        <a:defRPr sz="1175" kern="1200">
          <a:solidFill>
            <a:schemeClr val="tx1"/>
          </a:solidFill>
          <a:latin typeface="+mn-lt"/>
          <a:ea typeface="+mn-ea"/>
          <a:cs typeface="+mn-cs"/>
        </a:defRPr>
      </a:lvl2pPr>
      <a:lvl3pPr marL="559631" indent="-111927" algn="l" defTabSz="447706" rtl="0" eaLnBrk="1" latinLnBrk="0" hangingPunct="1">
        <a:lnSpc>
          <a:spcPct val="90000"/>
        </a:lnSpc>
        <a:spcBef>
          <a:spcPts val="245"/>
        </a:spcBef>
        <a:buFont typeface="Arial" panose="020B0604020202020204" pitchFamily="34" charset="0"/>
        <a:buChar char="•"/>
        <a:defRPr sz="979" kern="1200">
          <a:solidFill>
            <a:schemeClr val="tx1"/>
          </a:solidFill>
          <a:latin typeface="+mn-lt"/>
          <a:ea typeface="+mn-ea"/>
          <a:cs typeface="+mn-cs"/>
        </a:defRPr>
      </a:lvl3pPr>
      <a:lvl4pPr marL="783482"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4pPr>
      <a:lvl5pPr marL="1007335"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5pPr>
      <a:lvl6pPr marL="123118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6pPr>
      <a:lvl7pPr marL="145503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7pPr>
      <a:lvl8pPr marL="1678890"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8pPr>
      <a:lvl9pPr marL="1902741"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9pPr>
    </p:bodyStyle>
    <p:otherStyle>
      <a:defPPr>
        <a:defRPr lang="en-US"/>
      </a:defPPr>
      <a:lvl1pPr marL="0" algn="l" defTabSz="447706" rtl="0" eaLnBrk="1" latinLnBrk="0" hangingPunct="1">
        <a:defRPr sz="882" kern="1200">
          <a:solidFill>
            <a:schemeClr val="tx1"/>
          </a:solidFill>
          <a:latin typeface="+mn-lt"/>
          <a:ea typeface="+mn-ea"/>
          <a:cs typeface="+mn-cs"/>
        </a:defRPr>
      </a:lvl1pPr>
      <a:lvl2pPr marL="223852" algn="l" defTabSz="447706" rtl="0" eaLnBrk="1" latinLnBrk="0" hangingPunct="1">
        <a:defRPr sz="882" kern="1200">
          <a:solidFill>
            <a:schemeClr val="tx1"/>
          </a:solidFill>
          <a:latin typeface="+mn-lt"/>
          <a:ea typeface="+mn-ea"/>
          <a:cs typeface="+mn-cs"/>
        </a:defRPr>
      </a:lvl2pPr>
      <a:lvl3pPr marL="447706" algn="l" defTabSz="447706" rtl="0" eaLnBrk="1" latinLnBrk="0" hangingPunct="1">
        <a:defRPr sz="882" kern="1200">
          <a:solidFill>
            <a:schemeClr val="tx1"/>
          </a:solidFill>
          <a:latin typeface="+mn-lt"/>
          <a:ea typeface="+mn-ea"/>
          <a:cs typeface="+mn-cs"/>
        </a:defRPr>
      </a:lvl3pPr>
      <a:lvl4pPr marL="671556" algn="l" defTabSz="447706" rtl="0" eaLnBrk="1" latinLnBrk="0" hangingPunct="1">
        <a:defRPr sz="882" kern="1200">
          <a:solidFill>
            <a:schemeClr val="tx1"/>
          </a:solidFill>
          <a:latin typeface="+mn-lt"/>
          <a:ea typeface="+mn-ea"/>
          <a:cs typeface="+mn-cs"/>
        </a:defRPr>
      </a:lvl4pPr>
      <a:lvl5pPr marL="895407" algn="l" defTabSz="447706" rtl="0" eaLnBrk="1" latinLnBrk="0" hangingPunct="1">
        <a:defRPr sz="882" kern="1200">
          <a:solidFill>
            <a:schemeClr val="tx1"/>
          </a:solidFill>
          <a:latin typeface="+mn-lt"/>
          <a:ea typeface="+mn-ea"/>
          <a:cs typeface="+mn-cs"/>
        </a:defRPr>
      </a:lvl5pPr>
      <a:lvl6pPr marL="1119260" algn="l" defTabSz="447706" rtl="0" eaLnBrk="1" latinLnBrk="0" hangingPunct="1">
        <a:defRPr sz="882" kern="1200">
          <a:solidFill>
            <a:schemeClr val="tx1"/>
          </a:solidFill>
          <a:latin typeface="+mn-lt"/>
          <a:ea typeface="+mn-ea"/>
          <a:cs typeface="+mn-cs"/>
        </a:defRPr>
      </a:lvl6pPr>
      <a:lvl7pPr marL="1343112" algn="l" defTabSz="447706" rtl="0" eaLnBrk="1" latinLnBrk="0" hangingPunct="1">
        <a:defRPr sz="882" kern="1200">
          <a:solidFill>
            <a:schemeClr val="tx1"/>
          </a:solidFill>
          <a:latin typeface="+mn-lt"/>
          <a:ea typeface="+mn-ea"/>
          <a:cs typeface="+mn-cs"/>
        </a:defRPr>
      </a:lvl7pPr>
      <a:lvl8pPr marL="1566964" algn="l" defTabSz="447706" rtl="0" eaLnBrk="1" latinLnBrk="0" hangingPunct="1">
        <a:defRPr sz="882" kern="1200">
          <a:solidFill>
            <a:schemeClr val="tx1"/>
          </a:solidFill>
          <a:latin typeface="+mn-lt"/>
          <a:ea typeface="+mn-ea"/>
          <a:cs typeface="+mn-cs"/>
        </a:defRPr>
      </a:lvl8pPr>
      <a:lvl9pPr marL="1790816" algn="l" defTabSz="447706" rtl="0" eaLnBrk="1" latinLnBrk="0" hangingPunct="1">
        <a:defRPr sz="88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913" y="528568"/>
            <a:ext cx="11272176" cy="55754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914" y="1208057"/>
            <a:ext cx="11272174" cy="4968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9071" y="6356382"/>
            <a:ext cx="2743200" cy="365125"/>
          </a:xfrm>
          <a:prstGeom prst="rect">
            <a:avLst/>
          </a:prstGeom>
        </p:spPr>
        <p:txBody>
          <a:bodyPr vert="horz" lIns="91440" tIns="45720" rIns="91440" bIns="45720" rtlCol="0" anchor="ctr"/>
          <a:lstStyle>
            <a:lvl1pPr algn="l">
              <a:defRPr sz="588">
                <a:solidFill>
                  <a:schemeClr val="tx1">
                    <a:tint val="75000"/>
                  </a:schemeClr>
                </a:solidFill>
              </a:defRPr>
            </a:lvl1pPr>
          </a:lstStyle>
          <a:p>
            <a:endParaRPr lang="en-GB" dirty="0">
              <a:solidFill>
                <a:srgbClr val="1E6482">
                  <a:tint val="75000"/>
                </a:srgbClr>
              </a:solidFill>
            </a:endParaRPr>
          </a:p>
        </p:txBody>
      </p:sp>
      <p:sp>
        <p:nvSpPr>
          <p:cNvPr id="5" name="Footer Placeholder 4"/>
          <p:cNvSpPr>
            <a:spLocks noGrp="1"/>
          </p:cNvSpPr>
          <p:nvPr>
            <p:ph type="ftr" sz="quarter" idx="3"/>
          </p:nvPr>
        </p:nvSpPr>
        <p:spPr>
          <a:xfrm>
            <a:off x="4038603" y="6356382"/>
            <a:ext cx="4114799" cy="365125"/>
          </a:xfrm>
          <a:prstGeom prst="rect">
            <a:avLst/>
          </a:prstGeom>
        </p:spPr>
        <p:txBody>
          <a:bodyPr vert="horz" lIns="91440" tIns="45720" rIns="91440" bIns="45720" rtlCol="0" anchor="ctr"/>
          <a:lstStyle>
            <a:lvl1pPr algn="ctr">
              <a:defRPr sz="588">
                <a:solidFill>
                  <a:schemeClr val="tx1">
                    <a:tint val="75000"/>
                  </a:schemeClr>
                </a:solidFill>
              </a:defRPr>
            </a:lvl1pPr>
          </a:lstStyle>
          <a:p>
            <a:endParaRPr lang="en-GB" dirty="0">
              <a:solidFill>
                <a:srgbClr val="1E6482">
                  <a:tint val="75000"/>
                </a:srgbClr>
              </a:solidFill>
            </a:endParaRPr>
          </a:p>
        </p:txBody>
      </p:sp>
      <p:sp>
        <p:nvSpPr>
          <p:cNvPr id="6" name="Slide Number Placeholder 5"/>
          <p:cNvSpPr>
            <a:spLocks noGrp="1"/>
          </p:cNvSpPr>
          <p:nvPr>
            <p:ph type="sldNum" sz="quarter" idx="4"/>
          </p:nvPr>
        </p:nvSpPr>
        <p:spPr>
          <a:xfrm>
            <a:off x="8898047" y="6356382"/>
            <a:ext cx="2743200" cy="365125"/>
          </a:xfrm>
          <a:prstGeom prst="rect">
            <a:avLst/>
          </a:prstGeom>
        </p:spPr>
        <p:txBody>
          <a:bodyPr vert="horz" lIns="91440" tIns="45720" rIns="91440" bIns="45720" rtlCol="0" anchor="ctr"/>
          <a:lstStyle>
            <a:lvl1pPr algn="r">
              <a:defRPr sz="588">
                <a:solidFill>
                  <a:schemeClr val="tx1">
                    <a:tint val="75000"/>
                  </a:schemeClr>
                </a:solidFill>
              </a:defRPr>
            </a:lvl1p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graphicFrame>
        <p:nvGraphicFramePr>
          <p:cNvPr id="7" name="Object 6" hidden="1"/>
          <p:cNvGraphicFramePr>
            <a:graphicFrameLocks noChangeAspect="1"/>
          </p:cNvGraphicFramePr>
          <p:nvPr userDrawn="1">
            <p:custDataLst>
              <p:tags r:id="rId8"/>
            </p:custDataLst>
            <p:extLst/>
          </p:nvPr>
        </p:nvGraphicFramePr>
        <p:xfrm>
          <a:off x="2569" y="1019"/>
          <a:ext cx="2560" cy="1018"/>
        </p:xfrm>
        <a:graphic>
          <a:graphicData uri="http://schemas.openxmlformats.org/presentationml/2006/ole">
            <mc:AlternateContent xmlns:mc="http://schemas.openxmlformats.org/markup-compatibility/2006">
              <mc:Choice xmlns:v="urn:schemas-microsoft-com:vml" Requires="v">
                <p:oleObj spid="_x0000_s6381" name="think-cell Slide" r:id="rId9" imgW="216" imgH="216" progId="TCLayout.ActiveDocument.1">
                  <p:embed/>
                </p:oleObj>
              </mc:Choice>
              <mc:Fallback>
                <p:oleObj name="think-cell Slide" r:id="rId9" imgW="216" imgH="216" progId="TCLayout.ActiveDocument.1">
                  <p:embed/>
                  <p:pic>
                    <p:nvPicPr>
                      <p:cNvPr id="7" name="Object 6" hidden="1"/>
                      <p:cNvPicPr/>
                      <p:nvPr/>
                    </p:nvPicPr>
                    <p:blipFill>
                      <a:blip r:embed="rId10"/>
                      <a:stretch>
                        <a:fillRect/>
                      </a:stretch>
                    </p:blipFill>
                    <p:spPr>
                      <a:xfrm>
                        <a:off x="2569" y="1019"/>
                        <a:ext cx="2560" cy="1018"/>
                      </a:xfrm>
                      <a:prstGeom prst="rect">
                        <a:avLst/>
                      </a:prstGeom>
                    </p:spPr>
                  </p:pic>
                </p:oleObj>
              </mc:Fallback>
            </mc:AlternateContent>
          </a:graphicData>
        </a:graphic>
      </p:graphicFrame>
      <p:sp>
        <p:nvSpPr>
          <p:cNvPr id="9" name="Footer Placeholder 2"/>
          <p:cNvSpPr txBox="1">
            <a:spLocks/>
          </p:cNvSpPr>
          <p:nvPr userDrawn="1"/>
        </p:nvSpPr>
        <p:spPr>
          <a:xfrm>
            <a:off x="8522792" y="6452028"/>
            <a:ext cx="3493714" cy="326351"/>
          </a:xfrm>
          <a:prstGeom prst="rect">
            <a:avLst/>
          </a:prstGeom>
        </p:spPr>
        <p:txBody>
          <a:bodyPr vert="horz" lIns="0" tIns="0" rIns="0" bIns="0" rtlCol="0" anchor="b" anchorCtr="0"/>
          <a:lstStyle>
            <a:defPPr>
              <a:defRPr lang="en-US"/>
            </a:defPPr>
            <a:lvl1pPr algn="r" defTabSz="496888" rtl="0" fontAlgn="base">
              <a:spcBef>
                <a:spcPct val="0"/>
              </a:spcBef>
              <a:spcAft>
                <a:spcPct val="0"/>
              </a:spcAft>
              <a:defRPr sz="916" kern="1200">
                <a:solidFill>
                  <a:srgbClr val="007DB8"/>
                </a:solidFill>
                <a:latin typeface="Arial" panose="020B0604020202020204" pitchFamily="34" charset="0"/>
                <a:ea typeface="ヒラギノ角ゴ Pro W3" charset="0"/>
                <a:cs typeface="Arial" panose="020B0604020202020204" pitchFamily="34" charset="0"/>
              </a:defRPr>
            </a:lvl1pPr>
            <a:lvl2pPr marL="496888" indent="-39688"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95363" indent="-80963"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492250" indent="-120650"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990725" indent="-161925"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a:lstStyle>
          <a:p>
            <a:pPr defTabSz="223584"/>
            <a:r>
              <a:rPr lang="en-US" sz="588" dirty="0">
                <a:solidFill>
                  <a:srgbClr val="FF0000"/>
                </a:solidFill>
              </a:rPr>
              <a:t>Draft policy in development</a:t>
            </a:r>
          </a:p>
        </p:txBody>
      </p:sp>
    </p:spTree>
    <p:extLst>
      <p:ext uri="{BB962C8B-B14F-4D97-AF65-F5344CB8AC3E}">
        <p14:creationId xmlns:p14="http://schemas.microsoft.com/office/powerpoint/2010/main" val="30550095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hf hdr="0" ftr="0" dt="0"/>
  <p:txStyles>
    <p:titleStyle>
      <a:lvl1pPr algn="l" defTabSz="447706" rtl="0" eaLnBrk="1" latinLnBrk="0" hangingPunct="1">
        <a:lnSpc>
          <a:spcPct val="90000"/>
        </a:lnSpc>
        <a:spcBef>
          <a:spcPct val="0"/>
        </a:spcBef>
        <a:buNone/>
        <a:defRPr sz="2154" kern="1200">
          <a:solidFill>
            <a:schemeClr val="tx1"/>
          </a:solidFill>
          <a:latin typeface="+mj-lt"/>
          <a:ea typeface="+mj-ea"/>
          <a:cs typeface="+mj-cs"/>
        </a:defRPr>
      </a:lvl1pPr>
    </p:titleStyle>
    <p:bodyStyle>
      <a:lvl1pPr marL="111927" indent="-111927" algn="l" defTabSz="447706" rtl="0" eaLnBrk="1" latinLnBrk="0" hangingPunct="1">
        <a:lnSpc>
          <a:spcPct val="90000"/>
        </a:lnSpc>
        <a:spcBef>
          <a:spcPts val="490"/>
        </a:spcBef>
        <a:buFont typeface="Arial" panose="020B0604020202020204" pitchFamily="34" charset="0"/>
        <a:buChar char="•"/>
        <a:defRPr sz="1371" kern="1200">
          <a:solidFill>
            <a:schemeClr val="tx1"/>
          </a:solidFill>
          <a:latin typeface="+mn-lt"/>
          <a:ea typeface="+mn-ea"/>
          <a:cs typeface="+mn-cs"/>
        </a:defRPr>
      </a:lvl1pPr>
      <a:lvl2pPr marL="335777" indent="-111927" algn="l" defTabSz="447706" rtl="0" eaLnBrk="1" latinLnBrk="0" hangingPunct="1">
        <a:lnSpc>
          <a:spcPct val="90000"/>
        </a:lnSpc>
        <a:spcBef>
          <a:spcPts val="245"/>
        </a:spcBef>
        <a:buFont typeface="Arial" panose="020B0604020202020204" pitchFamily="34" charset="0"/>
        <a:buChar char="•"/>
        <a:defRPr sz="1175" kern="1200">
          <a:solidFill>
            <a:schemeClr val="tx1"/>
          </a:solidFill>
          <a:latin typeface="+mn-lt"/>
          <a:ea typeface="+mn-ea"/>
          <a:cs typeface="+mn-cs"/>
        </a:defRPr>
      </a:lvl2pPr>
      <a:lvl3pPr marL="559631" indent="-111927" algn="l" defTabSz="447706" rtl="0" eaLnBrk="1" latinLnBrk="0" hangingPunct="1">
        <a:lnSpc>
          <a:spcPct val="90000"/>
        </a:lnSpc>
        <a:spcBef>
          <a:spcPts val="245"/>
        </a:spcBef>
        <a:buFont typeface="Arial" panose="020B0604020202020204" pitchFamily="34" charset="0"/>
        <a:buChar char="•"/>
        <a:defRPr sz="979" kern="1200">
          <a:solidFill>
            <a:schemeClr val="tx1"/>
          </a:solidFill>
          <a:latin typeface="+mn-lt"/>
          <a:ea typeface="+mn-ea"/>
          <a:cs typeface="+mn-cs"/>
        </a:defRPr>
      </a:lvl3pPr>
      <a:lvl4pPr marL="783482"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4pPr>
      <a:lvl5pPr marL="1007335"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5pPr>
      <a:lvl6pPr marL="123118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6pPr>
      <a:lvl7pPr marL="145503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7pPr>
      <a:lvl8pPr marL="1678890"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8pPr>
      <a:lvl9pPr marL="1902741"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9pPr>
    </p:bodyStyle>
    <p:otherStyle>
      <a:defPPr>
        <a:defRPr lang="en-US"/>
      </a:defPPr>
      <a:lvl1pPr marL="0" algn="l" defTabSz="447706" rtl="0" eaLnBrk="1" latinLnBrk="0" hangingPunct="1">
        <a:defRPr sz="882" kern="1200">
          <a:solidFill>
            <a:schemeClr val="tx1"/>
          </a:solidFill>
          <a:latin typeface="+mn-lt"/>
          <a:ea typeface="+mn-ea"/>
          <a:cs typeface="+mn-cs"/>
        </a:defRPr>
      </a:lvl1pPr>
      <a:lvl2pPr marL="223852" algn="l" defTabSz="447706" rtl="0" eaLnBrk="1" latinLnBrk="0" hangingPunct="1">
        <a:defRPr sz="882" kern="1200">
          <a:solidFill>
            <a:schemeClr val="tx1"/>
          </a:solidFill>
          <a:latin typeface="+mn-lt"/>
          <a:ea typeface="+mn-ea"/>
          <a:cs typeface="+mn-cs"/>
        </a:defRPr>
      </a:lvl2pPr>
      <a:lvl3pPr marL="447706" algn="l" defTabSz="447706" rtl="0" eaLnBrk="1" latinLnBrk="0" hangingPunct="1">
        <a:defRPr sz="882" kern="1200">
          <a:solidFill>
            <a:schemeClr val="tx1"/>
          </a:solidFill>
          <a:latin typeface="+mn-lt"/>
          <a:ea typeface="+mn-ea"/>
          <a:cs typeface="+mn-cs"/>
        </a:defRPr>
      </a:lvl3pPr>
      <a:lvl4pPr marL="671556" algn="l" defTabSz="447706" rtl="0" eaLnBrk="1" latinLnBrk="0" hangingPunct="1">
        <a:defRPr sz="882" kern="1200">
          <a:solidFill>
            <a:schemeClr val="tx1"/>
          </a:solidFill>
          <a:latin typeface="+mn-lt"/>
          <a:ea typeface="+mn-ea"/>
          <a:cs typeface="+mn-cs"/>
        </a:defRPr>
      </a:lvl4pPr>
      <a:lvl5pPr marL="895407" algn="l" defTabSz="447706" rtl="0" eaLnBrk="1" latinLnBrk="0" hangingPunct="1">
        <a:defRPr sz="882" kern="1200">
          <a:solidFill>
            <a:schemeClr val="tx1"/>
          </a:solidFill>
          <a:latin typeface="+mn-lt"/>
          <a:ea typeface="+mn-ea"/>
          <a:cs typeface="+mn-cs"/>
        </a:defRPr>
      </a:lvl5pPr>
      <a:lvl6pPr marL="1119260" algn="l" defTabSz="447706" rtl="0" eaLnBrk="1" latinLnBrk="0" hangingPunct="1">
        <a:defRPr sz="882" kern="1200">
          <a:solidFill>
            <a:schemeClr val="tx1"/>
          </a:solidFill>
          <a:latin typeface="+mn-lt"/>
          <a:ea typeface="+mn-ea"/>
          <a:cs typeface="+mn-cs"/>
        </a:defRPr>
      </a:lvl6pPr>
      <a:lvl7pPr marL="1343112" algn="l" defTabSz="447706" rtl="0" eaLnBrk="1" latinLnBrk="0" hangingPunct="1">
        <a:defRPr sz="882" kern="1200">
          <a:solidFill>
            <a:schemeClr val="tx1"/>
          </a:solidFill>
          <a:latin typeface="+mn-lt"/>
          <a:ea typeface="+mn-ea"/>
          <a:cs typeface="+mn-cs"/>
        </a:defRPr>
      </a:lvl7pPr>
      <a:lvl8pPr marL="1566964" algn="l" defTabSz="447706" rtl="0" eaLnBrk="1" latinLnBrk="0" hangingPunct="1">
        <a:defRPr sz="882" kern="1200">
          <a:solidFill>
            <a:schemeClr val="tx1"/>
          </a:solidFill>
          <a:latin typeface="+mn-lt"/>
          <a:ea typeface="+mn-ea"/>
          <a:cs typeface="+mn-cs"/>
        </a:defRPr>
      </a:lvl8pPr>
      <a:lvl9pPr marL="1790816" algn="l" defTabSz="447706" rtl="0" eaLnBrk="1" latinLnBrk="0" hangingPunct="1">
        <a:defRPr sz="88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5" y="908050"/>
            <a:ext cx="11523134"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9011840" y="6381359"/>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4165600" y="635638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355611578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5" y="908050"/>
            <a:ext cx="11523134"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9011840" y="6381359"/>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4165600" y="635638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268175436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941" r:id="rId24"/>
    <p:sldLayoutId id="2147483942" r:id="rId25"/>
    <p:sldLayoutId id="2147483943" r:id="rId26"/>
    <p:sldLayoutId id="2147483944" r:id="rId27"/>
    <p:sldLayoutId id="2147483945" r:id="rId28"/>
    <p:sldLayoutId id="2147483946" r:id="rId29"/>
    <p:sldLayoutId id="2147483947" r:id="rId30"/>
    <p:sldLayoutId id="2147483948" r:id="rId31"/>
    <p:sldLayoutId id="2147483949" r:id="rId32"/>
    <p:sldLayoutId id="2147483950" r:id="rId33"/>
    <p:sldLayoutId id="2147483951" r:id="rId34"/>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913" y="528568"/>
            <a:ext cx="11272176" cy="55754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914" y="1208057"/>
            <a:ext cx="11272174" cy="4968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9071" y="6356382"/>
            <a:ext cx="2743200" cy="365125"/>
          </a:xfrm>
          <a:prstGeom prst="rect">
            <a:avLst/>
          </a:prstGeom>
        </p:spPr>
        <p:txBody>
          <a:bodyPr vert="horz" lIns="91440" tIns="45720" rIns="91440" bIns="45720" rtlCol="0" anchor="ctr"/>
          <a:lstStyle>
            <a:lvl1pPr algn="l">
              <a:defRPr sz="588">
                <a:solidFill>
                  <a:schemeClr val="tx1">
                    <a:tint val="75000"/>
                  </a:schemeClr>
                </a:solidFill>
              </a:defRPr>
            </a:lvl1pPr>
          </a:lstStyle>
          <a:p>
            <a:endParaRPr lang="en-GB" dirty="0">
              <a:solidFill>
                <a:srgbClr val="1E6482">
                  <a:tint val="75000"/>
                </a:srgbClr>
              </a:solidFill>
            </a:endParaRPr>
          </a:p>
        </p:txBody>
      </p:sp>
      <p:sp>
        <p:nvSpPr>
          <p:cNvPr id="5" name="Footer Placeholder 4"/>
          <p:cNvSpPr>
            <a:spLocks noGrp="1"/>
          </p:cNvSpPr>
          <p:nvPr>
            <p:ph type="ftr" sz="quarter" idx="3"/>
          </p:nvPr>
        </p:nvSpPr>
        <p:spPr>
          <a:xfrm>
            <a:off x="4038603" y="6356382"/>
            <a:ext cx="4114799" cy="365125"/>
          </a:xfrm>
          <a:prstGeom prst="rect">
            <a:avLst/>
          </a:prstGeom>
        </p:spPr>
        <p:txBody>
          <a:bodyPr vert="horz" lIns="91440" tIns="45720" rIns="91440" bIns="45720" rtlCol="0" anchor="ctr"/>
          <a:lstStyle>
            <a:lvl1pPr algn="ctr">
              <a:defRPr sz="588">
                <a:solidFill>
                  <a:schemeClr val="tx1">
                    <a:tint val="75000"/>
                  </a:schemeClr>
                </a:solidFill>
              </a:defRPr>
            </a:lvl1pPr>
          </a:lstStyle>
          <a:p>
            <a:endParaRPr lang="en-GB" dirty="0">
              <a:solidFill>
                <a:srgbClr val="1E6482">
                  <a:tint val="75000"/>
                </a:srgbClr>
              </a:solidFill>
            </a:endParaRPr>
          </a:p>
        </p:txBody>
      </p:sp>
      <p:sp>
        <p:nvSpPr>
          <p:cNvPr id="6" name="Slide Number Placeholder 5"/>
          <p:cNvSpPr>
            <a:spLocks noGrp="1"/>
          </p:cNvSpPr>
          <p:nvPr>
            <p:ph type="sldNum" sz="quarter" idx="4"/>
          </p:nvPr>
        </p:nvSpPr>
        <p:spPr>
          <a:xfrm>
            <a:off x="8898047" y="6356382"/>
            <a:ext cx="2743200" cy="365125"/>
          </a:xfrm>
          <a:prstGeom prst="rect">
            <a:avLst/>
          </a:prstGeom>
        </p:spPr>
        <p:txBody>
          <a:bodyPr vert="horz" lIns="91440" tIns="45720" rIns="91440" bIns="45720" rtlCol="0" anchor="ctr"/>
          <a:lstStyle>
            <a:lvl1pPr algn="r">
              <a:defRPr sz="588">
                <a:solidFill>
                  <a:schemeClr val="tx1">
                    <a:tint val="75000"/>
                  </a:schemeClr>
                </a:solidFill>
              </a:defRPr>
            </a:lvl1pPr>
          </a:lstStyle>
          <a:p>
            <a:fld id="{9E392B69-7F34-4833-A48A-1472ED9D6EC6}" type="slidenum">
              <a:rPr lang="en-GB" smtClean="0">
                <a:solidFill>
                  <a:srgbClr val="1E6482">
                    <a:tint val="75000"/>
                  </a:srgbClr>
                </a:solidFill>
              </a:rPr>
              <a:pPr/>
              <a:t>‹#›</a:t>
            </a:fld>
            <a:endParaRPr lang="en-GB" dirty="0">
              <a:solidFill>
                <a:srgbClr val="1E6482">
                  <a:tint val="75000"/>
                </a:srgbClr>
              </a:solidFill>
            </a:endParaRPr>
          </a:p>
        </p:txBody>
      </p:sp>
      <p:graphicFrame>
        <p:nvGraphicFramePr>
          <p:cNvPr id="7" name="Object 6" hidden="1"/>
          <p:cNvGraphicFramePr>
            <a:graphicFrameLocks noChangeAspect="1"/>
          </p:cNvGraphicFramePr>
          <p:nvPr userDrawn="1">
            <p:custDataLst>
              <p:tags r:id="rId8"/>
            </p:custDataLst>
            <p:extLst/>
          </p:nvPr>
        </p:nvGraphicFramePr>
        <p:xfrm>
          <a:off x="2569" y="1019"/>
          <a:ext cx="2560" cy="1018"/>
        </p:xfrm>
        <a:graphic>
          <a:graphicData uri="http://schemas.openxmlformats.org/presentationml/2006/ole">
            <mc:AlternateContent xmlns:mc="http://schemas.openxmlformats.org/markup-compatibility/2006">
              <mc:Choice xmlns:v="urn:schemas-microsoft-com:vml" Requires="v">
                <p:oleObj spid="_x0000_s11413" name="think-cell Slide" r:id="rId9" imgW="216" imgH="216" progId="TCLayout.ActiveDocument.1">
                  <p:embed/>
                </p:oleObj>
              </mc:Choice>
              <mc:Fallback>
                <p:oleObj name="think-cell Slide" r:id="rId9" imgW="216" imgH="216" progId="TCLayout.ActiveDocument.1">
                  <p:embed/>
                  <p:pic>
                    <p:nvPicPr>
                      <p:cNvPr id="0" name=""/>
                      <p:cNvPicPr/>
                      <p:nvPr/>
                    </p:nvPicPr>
                    <p:blipFill>
                      <a:blip r:embed="rId10"/>
                      <a:stretch>
                        <a:fillRect/>
                      </a:stretch>
                    </p:blipFill>
                    <p:spPr>
                      <a:xfrm>
                        <a:off x="2569" y="1019"/>
                        <a:ext cx="2560" cy="1018"/>
                      </a:xfrm>
                      <a:prstGeom prst="rect">
                        <a:avLst/>
                      </a:prstGeom>
                    </p:spPr>
                  </p:pic>
                </p:oleObj>
              </mc:Fallback>
            </mc:AlternateContent>
          </a:graphicData>
        </a:graphic>
      </p:graphicFrame>
      <p:sp>
        <p:nvSpPr>
          <p:cNvPr id="9" name="Footer Placeholder 2"/>
          <p:cNvSpPr txBox="1">
            <a:spLocks/>
          </p:cNvSpPr>
          <p:nvPr userDrawn="1"/>
        </p:nvSpPr>
        <p:spPr>
          <a:xfrm>
            <a:off x="8522792" y="6452028"/>
            <a:ext cx="3493714" cy="326351"/>
          </a:xfrm>
          <a:prstGeom prst="rect">
            <a:avLst/>
          </a:prstGeom>
        </p:spPr>
        <p:txBody>
          <a:bodyPr vert="horz" lIns="0" tIns="0" rIns="0" bIns="0" rtlCol="0" anchor="b" anchorCtr="0"/>
          <a:lstStyle>
            <a:defPPr>
              <a:defRPr lang="en-US"/>
            </a:defPPr>
            <a:lvl1pPr algn="r" defTabSz="496888" rtl="0" fontAlgn="base">
              <a:spcBef>
                <a:spcPct val="0"/>
              </a:spcBef>
              <a:spcAft>
                <a:spcPct val="0"/>
              </a:spcAft>
              <a:defRPr sz="916" kern="1200">
                <a:solidFill>
                  <a:srgbClr val="007DB8"/>
                </a:solidFill>
                <a:latin typeface="Arial" panose="020B0604020202020204" pitchFamily="34" charset="0"/>
                <a:ea typeface="ヒラギノ角ゴ Pro W3" charset="0"/>
                <a:cs typeface="Arial" panose="020B0604020202020204" pitchFamily="34" charset="0"/>
              </a:defRPr>
            </a:lvl1pPr>
            <a:lvl2pPr marL="496888" indent="-39688"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95363" indent="-80963"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492250" indent="-120650"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990725" indent="-161925" algn="l" defTabSz="496888"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a:lstStyle>
          <a:p>
            <a:pPr defTabSz="223584"/>
            <a:r>
              <a:rPr lang="en-US" sz="588" dirty="0">
                <a:solidFill>
                  <a:srgbClr val="FF0000"/>
                </a:solidFill>
              </a:rPr>
              <a:t>Draft policy in development</a:t>
            </a:r>
          </a:p>
        </p:txBody>
      </p:sp>
    </p:spTree>
    <p:extLst>
      <p:ext uri="{BB962C8B-B14F-4D97-AF65-F5344CB8AC3E}">
        <p14:creationId xmlns:p14="http://schemas.microsoft.com/office/powerpoint/2010/main" val="291314443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Lst>
  <p:hf hdr="0" ftr="0" dt="0"/>
  <p:txStyles>
    <p:titleStyle>
      <a:lvl1pPr algn="l" defTabSz="447706" rtl="0" eaLnBrk="1" latinLnBrk="0" hangingPunct="1">
        <a:lnSpc>
          <a:spcPct val="90000"/>
        </a:lnSpc>
        <a:spcBef>
          <a:spcPct val="0"/>
        </a:spcBef>
        <a:buNone/>
        <a:defRPr sz="2154" kern="1200">
          <a:solidFill>
            <a:schemeClr val="tx1"/>
          </a:solidFill>
          <a:latin typeface="+mj-lt"/>
          <a:ea typeface="+mj-ea"/>
          <a:cs typeface="+mj-cs"/>
        </a:defRPr>
      </a:lvl1pPr>
    </p:titleStyle>
    <p:bodyStyle>
      <a:lvl1pPr marL="111927" indent="-111927" algn="l" defTabSz="447706" rtl="0" eaLnBrk="1" latinLnBrk="0" hangingPunct="1">
        <a:lnSpc>
          <a:spcPct val="90000"/>
        </a:lnSpc>
        <a:spcBef>
          <a:spcPts val="490"/>
        </a:spcBef>
        <a:buFont typeface="Arial" panose="020B0604020202020204" pitchFamily="34" charset="0"/>
        <a:buChar char="•"/>
        <a:defRPr sz="1371" kern="1200">
          <a:solidFill>
            <a:schemeClr val="tx1"/>
          </a:solidFill>
          <a:latin typeface="+mn-lt"/>
          <a:ea typeface="+mn-ea"/>
          <a:cs typeface="+mn-cs"/>
        </a:defRPr>
      </a:lvl1pPr>
      <a:lvl2pPr marL="335777" indent="-111927" algn="l" defTabSz="447706" rtl="0" eaLnBrk="1" latinLnBrk="0" hangingPunct="1">
        <a:lnSpc>
          <a:spcPct val="90000"/>
        </a:lnSpc>
        <a:spcBef>
          <a:spcPts val="245"/>
        </a:spcBef>
        <a:buFont typeface="Arial" panose="020B0604020202020204" pitchFamily="34" charset="0"/>
        <a:buChar char="•"/>
        <a:defRPr sz="1175" kern="1200">
          <a:solidFill>
            <a:schemeClr val="tx1"/>
          </a:solidFill>
          <a:latin typeface="+mn-lt"/>
          <a:ea typeface="+mn-ea"/>
          <a:cs typeface="+mn-cs"/>
        </a:defRPr>
      </a:lvl2pPr>
      <a:lvl3pPr marL="559631" indent="-111927" algn="l" defTabSz="447706" rtl="0" eaLnBrk="1" latinLnBrk="0" hangingPunct="1">
        <a:lnSpc>
          <a:spcPct val="90000"/>
        </a:lnSpc>
        <a:spcBef>
          <a:spcPts val="245"/>
        </a:spcBef>
        <a:buFont typeface="Arial" panose="020B0604020202020204" pitchFamily="34" charset="0"/>
        <a:buChar char="•"/>
        <a:defRPr sz="979" kern="1200">
          <a:solidFill>
            <a:schemeClr val="tx1"/>
          </a:solidFill>
          <a:latin typeface="+mn-lt"/>
          <a:ea typeface="+mn-ea"/>
          <a:cs typeface="+mn-cs"/>
        </a:defRPr>
      </a:lvl3pPr>
      <a:lvl4pPr marL="783482"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4pPr>
      <a:lvl5pPr marL="1007335"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5pPr>
      <a:lvl6pPr marL="123118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6pPr>
      <a:lvl7pPr marL="1455037"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7pPr>
      <a:lvl8pPr marL="1678890"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8pPr>
      <a:lvl9pPr marL="1902741" indent="-111927" algn="l" defTabSz="447706" rtl="0" eaLnBrk="1" latinLnBrk="0" hangingPunct="1">
        <a:lnSpc>
          <a:spcPct val="90000"/>
        </a:lnSpc>
        <a:spcBef>
          <a:spcPts val="245"/>
        </a:spcBef>
        <a:buFont typeface="Arial" panose="020B0604020202020204" pitchFamily="34" charset="0"/>
        <a:buChar char="•"/>
        <a:defRPr sz="882" kern="1200">
          <a:solidFill>
            <a:schemeClr val="tx1"/>
          </a:solidFill>
          <a:latin typeface="+mn-lt"/>
          <a:ea typeface="+mn-ea"/>
          <a:cs typeface="+mn-cs"/>
        </a:defRPr>
      </a:lvl9pPr>
    </p:bodyStyle>
    <p:otherStyle>
      <a:defPPr>
        <a:defRPr lang="en-US"/>
      </a:defPPr>
      <a:lvl1pPr marL="0" algn="l" defTabSz="447706" rtl="0" eaLnBrk="1" latinLnBrk="0" hangingPunct="1">
        <a:defRPr sz="882" kern="1200">
          <a:solidFill>
            <a:schemeClr val="tx1"/>
          </a:solidFill>
          <a:latin typeface="+mn-lt"/>
          <a:ea typeface="+mn-ea"/>
          <a:cs typeface="+mn-cs"/>
        </a:defRPr>
      </a:lvl1pPr>
      <a:lvl2pPr marL="223852" algn="l" defTabSz="447706" rtl="0" eaLnBrk="1" latinLnBrk="0" hangingPunct="1">
        <a:defRPr sz="882" kern="1200">
          <a:solidFill>
            <a:schemeClr val="tx1"/>
          </a:solidFill>
          <a:latin typeface="+mn-lt"/>
          <a:ea typeface="+mn-ea"/>
          <a:cs typeface="+mn-cs"/>
        </a:defRPr>
      </a:lvl2pPr>
      <a:lvl3pPr marL="447706" algn="l" defTabSz="447706" rtl="0" eaLnBrk="1" latinLnBrk="0" hangingPunct="1">
        <a:defRPr sz="882" kern="1200">
          <a:solidFill>
            <a:schemeClr val="tx1"/>
          </a:solidFill>
          <a:latin typeface="+mn-lt"/>
          <a:ea typeface="+mn-ea"/>
          <a:cs typeface="+mn-cs"/>
        </a:defRPr>
      </a:lvl3pPr>
      <a:lvl4pPr marL="671556" algn="l" defTabSz="447706" rtl="0" eaLnBrk="1" latinLnBrk="0" hangingPunct="1">
        <a:defRPr sz="882" kern="1200">
          <a:solidFill>
            <a:schemeClr val="tx1"/>
          </a:solidFill>
          <a:latin typeface="+mn-lt"/>
          <a:ea typeface="+mn-ea"/>
          <a:cs typeface="+mn-cs"/>
        </a:defRPr>
      </a:lvl4pPr>
      <a:lvl5pPr marL="895407" algn="l" defTabSz="447706" rtl="0" eaLnBrk="1" latinLnBrk="0" hangingPunct="1">
        <a:defRPr sz="882" kern="1200">
          <a:solidFill>
            <a:schemeClr val="tx1"/>
          </a:solidFill>
          <a:latin typeface="+mn-lt"/>
          <a:ea typeface="+mn-ea"/>
          <a:cs typeface="+mn-cs"/>
        </a:defRPr>
      </a:lvl5pPr>
      <a:lvl6pPr marL="1119260" algn="l" defTabSz="447706" rtl="0" eaLnBrk="1" latinLnBrk="0" hangingPunct="1">
        <a:defRPr sz="882" kern="1200">
          <a:solidFill>
            <a:schemeClr val="tx1"/>
          </a:solidFill>
          <a:latin typeface="+mn-lt"/>
          <a:ea typeface="+mn-ea"/>
          <a:cs typeface="+mn-cs"/>
        </a:defRPr>
      </a:lvl6pPr>
      <a:lvl7pPr marL="1343112" algn="l" defTabSz="447706" rtl="0" eaLnBrk="1" latinLnBrk="0" hangingPunct="1">
        <a:defRPr sz="882" kern="1200">
          <a:solidFill>
            <a:schemeClr val="tx1"/>
          </a:solidFill>
          <a:latin typeface="+mn-lt"/>
          <a:ea typeface="+mn-ea"/>
          <a:cs typeface="+mn-cs"/>
        </a:defRPr>
      </a:lvl7pPr>
      <a:lvl8pPr marL="1566964" algn="l" defTabSz="447706" rtl="0" eaLnBrk="1" latinLnBrk="0" hangingPunct="1">
        <a:defRPr sz="882" kern="1200">
          <a:solidFill>
            <a:schemeClr val="tx1"/>
          </a:solidFill>
          <a:latin typeface="+mn-lt"/>
          <a:ea typeface="+mn-ea"/>
          <a:cs typeface="+mn-cs"/>
        </a:defRPr>
      </a:lvl8pPr>
      <a:lvl9pPr marL="1790816" algn="l" defTabSz="447706" rtl="0" eaLnBrk="1" latinLnBrk="0" hangingPunct="1">
        <a:defRPr sz="8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england.healthylondon@nhs.net" TargetMode="Externa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8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53198" y="2128303"/>
            <a:ext cx="8202795" cy="2557285"/>
          </a:xfrm>
        </p:spPr>
        <p:txBody>
          <a:bodyPr>
            <a:normAutofit fontScale="92500" lnSpcReduction="10000"/>
          </a:bodyPr>
          <a:lstStyle/>
          <a:p>
            <a:r>
              <a:rPr lang="en-GB" sz="5800" dirty="0">
                <a:solidFill>
                  <a:schemeClr val="accent6"/>
                </a:solidFill>
                <a:cs typeface="Arial" panose="020B0604020202020204" pitchFamily="34" charset="0"/>
              </a:rPr>
              <a:t>The Future Workforce </a:t>
            </a:r>
            <a:r>
              <a:rPr lang="en-GB" sz="5800" dirty="0" smtClean="0">
                <a:solidFill>
                  <a:schemeClr val="accent6"/>
                </a:solidFill>
                <a:cs typeface="Arial" panose="020B0604020202020204" pitchFamily="34" charset="0"/>
              </a:rPr>
              <a:t>Modelling Tool</a:t>
            </a:r>
            <a:endParaRPr lang="en-GB" sz="5800" dirty="0" smtClean="0">
              <a:solidFill>
                <a:schemeClr val="accent6"/>
              </a:solidFill>
              <a:cs typeface="Arial" panose="020B0604020202020204" pitchFamily="34" charset="0"/>
            </a:endParaRPr>
          </a:p>
          <a:p>
            <a:r>
              <a:rPr lang="en-GB" sz="3000" dirty="0" smtClean="0">
                <a:solidFill>
                  <a:schemeClr val="accent6"/>
                </a:solidFill>
                <a:cs typeface="Arial" panose="020B0604020202020204" pitchFamily="34" charset="0"/>
              </a:rPr>
              <a:t>A step-by-step guide</a:t>
            </a:r>
          </a:p>
          <a:p>
            <a:r>
              <a:rPr lang="en-GB" sz="2200" dirty="0" smtClean="0">
                <a:solidFill>
                  <a:schemeClr val="accent6"/>
                </a:solidFill>
              </a:rPr>
              <a:t>August 2018</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272" y="1023407"/>
            <a:ext cx="3760728" cy="71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409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E - Demand , Capacity, Supply and Cost</a:t>
            </a:r>
            <a:br>
              <a:rPr lang="en-GB" dirty="0"/>
            </a:br>
            <a:endParaRPr lang="en-GB" dirty="0"/>
          </a:p>
        </p:txBody>
      </p:sp>
      <p:sp>
        <p:nvSpPr>
          <p:cNvPr id="3" name="Text Placeholder 2"/>
          <p:cNvSpPr>
            <a:spLocks noGrp="1"/>
          </p:cNvSpPr>
          <p:nvPr>
            <p:ph type="body" sz="quarter" idx="12"/>
          </p:nvPr>
        </p:nvSpPr>
        <p:spPr/>
        <p:txBody>
          <a:bodyPr>
            <a:normAutofit fontScale="70000" lnSpcReduction="20000"/>
          </a:bodyPr>
          <a:lstStyle/>
          <a:p>
            <a:pPr lvl="0"/>
            <a:r>
              <a:rPr lang="en-GB" sz="2400" b="1" kern="0" dirty="0">
                <a:solidFill>
                  <a:prstClr val="black"/>
                </a:solidFill>
              </a:rPr>
              <a:t>Option </a:t>
            </a:r>
            <a:r>
              <a:rPr lang="en-GB" sz="2400" b="1" kern="0" dirty="0" smtClean="0">
                <a:solidFill>
                  <a:prstClr val="black"/>
                </a:solidFill>
              </a:rPr>
              <a:t>1 (Whole population) </a:t>
            </a:r>
            <a:r>
              <a:rPr lang="en-GB" sz="2400" b="1" kern="0" dirty="0">
                <a:solidFill>
                  <a:prstClr val="black"/>
                </a:solidFill>
              </a:rPr>
              <a:t>– For this option you will be comparing demand (required FTE), supply (available FTE) and local information to create a </a:t>
            </a:r>
            <a:r>
              <a:rPr lang="en-GB" sz="2400" b="1" kern="0" dirty="0" smtClean="0">
                <a:solidFill>
                  <a:prstClr val="black"/>
                </a:solidFill>
              </a:rPr>
              <a:t>baseline</a:t>
            </a:r>
            <a:endParaRPr lang="en-GB" sz="2400" b="1" kern="0" dirty="0">
              <a:solidFill>
                <a:prstClr val="black"/>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88" t="32365" r="13083" b="19407"/>
          <a:stretch/>
        </p:blipFill>
        <p:spPr bwMode="auto">
          <a:xfrm>
            <a:off x="497863" y="1715854"/>
            <a:ext cx="10689031" cy="359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35068" y="5637400"/>
            <a:ext cx="232599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200" kern="0" dirty="0">
                <a:solidFill>
                  <a:prstClr val="black"/>
                </a:solidFill>
              </a:rPr>
              <a:t>Column H represents a </a:t>
            </a:r>
            <a:r>
              <a:rPr lang="en-GB" sz="1200" kern="0" dirty="0" smtClean="0">
                <a:solidFill>
                  <a:prstClr val="black"/>
                </a:solidFill>
              </a:rPr>
              <a:t>view </a:t>
            </a:r>
            <a:r>
              <a:rPr lang="en-GB" sz="1200" kern="0" dirty="0">
                <a:solidFill>
                  <a:prstClr val="black"/>
                </a:solidFill>
              </a:rPr>
              <a:t>of FTE required to meet demand based on all your inputs in previous sections.</a:t>
            </a:r>
          </a:p>
        </p:txBody>
      </p:sp>
      <p:sp>
        <p:nvSpPr>
          <p:cNvPr id="9" name="Rectangle 8"/>
          <p:cNvSpPr/>
          <p:nvPr/>
        </p:nvSpPr>
        <p:spPr>
          <a:xfrm>
            <a:off x="6597969" y="4021573"/>
            <a:ext cx="311471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200" kern="0" dirty="0">
                <a:solidFill>
                  <a:prstClr val="black"/>
                </a:solidFill>
              </a:rPr>
              <a:t>Column I is for information and shows the ratio of GPs and Nurses per head of population and compares this to national figures for reference. Green is similar to national, red is dissimilar to the national figure</a:t>
            </a:r>
            <a:r>
              <a:rPr lang="en-GB" sz="1200" kern="0" dirty="0" smtClean="0">
                <a:solidFill>
                  <a:prstClr val="black"/>
                </a:solidFill>
              </a:rPr>
              <a:t>.</a:t>
            </a:r>
            <a:endParaRPr lang="en-GB" sz="1200" kern="0" dirty="0">
              <a:solidFill>
                <a:prstClr val="black"/>
              </a:solidFill>
            </a:endParaRPr>
          </a:p>
        </p:txBody>
      </p:sp>
      <p:sp>
        <p:nvSpPr>
          <p:cNvPr id="17" name="Rounded Rectangle 16"/>
          <p:cNvSpPr/>
          <p:nvPr/>
        </p:nvSpPr>
        <p:spPr>
          <a:xfrm>
            <a:off x="5437631" y="2544819"/>
            <a:ext cx="678355" cy="271603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ounded Rectangle 17"/>
          <p:cNvSpPr/>
          <p:nvPr/>
        </p:nvSpPr>
        <p:spPr>
          <a:xfrm>
            <a:off x="6163055" y="2544819"/>
            <a:ext cx="869829" cy="881134"/>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9" name="Straight Arrow Connector 18"/>
          <p:cNvCxnSpPr/>
          <p:nvPr/>
        </p:nvCxnSpPr>
        <p:spPr>
          <a:xfrm flipH="1" flipV="1">
            <a:off x="6163054" y="4602294"/>
            <a:ext cx="272014" cy="10351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0"/>
          </p:cNvCxnSpPr>
          <p:nvPr/>
        </p:nvCxnSpPr>
        <p:spPr>
          <a:xfrm flipH="1" flipV="1">
            <a:off x="7040809" y="3087309"/>
            <a:ext cx="1114516" cy="9342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3474" y="1392688"/>
            <a:ext cx="324466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kern="0" dirty="0" smtClean="0">
                <a:solidFill>
                  <a:prstClr val="black"/>
                </a:solidFill>
              </a:rPr>
              <a:t>1. Add </a:t>
            </a:r>
            <a:r>
              <a:rPr lang="en-GB" sz="1200" kern="0" dirty="0">
                <a:solidFill>
                  <a:prstClr val="black"/>
                </a:solidFill>
              </a:rPr>
              <a:t>in cost data for different roles (Column D). Currently this is populated with indicative figures</a:t>
            </a:r>
            <a:endParaRPr lang="en-GB" sz="1200" dirty="0"/>
          </a:p>
        </p:txBody>
      </p:sp>
      <p:sp>
        <p:nvSpPr>
          <p:cNvPr id="24" name="Rectangle 23"/>
          <p:cNvSpPr/>
          <p:nvPr/>
        </p:nvSpPr>
        <p:spPr>
          <a:xfrm>
            <a:off x="2472031" y="5545066"/>
            <a:ext cx="1717431"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kern="0" dirty="0" smtClean="0">
                <a:solidFill>
                  <a:prstClr val="black"/>
                </a:solidFill>
              </a:rPr>
              <a:t>2. Examine </a:t>
            </a:r>
            <a:r>
              <a:rPr lang="en-GB" sz="1200" kern="0" dirty="0">
                <a:solidFill>
                  <a:prstClr val="black"/>
                </a:solidFill>
              </a:rPr>
              <a:t>non-clinical time as a percentage of total time for different roles (Column F)</a:t>
            </a:r>
            <a:endParaRPr lang="en-GB" sz="1200" dirty="0"/>
          </a:p>
        </p:txBody>
      </p:sp>
      <p:sp>
        <p:nvSpPr>
          <p:cNvPr id="25" name="Rectangle 24"/>
          <p:cNvSpPr/>
          <p:nvPr/>
        </p:nvSpPr>
        <p:spPr>
          <a:xfrm>
            <a:off x="7127192" y="1300355"/>
            <a:ext cx="4742915"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kern="0" dirty="0">
                <a:solidFill>
                  <a:prstClr val="black"/>
                </a:solidFill>
              </a:rPr>
              <a:t>Using the outputs of the model, role supply information (in Option 1) and local knowledge you will create a baseline on the first run through. When you are creating future workforce scenario’s in subsequent runs you  will </a:t>
            </a:r>
            <a:r>
              <a:rPr lang="en-GB" sz="1200" u="sng" kern="0" dirty="0">
                <a:solidFill>
                  <a:prstClr val="black"/>
                </a:solidFill>
              </a:rPr>
              <a:t>not</a:t>
            </a:r>
            <a:r>
              <a:rPr lang="en-GB" sz="1200" kern="0" dirty="0">
                <a:solidFill>
                  <a:prstClr val="black"/>
                </a:solidFill>
              </a:rPr>
              <a:t> need to revisit the baseline.</a:t>
            </a:r>
            <a:endParaRPr lang="en-GB" sz="1200" dirty="0"/>
          </a:p>
        </p:txBody>
      </p:sp>
      <p:cxnSp>
        <p:nvCxnSpPr>
          <p:cNvPr id="26" name="Straight Arrow Connector 25"/>
          <p:cNvCxnSpPr/>
          <p:nvPr/>
        </p:nvCxnSpPr>
        <p:spPr>
          <a:xfrm flipV="1">
            <a:off x="3330746" y="3613685"/>
            <a:ext cx="476177" cy="19772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39611" y="2039019"/>
            <a:ext cx="316195" cy="3421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688750" y="2304892"/>
            <a:ext cx="1197893" cy="2955957"/>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ounded Rectangle 34"/>
          <p:cNvSpPr/>
          <p:nvPr/>
        </p:nvSpPr>
        <p:spPr>
          <a:xfrm>
            <a:off x="3806923" y="2457291"/>
            <a:ext cx="765078" cy="2593273"/>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313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E - Demand , Capacity, Supply and Cost</a:t>
            </a:r>
            <a:br>
              <a:rPr lang="en-GB" dirty="0"/>
            </a:br>
            <a:endParaRPr lang="en-GB" dirty="0"/>
          </a:p>
        </p:txBody>
      </p:sp>
      <p:sp>
        <p:nvSpPr>
          <p:cNvPr id="3" name="Text Placeholder 2"/>
          <p:cNvSpPr>
            <a:spLocks noGrp="1"/>
          </p:cNvSpPr>
          <p:nvPr>
            <p:ph type="body" sz="quarter" idx="12"/>
          </p:nvPr>
        </p:nvSpPr>
        <p:spPr>
          <a:xfrm>
            <a:off x="334435" y="747782"/>
            <a:ext cx="11523134" cy="432047"/>
          </a:xfrm>
        </p:spPr>
        <p:txBody>
          <a:bodyPr>
            <a:normAutofit fontScale="70000" lnSpcReduction="20000"/>
          </a:bodyPr>
          <a:lstStyle/>
          <a:p>
            <a:pPr lvl="0"/>
            <a:r>
              <a:rPr lang="en-GB" sz="2400" b="1" kern="0" dirty="0">
                <a:solidFill>
                  <a:prstClr val="black"/>
                </a:solidFill>
              </a:rPr>
              <a:t>Option </a:t>
            </a:r>
            <a:r>
              <a:rPr lang="en-GB" sz="2400" b="1" kern="0" dirty="0" smtClean="0">
                <a:solidFill>
                  <a:prstClr val="black"/>
                </a:solidFill>
              </a:rPr>
              <a:t>1 </a:t>
            </a:r>
            <a:r>
              <a:rPr lang="en-GB" sz="2400" b="1" kern="0" dirty="0">
                <a:solidFill>
                  <a:prstClr val="black"/>
                </a:solidFill>
              </a:rPr>
              <a:t>(Whole population)</a:t>
            </a:r>
            <a:r>
              <a:rPr lang="en-GB" sz="2400" b="1" kern="0" dirty="0" smtClean="0">
                <a:solidFill>
                  <a:prstClr val="black"/>
                </a:solidFill>
              </a:rPr>
              <a:t> </a:t>
            </a:r>
            <a:r>
              <a:rPr lang="en-GB" sz="2400" b="1" kern="0" dirty="0">
                <a:solidFill>
                  <a:prstClr val="black"/>
                </a:solidFill>
              </a:rPr>
              <a:t>– For this option you will be comparing demand (required FTE), supply (available FTE) and local information to create a </a:t>
            </a:r>
            <a:r>
              <a:rPr lang="en-GB" sz="2400" b="1" kern="0" dirty="0" smtClean="0">
                <a:solidFill>
                  <a:prstClr val="black"/>
                </a:solidFill>
              </a:rPr>
              <a:t>baseline</a:t>
            </a:r>
            <a:endParaRPr lang="en-GB" sz="2400" b="1" kern="0" dirty="0">
              <a:solidFill>
                <a:prstClr val="black"/>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88" t="32365" r="13083" b="19407"/>
          <a:stretch/>
        </p:blipFill>
        <p:spPr bwMode="auto">
          <a:xfrm>
            <a:off x="497863" y="1715854"/>
            <a:ext cx="10689031" cy="359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328368" y="5066403"/>
            <a:ext cx="5649649"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200" kern="0" dirty="0" smtClean="0">
                <a:solidFill>
                  <a:prstClr val="black"/>
                </a:solidFill>
              </a:rPr>
              <a:t>Columns </a:t>
            </a:r>
            <a:r>
              <a:rPr lang="en-GB" sz="1200" kern="0" dirty="0">
                <a:solidFill>
                  <a:prstClr val="black"/>
                </a:solidFill>
              </a:rPr>
              <a:t>N is asking you to input the current FTE if known or using the rest of the information in this section you can make a judgement on the actual FTE e.g. from the model outputs </a:t>
            </a:r>
            <a:r>
              <a:rPr lang="en-GB" sz="1200" kern="0" dirty="0" smtClean="0">
                <a:solidFill>
                  <a:prstClr val="black"/>
                </a:solidFill>
              </a:rPr>
              <a:t>or </a:t>
            </a:r>
            <a:r>
              <a:rPr lang="en-GB" sz="1200" kern="0" dirty="0">
                <a:solidFill>
                  <a:prstClr val="black"/>
                </a:solidFill>
              </a:rPr>
              <a:t>the NHS digital data. From the first run this will act as the baseline position. This will be used to create the Future Do Nothing scenario automatically. I.e. what workforce will be required in the future if we continue to in the same way. </a:t>
            </a:r>
            <a:r>
              <a:rPr lang="en-GB" sz="1200" b="1" kern="0" dirty="0">
                <a:solidFill>
                  <a:prstClr val="black"/>
                </a:solidFill>
              </a:rPr>
              <a:t>NB It is essential complete Column N in this section.</a:t>
            </a:r>
          </a:p>
        </p:txBody>
      </p:sp>
      <p:sp>
        <p:nvSpPr>
          <p:cNvPr id="11" name="Rectangle 10"/>
          <p:cNvSpPr/>
          <p:nvPr/>
        </p:nvSpPr>
        <p:spPr>
          <a:xfrm>
            <a:off x="4608475" y="1360133"/>
            <a:ext cx="279437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200" kern="0" dirty="0">
                <a:solidFill>
                  <a:prstClr val="black"/>
                </a:solidFill>
              </a:rPr>
              <a:t>Column K represents the total number of FTEs for GPs and Nurses in the borough as a whole taken from NHS </a:t>
            </a:r>
            <a:r>
              <a:rPr lang="en-GB" sz="1200" kern="0" dirty="0" smtClean="0">
                <a:solidFill>
                  <a:prstClr val="black"/>
                </a:solidFill>
              </a:rPr>
              <a:t>Digital.</a:t>
            </a:r>
            <a:endParaRPr lang="en-GB" sz="1200" kern="0" dirty="0">
              <a:solidFill>
                <a:prstClr val="black"/>
              </a:solidFill>
            </a:endParaRPr>
          </a:p>
        </p:txBody>
      </p:sp>
      <p:sp>
        <p:nvSpPr>
          <p:cNvPr id="12" name="Rectangle 11"/>
          <p:cNvSpPr/>
          <p:nvPr/>
        </p:nvSpPr>
        <p:spPr>
          <a:xfrm>
            <a:off x="5481264" y="3557996"/>
            <a:ext cx="217098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200" kern="0" dirty="0">
                <a:solidFill>
                  <a:prstClr val="black"/>
                </a:solidFill>
              </a:rPr>
              <a:t>Column L is the figure based on NHS Digital if you have inputted a sub-population </a:t>
            </a:r>
          </a:p>
        </p:txBody>
      </p:sp>
      <p:sp>
        <p:nvSpPr>
          <p:cNvPr id="13" name="Rectangle 12"/>
          <p:cNvSpPr/>
          <p:nvPr/>
        </p:nvSpPr>
        <p:spPr>
          <a:xfrm>
            <a:off x="8762405" y="1282408"/>
            <a:ext cx="261955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200" kern="0" dirty="0">
                <a:solidFill>
                  <a:prstClr val="black"/>
                </a:solidFill>
              </a:rPr>
              <a:t>Column M is again a reference to the national GP and Nurse per head of population ratios for information</a:t>
            </a:r>
          </a:p>
        </p:txBody>
      </p:sp>
      <p:sp>
        <p:nvSpPr>
          <p:cNvPr id="14" name="Rounded Rectangle 13"/>
          <p:cNvSpPr/>
          <p:nvPr/>
        </p:nvSpPr>
        <p:spPr>
          <a:xfrm>
            <a:off x="10303545" y="2558143"/>
            <a:ext cx="791175" cy="2410097"/>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ounded Rectangle 14"/>
          <p:cNvSpPr/>
          <p:nvPr/>
        </p:nvSpPr>
        <p:spPr>
          <a:xfrm>
            <a:off x="9503997" y="2558143"/>
            <a:ext cx="799548" cy="8599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ounded Rectangle 15"/>
          <p:cNvSpPr/>
          <p:nvPr/>
        </p:nvSpPr>
        <p:spPr>
          <a:xfrm>
            <a:off x="8820377" y="2541813"/>
            <a:ext cx="642593" cy="859971"/>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ounded Rectangle 16"/>
          <p:cNvSpPr/>
          <p:nvPr/>
        </p:nvSpPr>
        <p:spPr>
          <a:xfrm>
            <a:off x="8107266" y="2541812"/>
            <a:ext cx="667184" cy="8599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8" name="Straight Arrow Connector 17"/>
          <p:cNvCxnSpPr/>
          <p:nvPr/>
        </p:nvCxnSpPr>
        <p:spPr>
          <a:xfrm>
            <a:off x="7402854" y="1928739"/>
            <a:ext cx="750339" cy="629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652245" y="3401783"/>
            <a:ext cx="1339355" cy="4826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0157460" y="1928739"/>
            <a:ext cx="70218" cy="629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21922" y="4022591"/>
            <a:ext cx="2009033" cy="1043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776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E - Demand , Capacity, Supply and Cost</a:t>
            </a:r>
          </a:p>
        </p:txBody>
      </p:sp>
      <p:sp>
        <p:nvSpPr>
          <p:cNvPr id="3" name="Text Placeholder 2"/>
          <p:cNvSpPr>
            <a:spLocks noGrp="1"/>
          </p:cNvSpPr>
          <p:nvPr>
            <p:ph type="body" sz="quarter" idx="12"/>
          </p:nvPr>
        </p:nvSpPr>
        <p:spPr/>
        <p:txBody>
          <a:bodyPr>
            <a:noAutofit/>
          </a:bodyPr>
          <a:lstStyle/>
          <a:p>
            <a:pPr lvl="0"/>
            <a:r>
              <a:rPr lang="en-GB" sz="1600" b="1" kern="0" dirty="0">
                <a:solidFill>
                  <a:prstClr val="black"/>
                </a:solidFill>
              </a:rPr>
              <a:t>Option 2 </a:t>
            </a:r>
            <a:r>
              <a:rPr lang="en-GB" sz="1600" b="1" kern="0" dirty="0" smtClean="0">
                <a:solidFill>
                  <a:prstClr val="black"/>
                </a:solidFill>
              </a:rPr>
              <a:t> (Clinical subset) – </a:t>
            </a:r>
            <a:r>
              <a:rPr lang="en-GB" sz="1600" b="1" kern="0" dirty="0">
                <a:solidFill>
                  <a:prstClr val="black"/>
                </a:solidFill>
              </a:rPr>
              <a:t>For this option you will be looking at demand (required FTE) and local information to create a baseline</a:t>
            </a:r>
          </a:p>
          <a:p>
            <a:endParaRPr lang="en-GB" sz="1800" dirty="0"/>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75" t="31730" r="5822" b="15949"/>
          <a:stretch/>
        </p:blipFill>
        <p:spPr bwMode="auto">
          <a:xfrm>
            <a:off x="530312" y="1627400"/>
            <a:ext cx="11035308" cy="376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819400" y="1104180"/>
            <a:ext cx="492252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400" kern="0" dirty="0" smtClean="0">
                <a:solidFill>
                  <a:prstClr val="black"/>
                </a:solidFill>
              </a:rPr>
              <a:t>Column H represents the demand calculated by the model based on your previous inputs</a:t>
            </a:r>
            <a:endParaRPr lang="en-GB" sz="1400" kern="0" dirty="0">
              <a:solidFill>
                <a:prstClr val="black"/>
              </a:solidFill>
            </a:endParaRPr>
          </a:p>
        </p:txBody>
      </p:sp>
      <p:sp>
        <p:nvSpPr>
          <p:cNvPr id="7" name="Rectangle 6"/>
          <p:cNvSpPr/>
          <p:nvPr/>
        </p:nvSpPr>
        <p:spPr>
          <a:xfrm>
            <a:off x="5081452" y="5598187"/>
            <a:ext cx="6096000" cy="73866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0"/>
            <a:r>
              <a:rPr lang="en-GB" sz="1400" kern="0" dirty="0">
                <a:solidFill>
                  <a:prstClr val="black"/>
                </a:solidFill>
              </a:rPr>
              <a:t>Column J enables you to use calculated demand and /or local information to create a baseline. </a:t>
            </a:r>
            <a:r>
              <a:rPr lang="en-GB" sz="1400" b="1" kern="0" dirty="0">
                <a:solidFill>
                  <a:prstClr val="black"/>
                </a:solidFill>
              </a:rPr>
              <a:t>NB It is essential complete Column N in this section.</a:t>
            </a:r>
          </a:p>
        </p:txBody>
      </p:sp>
      <p:sp>
        <p:nvSpPr>
          <p:cNvPr id="8" name="Rounded Rectangle 7"/>
          <p:cNvSpPr/>
          <p:nvPr/>
        </p:nvSpPr>
        <p:spPr>
          <a:xfrm>
            <a:off x="7396843" y="1627400"/>
            <a:ext cx="1632857" cy="376756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ounded Rectangle 9"/>
          <p:cNvSpPr/>
          <p:nvPr/>
        </p:nvSpPr>
        <p:spPr>
          <a:xfrm>
            <a:off x="9932763" y="1779799"/>
            <a:ext cx="1632857" cy="3331043"/>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 name="Straight Arrow Connector 10"/>
          <p:cNvCxnSpPr/>
          <p:nvPr/>
        </p:nvCxnSpPr>
        <p:spPr>
          <a:xfrm>
            <a:off x="7741920" y="1226869"/>
            <a:ext cx="471351" cy="4233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461412" y="3511180"/>
            <a:ext cx="471351" cy="20870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361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F – Supply and Demand Forecast</a:t>
            </a:r>
            <a:endParaRPr lang="en-GB" dirty="0"/>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3" t="24148" r="7333" b="24296"/>
          <a:stretch/>
        </p:blipFill>
        <p:spPr bwMode="auto">
          <a:xfrm>
            <a:off x="589280" y="2038529"/>
            <a:ext cx="10708640" cy="353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a:spLocks noGrp="1"/>
          </p:cNvSpPr>
          <p:nvPr>
            <p:ph type="body" sz="quarter" idx="12"/>
          </p:nvPr>
        </p:nvSpPr>
        <p:spPr>
          <a:xfrm>
            <a:off x="334435" y="692697"/>
            <a:ext cx="11523134" cy="432047"/>
          </a:xfrm>
        </p:spPr>
        <p:txBody>
          <a:bodyPr>
            <a:normAutofit/>
          </a:bodyPr>
          <a:lstStyle/>
          <a:p>
            <a:pPr lvl="0"/>
            <a:r>
              <a:rPr lang="en-GB" sz="1800" b="1" kern="0" dirty="0" smtClean="0">
                <a:solidFill>
                  <a:prstClr val="black"/>
                </a:solidFill>
              </a:rPr>
              <a:t>Option 1 (Whole population)</a:t>
            </a:r>
            <a:endParaRPr lang="en-GB" sz="1800" b="1" kern="0" dirty="0">
              <a:solidFill>
                <a:prstClr val="black"/>
              </a:solidFill>
            </a:endParaRPr>
          </a:p>
        </p:txBody>
      </p:sp>
      <p:sp>
        <p:nvSpPr>
          <p:cNvPr id="3" name="Rectangle 2"/>
          <p:cNvSpPr/>
          <p:nvPr/>
        </p:nvSpPr>
        <p:spPr>
          <a:xfrm>
            <a:off x="723900" y="1039475"/>
            <a:ext cx="10248900" cy="9387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kern="0" dirty="0" smtClean="0">
                <a:solidFill>
                  <a:prstClr val="black"/>
                </a:solidFill>
                <a:latin typeface="Calibri"/>
              </a:rPr>
              <a:t>When you are happy with your baseline press the  save 1 button (Column J) and the model will capture your baseline, calculate a Future Do Nothing scenario and record this in Section F (Column I and J) i.e. the model is forecasting your workforce requirements in five years based on delivering the service in the same way that you do now. It will also create graphics in the Option 1 Dashboard tab and save your inputs from Section C &amp; D in the Option 1 Record Sheet. You are now ready to run scenarios looking at new ways of working</a:t>
            </a:r>
            <a:r>
              <a:rPr lang="en-GB" sz="1100" kern="0" dirty="0">
                <a:solidFill>
                  <a:prstClr val="black"/>
                </a:solidFill>
                <a:latin typeface="Calibri"/>
              </a:rPr>
              <a:t>. When you have finished creating a scenario you go straight to section F and press the save 2. You can then create another scenario in the same way and press the Save3 button. You have room to create five additional scenario’s</a:t>
            </a:r>
            <a:r>
              <a:rPr lang="en-GB" sz="1100" kern="0" dirty="0" smtClean="0">
                <a:solidFill>
                  <a:prstClr val="black"/>
                </a:solidFill>
                <a:latin typeface="Calibri"/>
              </a:rPr>
              <a:t>.</a:t>
            </a:r>
            <a:endParaRPr lang="en-GB" sz="1100" kern="0" dirty="0">
              <a:solidFill>
                <a:prstClr val="black"/>
              </a:solidFill>
              <a:latin typeface="Calibri"/>
            </a:endParaRPr>
          </a:p>
        </p:txBody>
      </p:sp>
      <p:sp>
        <p:nvSpPr>
          <p:cNvPr id="6" name="Rounded Rectangle 5"/>
          <p:cNvSpPr/>
          <p:nvPr/>
        </p:nvSpPr>
        <p:spPr>
          <a:xfrm>
            <a:off x="6973368" y="2845750"/>
            <a:ext cx="4076344" cy="444381"/>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Rectangle 6"/>
          <p:cNvSpPr/>
          <p:nvPr/>
        </p:nvSpPr>
        <p:spPr>
          <a:xfrm>
            <a:off x="784967" y="5635059"/>
            <a:ext cx="10126766"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100" kern="0" dirty="0">
                <a:solidFill>
                  <a:prstClr val="black"/>
                </a:solidFill>
                <a:latin typeface="Calibri"/>
              </a:rPr>
              <a:t>You can re-visit Section A &amp; B but it is likely that the geographical and activity assumptions will remain the same unless you have new information.  In Section C you can explore non-clinical interventions e.g. are you embarking on a strategy encouraging self–management or care–navigation. What is the likely impact on the activity? In Section D you can again explore changes in the way that your population will interact with you e.g. are you encouraging more telephone or online consultations. In Section D you can also re-visit who could do what? E.g. use of pharmacists, nurses, new roles etc</a:t>
            </a:r>
            <a:r>
              <a:rPr lang="en-GB" sz="1100" kern="0" dirty="0" smtClean="0">
                <a:solidFill>
                  <a:prstClr val="black"/>
                </a:solidFill>
                <a:latin typeface="Calibri"/>
              </a:rPr>
              <a:t>.</a:t>
            </a:r>
            <a:endParaRPr lang="en-GB" sz="1100" kern="0" dirty="0">
              <a:solidFill>
                <a:prstClr val="black"/>
              </a:solidFill>
              <a:latin typeface="Calibri"/>
            </a:endParaRPr>
          </a:p>
        </p:txBody>
      </p:sp>
    </p:spTree>
    <p:extLst>
      <p:ext uri="{BB962C8B-B14F-4D97-AF65-F5344CB8AC3E}">
        <p14:creationId xmlns:p14="http://schemas.microsoft.com/office/powerpoint/2010/main" val="2026232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F – Supply and Demand Forecast</a:t>
            </a:r>
          </a:p>
        </p:txBody>
      </p:sp>
      <p:sp>
        <p:nvSpPr>
          <p:cNvPr id="4" name="Text Placeholder 2"/>
          <p:cNvSpPr>
            <a:spLocks noGrp="1"/>
          </p:cNvSpPr>
          <p:nvPr>
            <p:ph type="body" sz="quarter" idx="12"/>
          </p:nvPr>
        </p:nvSpPr>
        <p:spPr>
          <a:xfrm>
            <a:off x="334435" y="692697"/>
            <a:ext cx="11523134" cy="432047"/>
          </a:xfrm>
        </p:spPr>
        <p:txBody>
          <a:bodyPr>
            <a:normAutofit/>
          </a:bodyPr>
          <a:lstStyle/>
          <a:p>
            <a:pPr lvl="0"/>
            <a:r>
              <a:rPr lang="en-GB" sz="1800" b="1" kern="0" dirty="0" smtClean="0">
                <a:solidFill>
                  <a:prstClr val="black"/>
                </a:solidFill>
              </a:rPr>
              <a:t>Option 2 (Clinical subset)</a:t>
            </a:r>
            <a:endParaRPr lang="en-GB" sz="1800" b="1" kern="0" dirty="0">
              <a:solidFill>
                <a:prstClr val="black"/>
              </a:solidFill>
            </a:endParaRPr>
          </a:p>
        </p:txBody>
      </p:sp>
      <p:sp>
        <p:nvSpPr>
          <p:cNvPr id="3" name="Rectangle 2"/>
          <p:cNvSpPr/>
          <p:nvPr/>
        </p:nvSpPr>
        <p:spPr>
          <a:xfrm>
            <a:off x="898971" y="1167272"/>
            <a:ext cx="10143858"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200" kern="0" dirty="0">
                <a:solidFill>
                  <a:prstClr val="black"/>
                </a:solidFill>
                <a:latin typeface="Calibri"/>
              </a:rPr>
              <a:t>Press the save 1 button (Column J) and the model will capture your baseline, calculate a Future Do Nothing scenario and record this in Section F (Column I and J) i.e. the model is forecasting your workforce requirements in five years based on delivering the service in the same way that you do </a:t>
            </a:r>
            <a:r>
              <a:rPr lang="en-GB" sz="1200" kern="0" dirty="0" smtClean="0">
                <a:solidFill>
                  <a:prstClr val="black"/>
                </a:solidFill>
                <a:latin typeface="Calibri"/>
              </a:rPr>
              <a:t>now. </a:t>
            </a:r>
            <a:r>
              <a:rPr lang="en-GB" sz="1200" kern="0" dirty="0">
                <a:solidFill>
                  <a:prstClr val="black"/>
                </a:solidFill>
                <a:latin typeface="Calibri"/>
              </a:rPr>
              <a:t>It will also create graphics in the Option 2 Dashboard tab and save your inputs from Section C+ D in the Option 2 Record Sheet. You are now ready to run scenarios looking at new ways of working. When you have finished creating a scenario you go straight to section F and press the save 2. You can then create another scenario in the same way and press the Save3 button. You have room to create </a:t>
            </a:r>
            <a:r>
              <a:rPr lang="en-GB" sz="1200" kern="0" dirty="0" smtClean="0">
                <a:solidFill>
                  <a:prstClr val="black"/>
                </a:solidFill>
                <a:latin typeface="Calibri"/>
              </a:rPr>
              <a:t>nine additional </a:t>
            </a:r>
            <a:r>
              <a:rPr lang="en-GB" sz="1200" kern="0" dirty="0">
                <a:solidFill>
                  <a:prstClr val="black"/>
                </a:solidFill>
                <a:latin typeface="Calibri"/>
              </a:rPr>
              <a:t>scenario’s</a:t>
            </a:r>
            <a:r>
              <a:rPr lang="en-GB" sz="1200" kern="0" dirty="0" smtClean="0">
                <a:solidFill>
                  <a:prstClr val="black"/>
                </a:solidFill>
                <a:latin typeface="Calibri"/>
              </a:rPr>
              <a:t>.</a:t>
            </a:r>
            <a:endParaRPr lang="en-GB" sz="1200" kern="0" dirty="0">
              <a:solidFill>
                <a:prstClr val="black"/>
              </a:solidFill>
              <a:latin typeface="Calibri"/>
            </a:endParaRPr>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80" t="28536" r="9018" b="22742"/>
          <a:stretch/>
        </p:blipFill>
        <p:spPr bwMode="auto">
          <a:xfrm>
            <a:off x="898971" y="2388045"/>
            <a:ext cx="10143858" cy="334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076486" y="2734653"/>
            <a:ext cx="7802310" cy="401654"/>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91772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Input </a:t>
            </a:r>
            <a:r>
              <a:rPr lang="en-GB" dirty="0"/>
              <a:t>sheet </a:t>
            </a:r>
            <a:r>
              <a:rPr lang="en-GB" dirty="0" smtClean="0"/>
              <a:t>Dashboard</a:t>
            </a:r>
            <a:endParaRPr lang="en-GB" dirty="0"/>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4" t="21926" r="15333" b="10963"/>
          <a:stretch/>
        </p:blipFill>
        <p:spPr bwMode="auto">
          <a:xfrm>
            <a:off x="527161" y="1113073"/>
            <a:ext cx="11112535" cy="52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a:spLocks noGrp="1"/>
          </p:cNvSpPr>
          <p:nvPr>
            <p:ph type="body" sz="quarter" idx="12"/>
          </p:nvPr>
        </p:nvSpPr>
        <p:spPr>
          <a:xfrm>
            <a:off x="334435" y="692697"/>
            <a:ext cx="11523134" cy="432047"/>
          </a:xfrm>
        </p:spPr>
        <p:txBody>
          <a:bodyPr>
            <a:normAutofit/>
          </a:bodyPr>
          <a:lstStyle/>
          <a:p>
            <a:pPr lvl="0"/>
            <a:r>
              <a:rPr lang="en-GB" sz="1800" b="1" kern="0" dirty="0" smtClean="0">
                <a:solidFill>
                  <a:prstClr val="black"/>
                </a:solidFill>
              </a:rPr>
              <a:t>Option 1 (Whole population) </a:t>
            </a:r>
            <a:r>
              <a:rPr lang="en-GB" sz="1800" b="1" kern="0" dirty="0">
                <a:solidFill>
                  <a:prstClr val="black"/>
                </a:solidFill>
              </a:rPr>
              <a:t>– </a:t>
            </a:r>
            <a:r>
              <a:rPr lang="en-GB" sz="1800" b="1" kern="0" dirty="0" smtClean="0">
                <a:solidFill>
                  <a:prstClr val="black"/>
                </a:solidFill>
              </a:rPr>
              <a:t>Where </a:t>
            </a:r>
            <a:r>
              <a:rPr lang="en-GB" sz="1800" b="1" kern="0" dirty="0">
                <a:solidFill>
                  <a:prstClr val="black"/>
                </a:solidFill>
              </a:rPr>
              <a:t>dashboards of your outputs are automatically captured </a:t>
            </a:r>
          </a:p>
        </p:txBody>
      </p:sp>
    </p:spTree>
    <p:extLst>
      <p:ext uri="{BB962C8B-B14F-4D97-AF65-F5344CB8AC3E}">
        <p14:creationId xmlns:p14="http://schemas.microsoft.com/office/powerpoint/2010/main" val="2290139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 Sheet</a:t>
            </a:r>
            <a:endParaRPr lang="en-GB" dirty="0"/>
          </a:p>
        </p:txBody>
      </p:sp>
      <p:sp>
        <p:nvSpPr>
          <p:cNvPr id="3" name="Text Placeholder 2"/>
          <p:cNvSpPr>
            <a:spLocks noGrp="1"/>
          </p:cNvSpPr>
          <p:nvPr>
            <p:ph type="body" sz="quarter" idx="12"/>
          </p:nvPr>
        </p:nvSpPr>
        <p:spPr/>
        <p:txBody>
          <a:bodyPr/>
          <a:lstStyle/>
          <a:p>
            <a:r>
              <a:rPr lang="en-GB" b="1" dirty="0" smtClean="0"/>
              <a:t>Option </a:t>
            </a:r>
            <a:r>
              <a:rPr lang="en-GB" b="1" dirty="0"/>
              <a:t>1 </a:t>
            </a:r>
            <a:r>
              <a:rPr lang="en-GB" b="1" dirty="0" smtClean="0"/>
              <a:t>(Whole population) - Where your scenario inputs are saved</a:t>
            </a:r>
            <a:endParaRPr lang="en-GB" b="1" dirty="0"/>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 t="24175" r="33481" b="18879"/>
          <a:stretch/>
        </p:blipFill>
        <p:spPr bwMode="auto">
          <a:xfrm>
            <a:off x="794756" y="1085316"/>
            <a:ext cx="10502783" cy="520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649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Input sheet Dashboard</a:t>
            </a:r>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7" t="21185" r="13500" b="11259"/>
          <a:stretch/>
        </p:blipFill>
        <p:spPr bwMode="auto">
          <a:xfrm>
            <a:off x="561341" y="1148833"/>
            <a:ext cx="10859384" cy="504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a:spLocks noGrp="1"/>
          </p:cNvSpPr>
          <p:nvPr>
            <p:ph type="body" sz="quarter" idx="12"/>
          </p:nvPr>
        </p:nvSpPr>
        <p:spPr>
          <a:xfrm>
            <a:off x="334435" y="692697"/>
            <a:ext cx="11523134" cy="432047"/>
          </a:xfrm>
        </p:spPr>
        <p:txBody>
          <a:bodyPr>
            <a:normAutofit/>
          </a:bodyPr>
          <a:lstStyle/>
          <a:p>
            <a:pPr lvl="0"/>
            <a:r>
              <a:rPr lang="en-GB" sz="1800" b="1" kern="0" dirty="0" smtClean="0">
                <a:solidFill>
                  <a:prstClr val="black"/>
                </a:solidFill>
              </a:rPr>
              <a:t>Option 2 (Clinical </a:t>
            </a:r>
            <a:r>
              <a:rPr lang="en-GB" sz="1800" b="1" kern="0" dirty="0">
                <a:solidFill>
                  <a:prstClr val="black"/>
                </a:solidFill>
              </a:rPr>
              <a:t>subset ) </a:t>
            </a:r>
            <a:r>
              <a:rPr lang="en-GB" sz="1800" b="1" kern="0" dirty="0" smtClean="0">
                <a:solidFill>
                  <a:prstClr val="black"/>
                </a:solidFill>
              </a:rPr>
              <a:t>– </a:t>
            </a:r>
            <a:r>
              <a:rPr lang="en-GB" sz="1800" b="1" kern="0" dirty="0">
                <a:solidFill>
                  <a:prstClr val="black"/>
                </a:solidFill>
              </a:rPr>
              <a:t> Where dashboards of your outputs are automatically captured </a:t>
            </a:r>
          </a:p>
        </p:txBody>
      </p:sp>
    </p:spTree>
    <p:extLst>
      <p:ext uri="{BB962C8B-B14F-4D97-AF65-F5344CB8AC3E}">
        <p14:creationId xmlns:p14="http://schemas.microsoft.com/office/powerpoint/2010/main" val="766785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 Sheet</a:t>
            </a:r>
          </a:p>
        </p:txBody>
      </p:sp>
      <p:sp>
        <p:nvSpPr>
          <p:cNvPr id="3" name="Text Placeholder 2"/>
          <p:cNvSpPr>
            <a:spLocks noGrp="1"/>
          </p:cNvSpPr>
          <p:nvPr>
            <p:ph type="body" sz="quarter" idx="12"/>
          </p:nvPr>
        </p:nvSpPr>
        <p:spPr/>
        <p:txBody>
          <a:bodyPr/>
          <a:lstStyle/>
          <a:p>
            <a:r>
              <a:rPr lang="en-GB" b="1" dirty="0"/>
              <a:t>Where your scenario inputs are saved (Option </a:t>
            </a:r>
            <a:r>
              <a:rPr lang="en-GB" b="1" dirty="0" smtClean="0"/>
              <a:t>2 </a:t>
            </a:r>
            <a:r>
              <a:rPr lang="en-GB" b="1" dirty="0"/>
              <a:t>– Whole population) </a:t>
            </a:r>
          </a:p>
          <a:p>
            <a:endParaRPr lang="en-GB" dirty="0"/>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6" t="25296" r="11332" b="9034"/>
          <a:stretch/>
        </p:blipFill>
        <p:spPr bwMode="auto">
          <a:xfrm>
            <a:off x="861682" y="1336953"/>
            <a:ext cx="10375521" cy="452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88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53198" y="2128303"/>
            <a:ext cx="8202795" cy="2557285"/>
          </a:xfrm>
        </p:spPr>
        <p:txBody>
          <a:bodyPr>
            <a:normAutofit/>
          </a:bodyPr>
          <a:lstStyle/>
          <a:p>
            <a:r>
              <a:rPr lang="en-GB" b="1" dirty="0"/>
              <a:t>If you would like to find out more about the Beta2 workforce tool, please contact us at </a:t>
            </a:r>
            <a:r>
              <a:rPr lang="en-GB" b="1" dirty="0">
                <a:hlinkClick r:id="rId2"/>
              </a:rPr>
              <a:t>england.healthylondon@nhs.net</a:t>
            </a:r>
            <a:endParaRPr lang="en-GB" b="1"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272" y="1023407"/>
            <a:ext cx="3760728" cy="71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091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7684" y="868356"/>
            <a:ext cx="11154539" cy="504056"/>
          </a:xfrm>
        </p:spPr>
        <p:txBody>
          <a:bodyPr/>
          <a:lstStyle/>
          <a:p>
            <a:r>
              <a:rPr lang="en-GB" dirty="0" smtClean="0"/>
              <a:t>What is a Workforce Modelling Tool?</a:t>
            </a:r>
            <a:endParaRPr lang="en-GB" dirty="0"/>
          </a:p>
        </p:txBody>
      </p:sp>
      <p:sp>
        <p:nvSpPr>
          <p:cNvPr id="4" name="Rectangle 3"/>
          <p:cNvSpPr/>
          <p:nvPr/>
        </p:nvSpPr>
        <p:spPr>
          <a:xfrm>
            <a:off x="526824" y="1576752"/>
            <a:ext cx="10832318" cy="4185761"/>
          </a:xfrm>
          <a:prstGeom prst="rect">
            <a:avLst/>
          </a:prstGeom>
        </p:spPr>
        <p:txBody>
          <a:bodyPr wrap="square">
            <a:spAutoFit/>
          </a:bodyPr>
          <a:lstStyle/>
          <a:p>
            <a:r>
              <a:rPr lang="en-GB" sz="1400" b="1" dirty="0" smtClean="0">
                <a:solidFill>
                  <a:schemeClr val="bg1"/>
                </a:solidFill>
              </a:rPr>
              <a:t>This is a </a:t>
            </a:r>
            <a:r>
              <a:rPr lang="en-GB" sz="1400" b="1" dirty="0">
                <a:solidFill>
                  <a:schemeClr val="bg1"/>
                </a:solidFill>
              </a:rPr>
              <a:t>tool </a:t>
            </a:r>
            <a:r>
              <a:rPr lang="en-GB" sz="1400" b="1" dirty="0" smtClean="0">
                <a:solidFill>
                  <a:schemeClr val="bg1"/>
                </a:solidFill>
              </a:rPr>
              <a:t>we hope you find </a:t>
            </a:r>
            <a:r>
              <a:rPr lang="en-GB" sz="1400" b="1" dirty="0" smtClean="0">
                <a:solidFill>
                  <a:schemeClr val="bg1"/>
                </a:solidFill>
              </a:rPr>
              <a:t>useful, especially for </a:t>
            </a:r>
            <a:r>
              <a:rPr lang="en-GB" sz="1400" b="1" dirty="0">
                <a:solidFill>
                  <a:schemeClr val="bg1"/>
                </a:solidFill>
              </a:rPr>
              <a:t>those wishing to bring about new models in primary and integrated care, and service re-design around specific groups of patients. Using a combination of population data (existing and growth), HEE supply data, and local information on service use and who does what (currently and in the future), the modelling tool can show future workforce profiles, thus informing requirements around the supply of new and existing roles. </a:t>
            </a:r>
            <a:endParaRPr lang="en-GB" sz="1400" b="1" dirty="0" smtClean="0">
              <a:solidFill>
                <a:schemeClr val="bg1"/>
              </a:solidFill>
            </a:endParaRPr>
          </a:p>
          <a:p>
            <a:endParaRPr lang="en-GB" sz="1400" b="1" dirty="0">
              <a:solidFill>
                <a:schemeClr val="bg1"/>
              </a:solidFill>
            </a:endParaRPr>
          </a:p>
          <a:p>
            <a:r>
              <a:rPr lang="en-GB" sz="1400" b="1" dirty="0">
                <a:solidFill>
                  <a:schemeClr val="bg1"/>
                </a:solidFill>
              </a:rPr>
              <a:t>This is a valuable planning asset that enables organisations to consider workforce implications of new ways of working and service transformation activities, both strategically and locally. It will help produce scenarios and options for what the future workforce might look like. Most importantly, it stimulates discussion amongst clinicians, providers and commissioners around future workforce requirements at the beginning of the design phase. A number of test sites have been identified and the tool is now available for use by commissioners, primary care networks, federations, workforce networks, service development groups, e.g. LTC</a:t>
            </a:r>
            <a:r>
              <a:rPr lang="en-GB" sz="1400" b="1" dirty="0" smtClean="0">
                <a:solidFill>
                  <a:schemeClr val="bg1"/>
                </a:solidFill>
              </a:rPr>
              <a:t>.</a:t>
            </a:r>
          </a:p>
          <a:p>
            <a:endParaRPr lang="en-GB" sz="1400" b="1" dirty="0">
              <a:solidFill>
                <a:schemeClr val="bg1"/>
              </a:solidFill>
            </a:endParaRPr>
          </a:p>
          <a:p>
            <a:r>
              <a:rPr lang="en-GB" sz="1400" b="1" dirty="0">
                <a:solidFill>
                  <a:schemeClr val="bg1"/>
                </a:solidFill>
              </a:rPr>
              <a:t>The ‘Beta2’ </a:t>
            </a:r>
            <a:r>
              <a:rPr lang="en-GB" sz="1400" b="1" dirty="0" smtClean="0">
                <a:solidFill>
                  <a:schemeClr val="bg1"/>
                </a:solidFill>
              </a:rPr>
              <a:t>version Future </a:t>
            </a:r>
            <a:r>
              <a:rPr lang="en-GB" sz="1400" b="1" dirty="0">
                <a:solidFill>
                  <a:schemeClr val="bg1"/>
                </a:solidFill>
              </a:rPr>
              <a:t>Workforce Tool was co-designed with providers and commissioners from all five </a:t>
            </a:r>
            <a:r>
              <a:rPr lang="en-GB" sz="1400" b="1" dirty="0" smtClean="0">
                <a:solidFill>
                  <a:schemeClr val="bg1"/>
                </a:solidFill>
              </a:rPr>
              <a:t>London STP </a:t>
            </a:r>
            <a:r>
              <a:rPr lang="en-GB" sz="1400" b="1" dirty="0">
                <a:solidFill>
                  <a:schemeClr val="bg1"/>
                </a:solidFill>
              </a:rPr>
              <a:t>areas with the new capabilities and user-friendly interface. </a:t>
            </a:r>
            <a:r>
              <a:rPr lang="en-GB" sz="1400" b="1" dirty="0" smtClean="0">
                <a:solidFill>
                  <a:schemeClr val="bg1"/>
                </a:solidFill>
              </a:rPr>
              <a:t>This is an early iteration of the tool which will likely further develop over time. </a:t>
            </a:r>
          </a:p>
          <a:p>
            <a:endParaRPr lang="en-GB" sz="1400" b="1" dirty="0">
              <a:solidFill>
                <a:schemeClr val="bg1"/>
              </a:solidFill>
            </a:endParaRPr>
          </a:p>
          <a:p>
            <a:r>
              <a:rPr lang="en-GB" sz="1400" b="1" dirty="0" smtClean="0">
                <a:solidFill>
                  <a:schemeClr val="bg1"/>
                </a:solidFill>
              </a:rPr>
              <a:t>While the tool currently only looks at patient appointments, for future iterations, it may be useful to look at patient contacts as opposed to appointments. This may be a more accurate reflection on general practice workload, however there is less evidence and research to input the assumptions, but you may have more local data to support this. </a:t>
            </a:r>
            <a:endParaRPr lang="en-GB" sz="1400" b="1" dirty="0">
              <a:solidFill>
                <a:schemeClr val="bg1"/>
              </a:solidFill>
            </a:endParaRPr>
          </a:p>
        </p:txBody>
      </p:sp>
    </p:spTree>
    <p:extLst>
      <p:ext uri="{BB962C8B-B14F-4D97-AF65-F5344CB8AC3E}">
        <p14:creationId xmlns:p14="http://schemas.microsoft.com/office/powerpoint/2010/main" val="1399746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34383" y="874404"/>
            <a:ext cx="6916750" cy="504056"/>
          </a:xfrm>
        </p:spPr>
        <p:txBody>
          <a:bodyPr/>
          <a:lstStyle/>
          <a:p>
            <a:r>
              <a:rPr lang="en-GB" dirty="0" smtClean="0"/>
              <a:t>Step-by-step guide</a:t>
            </a:r>
            <a:endParaRPr lang="en-GB" dirty="0"/>
          </a:p>
        </p:txBody>
      </p:sp>
      <p:sp>
        <p:nvSpPr>
          <p:cNvPr id="2" name="Rectangle 1"/>
          <p:cNvSpPr/>
          <p:nvPr/>
        </p:nvSpPr>
        <p:spPr>
          <a:xfrm>
            <a:off x="606752" y="1560555"/>
            <a:ext cx="10887342" cy="2585323"/>
          </a:xfrm>
          <a:prstGeom prst="rect">
            <a:avLst/>
          </a:prstGeom>
        </p:spPr>
        <p:txBody>
          <a:bodyPr wrap="square">
            <a:spAutoFit/>
          </a:bodyPr>
          <a:lstStyle/>
          <a:p>
            <a:pPr lvl="0"/>
            <a:r>
              <a:rPr lang="en-GB" b="1" kern="0" dirty="0">
                <a:solidFill>
                  <a:schemeClr val="bg1"/>
                </a:solidFill>
              </a:rPr>
              <a:t>The first time you complete this model you are asked to complete with current data and assumptions. This will generate your 'baseline' scenario and allow you to see the skill mix required to deliver this model of care in 5 years. (Future Do-Nothing)</a:t>
            </a:r>
          </a:p>
          <a:p>
            <a:pPr lvl="0"/>
            <a:endParaRPr lang="en-GB" b="1" kern="0" dirty="0">
              <a:solidFill>
                <a:schemeClr val="bg1"/>
              </a:solidFill>
            </a:endParaRPr>
          </a:p>
          <a:p>
            <a:pPr lvl="0"/>
            <a:r>
              <a:rPr lang="en-GB" b="1" kern="0" dirty="0">
                <a:solidFill>
                  <a:schemeClr val="bg1"/>
                </a:solidFill>
              </a:rPr>
              <a:t>Following this you can revisit the model to amend assumptions and create future scenarios that can then be compared to your baseline and Future Do-Nothing scenarios. All starting assumptions and inputs are based on clinical feedback, research and national data sets. </a:t>
            </a:r>
            <a:r>
              <a:rPr lang="en-GB" b="1" kern="0" dirty="0" smtClean="0">
                <a:solidFill>
                  <a:schemeClr val="bg1"/>
                </a:solidFill>
              </a:rPr>
              <a:t>However if you have more </a:t>
            </a:r>
            <a:r>
              <a:rPr lang="en-GB" b="1" kern="0" dirty="0" smtClean="0">
                <a:solidFill>
                  <a:schemeClr val="bg1"/>
                </a:solidFill>
              </a:rPr>
              <a:t>local and accurate assumptions, you can add in your own knowledge via the orange boxed.</a:t>
            </a:r>
            <a:r>
              <a:rPr lang="en-GB" b="1" kern="0" dirty="0" smtClean="0">
                <a:solidFill>
                  <a:schemeClr val="bg1"/>
                </a:solidFill>
              </a:rPr>
              <a:t> </a:t>
            </a:r>
            <a:r>
              <a:rPr lang="en-GB" b="1" kern="0" dirty="0">
                <a:solidFill>
                  <a:schemeClr val="bg1"/>
                </a:solidFill>
              </a:rPr>
              <a:t>The model runs from top to bottom and each section must be completed in order</a:t>
            </a:r>
            <a:r>
              <a:rPr lang="en-GB" b="1" kern="0" dirty="0" smtClean="0">
                <a:solidFill>
                  <a:schemeClr val="bg1"/>
                </a:solidFill>
              </a:rPr>
              <a:t>. </a:t>
            </a:r>
          </a:p>
        </p:txBody>
      </p:sp>
    </p:spTree>
    <p:extLst>
      <p:ext uri="{BB962C8B-B14F-4D97-AF65-F5344CB8AC3E}">
        <p14:creationId xmlns:p14="http://schemas.microsoft.com/office/powerpoint/2010/main" val="857093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5920" y="843280"/>
            <a:ext cx="11318240" cy="3600708"/>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How to guide – General rules</a:t>
            </a:r>
            <a:endParaRPr lang="en-GB"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6" t="91332" r="44343" b="6725"/>
          <a:stretch/>
        </p:blipFill>
        <p:spPr bwMode="auto">
          <a:xfrm>
            <a:off x="477517" y="927694"/>
            <a:ext cx="11115044" cy="23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2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b="37007"/>
          <a:stretch/>
        </p:blipFill>
        <p:spPr bwMode="auto">
          <a:xfrm>
            <a:off x="1534160" y="4766154"/>
            <a:ext cx="2702560" cy="122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77516" y="1285240"/>
            <a:ext cx="10853423" cy="3046988"/>
          </a:xfrm>
          <a:prstGeom prst="rect">
            <a:avLst/>
          </a:prstGeom>
        </p:spPr>
        <p:txBody>
          <a:bodyPr wrap="square">
            <a:spAutoFit/>
          </a:bodyPr>
          <a:lstStyle/>
          <a:p>
            <a:r>
              <a:rPr lang="en-GB" sz="1600" dirty="0" smtClean="0"/>
              <a:t>The following worksheet tabs:</a:t>
            </a:r>
          </a:p>
          <a:p>
            <a:pPr marL="171450" indent="-171450">
              <a:buFont typeface="Arial" pitchFamily="34" charset="0"/>
              <a:buChar char="•"/>
            </a:pPr>
            <a:r>
              <a:rPr lang="en-GB" sz="1600" b="1" dirty="0" smtClean="0"/>
              <a:t>Instructions</a:t>
            </a:r>
            <a:r>
              <a:rPr lang="en-GB" sz="1600" dirty="0" smtClean="0"/>
              <a:t> – Gives instructions on how to use the model</a:t>
            </a:r>
          </a:p>
          <a:p>
            <a:pPr marL="171450" indent="-171450">
              <a:buFont typeface="Arial" pitchFamily="34" charset="0"/>
              <a:buChar char="•"/>
            </a:pPr>
            <a:endParaRPr lang="en-GB" sz="1600" b="1" dirty="0" smtClean="0"/>
          </a:p>
          <a:p>
            <a:pPr marL="171450" indent="-171450">
              <a:buFont typeface="Arial" pitchFamily="34" charset="0"/>
              <a:buChar char="•"/>
            </a:pPr>
            <a:r>
              <a:rPr lang="en-GB" sz="1600" b="1" dirty="0" smtClean="0"/>
              <a:t>Input </a:t>
            </a:r>
            <a:r>
              <a:rPr lang="en-GB" sz="1600" b="1" dirty="0"/>
              <a:t>Sheet </a:t>
            </a:r>
            <a:r>
              <a:rPr lang="en-GB" sz="1600" dirty="0"/>
              <a:t>– </a:t>
            </a:r>
            <a:r>
              <a:rPr lang="en-GB" sz="1600" dirty="0" smtClean="0"/>
              <a:t>this is where you input you data for modelling from Sections A-E (see next slides). Option 1 (Input SheetOp1) is </a:t>
            </a:r>
            <a:r>
              <a:rPr lang="en-GB" sz="1600" dirty="0"/>
              <a:t>for </a:t>
            </a:r>
            <a:r>
              <a:rPr lang="en-GB" sz="1600" dirty="0" smtClean="0"/>
              <a:t>your </a:t>
            </a:r>
            <a:r>
              <a:rPr lang="en-GB" sz="1600" dirty="0"/>
              <a:t>primary care activity as a whole for your chosen </a:t>
            </a:r>
            <a:r>
              <a:rPr lang="en-GB" sz="1600" dirty="0" smtClean="0"/>
              <a:t>population. Option 2 (InputSheetOp2) </a:t>
            </a:r>
            <a:r>
              <a:rPr lang="en-GB" sz="1600" kern="0" dirty="0" smtClean="0"/>
              <a:t>is for your </a:t>
            </a:r>
            <a:r>
              <a:rPr lang="en-GB" sz="1600" kern="0" dirty="0"/>
              <a:t>primary care activity for a specific cohort of your chosen population. E.g. Long-term condition, elderly </a:t>
            </a:r>
            <a:r>
              <a:rPr lang="en-GB" sz="1600" kern="0" dirty="0" smtClean="0"/>
              <a:t>frail. </a:t>
            </a:r>
          </a:p>
          <a:p>
            <a:pPr marL="171450" indent="-171450">
              <a:buFont typeface="Arial" pitchFamily="34" charset="0"/>
              <a:buChar char="•"/>
            </a:pPr>
            <a:endParaRPr lang="en-GB" sz="1600" b="1" dirty="0" smtClean="0"/>
          </a:p>
          <a:p>
            <a:pPr marL="171450" indent="-171450">
              <a:buFont typeface="Arial" pitchFamily="34" charset="0"/>
              <a:buChar char="•"/>
            </a:pPr>
            <a:r>
              <a:rPr lang="en-GB" sz="1600" b="1" dirty="0" smtClean="0"/>
              <a:t>Dashboard</a:t>
            </a:r>
            <a:r>
              <a:rPr lang="en-GB" sz="1600" dirty="0" smtClean="0"/>
              <a:t> </a:t>
            </a:r>
            <a:r>
              <a:rPr lang="en-GB" sz="1600" dirty="0"/>
              <a:t>– where </a:t>
            </a:r>
            <a:r>
              <a:rPr lang="en-GB" sz="1600" dirty="0" smtClean="0"/>
              <a:t>dashboards of </a:t>
            </a:r>
            <a:r>
              <a:rPr lang="en-GB" sz="1600" dirty="0"/>
              <a:t>your outputs are automatically captured and you can create a narrative</a:t>
            </a:r>
            <a:r>
              <a:rPr lang="en-GB" sz="1600" dirty="0" smtClean="0"/>
              <a:t>. This is split into Option 1 (Inputsheet1Dashboard) and Option 2 (Inputsheet2Dashboard)</a:t>
            </a:r>
            <a:endParaRPr lang="en-GB" sz="1600" dirty="0"/>
          </a:p>
          <a:p>
            <a:pPr marL="171450" indent="-171450">
              <a:buFont typeface="Arial" pitchFamily="34" charset="0"/>
              <a:buChar char="•"/>
            </a:pPr>
            <a:endParaRPr lang="en-GB" sz="1600" b="1" dirty="0" smtClean="0"/>
          </a:p>
          <a:p>
            <a:pPr marL="171450" indent="-171450">
              <a:buFont typeface="Arial" pitchFamily="34" charset="0"/>
              <a:buChar char="•"/>
            </a:pPr>
            <a:r>
              <a:rPr lang="en-GB" sz="1600" b="1" dirty="0" smtClean="0"/>
              <a:t>Record Sheet</a:t>
            </a:r>
            <a:r>
              <a:rPr lang="en-GB" sz="1600" dirty="0" smtClean="0"/>
              <a:t> - where </a:t>
            </a:r>
            <a:r>
              <a:rPr lang="en-GB" sz="1600" dirty="0"/>
              <a:t>at the press of a button the data used to create your scenarios is captured</a:t>
            </a:r>
            <a:r>
              <a:rPr lang="en-GB" sz="1600" dirty="0" smtClean="0"/>
              <a:t>. </a:t>
            </a:r>
            <a:r>
              <a:rPr lang="en-GB" sz="1600" dirty="0"/>
              <a:t>This is split into Option 1 </a:t>
            </a:r>
            <a:r>
              <a:rPr lang="en-GB" sz="1600" dirty="0" smtClean="0"/>
              <a:t>(RecordSheet1) </a:t>
            </a:r>
            <a:r>
              <a:rPr lang="en-GB" sz="1600" dirty="0"/>
              <a:t>and Option 2 </a:t>
            </a:r>
            <a:r>
              <a:rPr lang="en-GB" sz="1600" dirty="0" smtClean="0"/>
              <a:t>(RecordSheet2)</a:t>
            </a:r>
            <a:endParaRPr lang="en-GB" sz="1600" dirty="0"/>
          </a:p>
        </p:txBody>
      </p:sp>
      <p:pic>
        <p:nvPicPr>
          <p:cNvPr id="481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953" t="35555" r="14095" b="54815"/>
          <a:stretch/>
        </p:blipFill>
        <p:spPr bwMode="auto">
          <a:xfrm>
            <a:off x="4685027" y="4792445"/>
            <a:ext cx="5781040" cy="119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174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How to </a:t>
            </a:r>
            <a:r>
              <a:rPr lang="en-GB" dirty="0" smtClean="0"/>
              <a:t>guide – Section A – Geographical Selection</a:t>
            </a:r>
            <a:endParaRPr lang="en-GB" dirty="0"/>
          </a:p>
        </p:txBody>
      </p:sp>
      <p:pic>
        <p:nvPicPr>
          <p:cNvPr id="307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443" t="42461" r="7835" b="28000"/>
          <a:stretch/>
        </p:blipFill>
        <p:spPr bwMode="auto">
          <a:xfrm>
            <a:off x="365762" y="2022663"/>
            <a:ext cx="10226042" cy="298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2"/>
          <p:cNvSpPr>
            <a:spLocks noGrp="1"/>
          </p:cNvSpPr>
          <p:nvPr>
            <p:ph type="body" sz="quarter" idx="12"/>
          </p:nvPr>
        </p:nvSpPr>
        <p:spPr>
          <a:xfrm>
            <a:off x="334435" y="692697"/>
            <a:ext cx="11523134" cy="328383"/>
          </a:xfrm>
        </p:spPr>
        <p:txBody>
          <a:bodyPr>
            <a:normAutofit lnSpcReduction="10000"/>
          </a:bodyPr>
          <a:lstStyle/>
          <a:p>
            <a:pPr lvl="0"/>
            <a:r>
              <a:rPr lang="en-GB" sz="1800" kern="0" dirty="0" smtClean="0">
                <a:solidFill>
                  <a:prstClr val="black"/>
                </a:solidFill>
                <a:latin typeface="Calibri"/>
              </a:rPr>
              <a:t>This </a:t>
            </a:r>
            <a:r>
              <a:rPr lang="en-GB" sz="1800" kern="0" dirty="0">
                <a:solidFill>
                  <a:prstClr val="black"/>
                </a:solidFill>
                <a:latin typeface="Calibri"/>
              </a:rPr>
              <a:t>section acts as the starting point </a:t>
            </a:r>
            <a:r>
              <a:rPr lang="en-GB" sz="1800" kern="0" dirty="0" smtClean="0">
                <a:solidFill>
                  <a:prstClr val="black"/>
                </a:solidFill>
                <a:latin typeface="Calibri"/>
              </a:rPr>
              <a:t>in Options 1 (Whole population) and 2 (Clinical subset)</a:t>
            </a:r>
            <a:endParaRPr lang="en-GB" sz="1800" kern="0" dirty="0">
              <a:solidFill>
                <a:prstClr val="black"/>
              </a:solidFill>
              <a:latin typeface="Calibri"/>
            </a:endParaRPr>
          </a:p>
          <a:p>
            <a:endParaRPr lang="en-GB" sz="1800" dirty="0"/>
          </a:p>
        </p:txBody>
      </p:sp>
      <p:cxnSp>
        <p:nvCxnSpPr>
          <p:cNvPr id="12" name="Straight Arrow Connector 11"/>
          <p:cNvCxnSpPr/>
          <p:nvPr/>
        </p:nvCxnSpPr>
        <p:spPr>
          <a:xfrm>
            <a:off x="826771" y="1530815"/>
            <a:ext cx="76200" cy="6125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2" y="1161483"/>
            <a:ext cx="253746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kern="0" dirty="0" smtClean="0">
                <a:solidFill>
                  <a:prstClr val="black"/>
                </a:solidFill>
                <a:latin typeface="Calibri"/>
              </a:rPr>
              <a:t>1. Select </a:t>
            </a:r>
            <a:r>
              <a:rPr lang="en-GB" kern="0" dirty="0">
                <a:solidFill>
                  <a:prstClr val="black"/>
                </a:solidFill>
                <a:latin typeface="Calibri"/>
              </a:rPr>
              <a:t>your STP </a:t>
            </a:r>
            <a:r>
              <a:rPr lang="en-GB" kern="0" dirty="0" smtClean="0">
                <a:solidFill>
                  <a:prstClr val="black"/>
                </a:solidFill>
                <a:latin typeface="Calibri"/>
              </a:rPr>
              <a:t>area</a:t>
            </a:r>
            <a:endParaRPr lang="en-GB" kern="0" dirty="0">
              <a:solidFill>
                <a:prstClr val="black"/>
              </a:solidFill>
              <a:latin typeface="Calibri"/>
            </a:endParaRPr>
          </a:p>
        </p:txBody>
      </p:sp>
      <p:sp>
        <p:nvSpPr>
          <p:cNvPr id="14" name="Rectangle 13"/>
          <p:cNvSpPr/>
          <p:nvPr/>
        </p:nvSpPr>
        <p:spPr>
          <a:xfrm>
            <a:off x="4105095" y="1226611"/>
            <a:ext cx="230864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GB" kern="0" dirty="0" smtClean="0">
                <a:solidFill>
                  <a:prstClr val="black"/>
                </a:solidFill>
                <a:latin typeface="Calibri"/>
              </a:rPr>
              <a:t>2. Select </a:t>
            </a:r>
            <a:r>
              <a:rPr lang="en-GB" kern="0" dirty="0">
                <a:solidFill>
                  <a:prstClr val="black"/>
                </a:solidFill>
                <a:latin typeface="Calibri"/>
              </a:rPr>
              <a:t>your </a:t>
            </a:r>
            <a:r>
              <a:rPr lang="en-GB" kern="0" dirty="0" smtClean="0">
                <a:solidFill>
                  <a:prstClr val="black"/>
                </a:solidFill>
                <a:latin typeface="Calibri"/>
              </a:rPr>
              <a:t>borough</a:t>
            </a:r>
            <a:endParaRPr lang="en-GB" kern="0" dirty="0">
              <a:solidFill>
                <a:prstClr val="black"/>
              </a:solidFill>
              <a:latin typeface="Calibri"/>
            </a:endParaRPr>
          </a:p>
        </p:txBody>
      </p:sp>
      <p:cxnSp>
        <p:nvCxnSpPr>
          <p:cNvPr id="17" name="Straight Arrow Connector 16"/>
          <p:cNvCxnSpPr/>
          <p:nvPr/>
        </p:nvCxnSpPr>
        <p:spPr>
          <a:xfrm flipH="1">
            <a:off x="3792675" y="1595943"/>
            <a:ext cx="886007" cy="5474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17315" y="3047820"/>
            <a:ext cx="435102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kern="0" dirty="0" smtClean="0">
                <a:solidFill>
                  <a:prstClr val="black"/>
                </a:solidFill>
                <a:latin typeface="Calibri"/>
              </a:rPr>
              <a:t>3. You </a:t>
            </a:r>
            <a:r>
              <a:rPr lang="en-GB" kern="0" dirty="0">
                <a:solidFill>
                  <a:prstClr val="black"/>
                </a:solidFill>
                <a:latin typeface="Calibri"/>
              </a:rPr>
              <a:t>will see </a:t>
            </a:r>
            <a:r>
              <a:rPr lang="en-GB" kern="0" dirty="0" smtClean="0">
                <a:solidFill>
                  <a:prstClr val="black"/>
                </a:solidFill>
                <a:latin typeface="Calibri"/>
              </a:rPr>
              <a:t>that </a:t>
            </a:r>
            <a:r>
              <a:rPr lang="en-GB" kern="0" dirty="0">
                <a:solidFill>
                  <a:prstClr val="black"/>
                </a:solidFill>
                <a:latin typeface="Calibri"/>
              </a:rPr>
              <a:t>the overall population will automatically populate along with projected population </a:t>
            </a:r>
            <a:r>
              <a:rPr lang="en-GB" kern="0" dirty="0" smtClean="0">
                <a:solidFill>
                  <a:prstClr val="black"/>
                </a:solidFill>
                <a:latin typeface="Calibri"/>
              </a:rPr>
              <a:t>growth</a:t>
            </a:r>
            <a:endParaRPr lang="en-GB" dirty="0"/>
          </a:p>
        </p:txBody>
      </p:sp>
      <p:cxnSp>
        <p:nvCxnSpPr>
          <p:cNvPr id="21" name="Straight Arrow Connector 20"/>
          <p:cNvCxnSpPr/>
          <p:nvPr/>
        </p:nvCxnSpPr>
        <p:spPr>
          <a:xfrm>
            <a:off x="4855143" y="3971150"/>
            <a:ext cx="275364" cy="4174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35142" y="3975050"/>
            <a:ext cx="388620" cy="5149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21" name="Rectangle 30720"/>
          <p:cNvSpPr/>
          <p:nvPr/>
        </p:nvSpPr>
        <p:spPr>
          <a:xfrm>
            <a:off x="637995" y="5126058"/>
            <a:ext cx="742188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kern="0" dirty="0" smtClean="0">
                <a:solidFill>
                  <a:prstClr val="black"/>
                </a:solidFill>
                <a:latin typeface="Calibri"/>
              </a:rPr>
              <a:t>4. You have the option to </a:t>
            </a:r>
            <a:r>
              <a:rPr lang="en-GB" kern="0" dirty="0">
                <a:solidFill>
                  <a:prstClr val="black"/>
                </a:solidFill>
                <a:latin typeface="Calibri"/>
              </a:rPr>
              <a:t>look at a </a:t>
            </a:r>
            <a:r>
              <a:rPr lang="en-GB" kern="0" dirty="0" smtClean="0">
                <a:solidFill>
                  <a:prstClr val="black"/>
                </a:solidFill>
                <a:latin typeface="Calibri"/>
              </a:rPr>
              <a:t>sub-population </a:t>
            </a:r>
            <a:r>
              <a:rPr lang="en-GB" kern="0" dirty="0">
                <a:solidFill>
                  <a:prstClr val="black"/>
                </a:solidFill>
                <a:latin typeface="Calibri"/>
              </a:rPr>
              <a:t>if you wish to do </a:t>
            </a:r>
            <a:r>
              <a:rPr lang="en-GB" kern="0" dirty="0" smtClean="0">
                <a:solidFill>
                  <a:prstClr val="black"/>
                </a:solidFill>
                <a:latin typeface="Calibri"/>
              </a:rPr>
              <a:t>so. </a:t>
            </a:r>
            <a:r>
              <a:rPr lang="en-GB" kern="0" dirty="0">
                <a:solidFill>
                  <a:prstClr val="black"/>
                </a:solidFill>
                <a:latin typeface="Calibri"/>
              </a:rPr>
              <a:t>By leaving this blank the model will run at a borough </a:t>
            </a:r>
            <a:r>
              <a:rPr lang="en-GB" kern="0" dirty="0" smtClean="0">
                <a:solidFill>
                  <a:prstClr val="black"/>
                </a:solidFill>
                <a:latin typeface="Calibri"/>
              </a:rPr>
              <a:t>level. </a:t>
            </a:r>
            <a:r>
              <a:rPr lang="en-GB" kern="0" dirty="0">
                <a:solidFill>
                  <a:prstClr val="black"/>
                </a:solidFill>
                <a:latin typeface="Calibri"/>
              </a:rPr>
              <a:t>You the option </a:t>
            </a:r>
            <a:r>
              <a:rPr lang="en-GB" kern="0" dirty="0" smtClean="0">
                <a:solidFill>
                  <a:prstClr val="black"/>
                </a:solidFill>
                <a:latin typeface="Calibri"/>
              </a:rPr>
              <a:t>to </a:t>
            </a:r>
            <a:r>
              <a:rPr lang="en-GB" kern="0" dirty="0">
                <a:solidFill>
                  <a:prstClr val="black"/>
                </a:solidFill>
                <a:latin typeface="Calibri"/>
              </a:rPr>
              <a:t>enter an alternative projected population growth rate if the rate of growth in your area is different to the borough average. By leaving blank the model assumes the borough average is correct</a:t>
            </a:r>
            <a:r>
              <a:rPr lang="en-GB" kern="0" dirty="0" smtClean="0">
                <a:solidFill>
                  <a:prstClr val="black"/>
                </a:solidFill>
                <a:latin typeface="Calibri"/>
              </a:rPr>
              <a:t>.</a:t>
            </a:r>
            <a:endParaRPr lang="en-GB" dirty="0"/>
          </a:p>
        </p:txBody>
      </p:sp>
      <p:cxnSp>
        <p:nvCxnSpPr>
          <p:cNvPr id="36" name="Straight Arrow Connector 35"/>
          <p:cNvCxnSpPr/>
          <p:nvPr/>
        </p:nvCxnSpPr>
        <p:spPr>
          <a:xfrm flipV="1">
            <a:off x="5016208" y="4704903"/>
            <a:ext cx="129540" cy="4374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223762" y="4712554"/>
            <a:ext cx="259080" cy="4374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30" name="Rectangle 30729"/>
          <p:cNvSpPr/>
          <p:nvPr/>
        </p:nvSpPr>
        <p:spPr>
          <a:xfrm>
            <a:off x="8633462" y="2774721"/>
            <a:ext cx="329184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kern="0" dirty="0" smtClean="0">
                <a:solidFill>
                  <a:prstClr val="black"/>
                </a:solidFill>
                <a:latin typeface="Calibri"/>
              </a:rPr>
              <a:t>5. You can select projection year from 1-5 years </a:t>
            </a:r>
            <a:r>
              <a:rPr lang="en-GB" kern="0" dirty="0">
                <a:solidFill>
                  <a:prstClr val="black"/>
                </a:solidFill>
                <a:latin typeface="Calibri"/>
              </a:rPr>
              <a:t>in you workforce </a:t>
            </a:r>
            <a:r>
              <a:rPr lang="en-GB" kern="0" dirty="0" smtClean="0">
                <a:solidFill>
                  <a:prstClr val="black"/>
                </a:solidFill>
                <a:latin typeface="Calibri"/>
              </a:rPr>
              <a:t>scenario’s using the drop down box. </a:t>
            </a:r>
            <a:endParaRPr lang="en-GB" dirty="0"/>
          </a:p>
        </p:txBody>
      </p:sp>
      <p:cxnSp>
        <p:nvCxnSpPr>
          <p:cNvPr id="47" name="Straight Arrow Connector 46"/>
          <p:cNvCxnSpPr/>
          <p:nvPr/>
        </p:nvCxnSpPr>
        <p:spPr>
          <a:xfrm flipH="1">
            <a:off x="7780022" y="3599080"/>
            <a:ext cx="853440" cy="6334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62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40560" y="3832783"/>
            <a:ext cx="9875520" cy="2517218"/>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p:cNvSpPr/>
          <p:nvPr/>
        </p:nvSpPr>
        <p:spPr>
          <a:xfrm>
            <a:off x="436880" y="1358543"/>
            <a:ext cx="8920480" cy="2278737"/>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dirty="0"/>
              <a:t>How to guide – Section </a:t>
            </a:r>
            <a:r>
              <a:rPr lang="en-GB" dirty="0" smtClean="0"/>
              <a:t>B </a:t>
            </a:r>
            <a:r>
              <a:rPr lang="en-GB" dirty="0"/>
              <a:t>– </a:t>
            </a:r>
            <a:r>
              <a:rPr lang="en-GB" dirty="0" smtClean="0"/>
              <a:t>Activity Growth</a:t>
            </a:r>
            <a:endParaRPr lang="en-GB" dirty="0"/>
          </a:p>
        </p:txBody>
      </p:sp>
      <p:sp>
        <p:nvSpPr>
          <p:cNvPr id="3" name="Text Placeholder 2"/>
          <p:cNvSpPr>
            <a:spLocks noGrp="1"/>
          </p:cNvSpPr>
          <p:nvPr>
            <p:ph type="body" sz="quarter" idx="12"/>
          </p:nvPr>
        </p:nvSpPr>
        <p:spPr>
          <a:xfrm>
            <a:off x="292946" y="733337"/>
            <a:ext cx="11523134" cy="432047"/>
          </a:xfrm>
        </p:spPr>
        <p:txBody>
          <a:bodyPr>
            <a:normAutofit fontScale="92500" lnSpcReduction="20000"/>
          </a:bodyPr>
          <a:lstStyle/>
          <a:p>
            <a:r>
              <a:rPr lang="en-GB" sz="1800" kern="0" dirty="0">
                <a:solidFill>
                  <a:prstClr val="black"/>
                </a:solidFill>
                <a:latin typeface="Calibri" pitchFamily="34" charset="0"/>
                <a:cs typeface="Calibri" pitchFamily="34" charset="0"/>
              </a:rPr>
              <a:t>Option 1 is looking at the whole population you have chosen in Section A (100%). Option 2 is choosing a clinical ‘sub-population’ e.g. Type 2 Diabetes, Elderly Frail etc.</a:t>
            </a:r>
            <a:endParaRPr lang="en-GB" dirty="0">
              <a:latin typeface="Calibri" pitchFamily="34" charset="0"/>
              <a:cs typeface="Calibri"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0" t="32449" r="36250" b="51703"/>
          <a:stretch/>
        </p:blipFill>
        <p:spPr bwMode="auto">
          <a:xfrm>
            <a:off x="538480" y="2142311"/>
            <a:ext cx="8602448" cy="138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7040" y="1358543"/>
            <a:ext cx="90424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0"/>
            <a:r>
              <a:rPr lang="en-GB" sz="1600" b="1" kern="0" dirty="0">
                <a:solidFill>
                  <a:prstClr val="black"/>
                </a:solidFill>
                <a:latin typeface="Calibri"/>
              </a:rPr>
              <a:t>Option 1 </a:t>
            </a:r>
            <a:r>
              <a:rPr lang="en-GB" sz="1600" b="1" kern="0" dirty="0" smtClean="0">
                <a:solidFill>
                  <a:prstClr val="black"/>
                </a:solidFill>
                <a:latin typeface="Calibri"/>
              </a:rPr>
              <a:t>(Whole population) </a:t>
            </a:r>
            <a:r>
              <a:rPr lang="en-GB" sz="1600" kern="0" dirty="0" smtClean="0">
                <a:solidFill>
                  <a:prstClr val="black"/>
                </a:solidFill>
                <a:latin typeface="Calibri"/>
              </a:rPr>
              <a:t>– You can </a:t>
            </a:r>
            <a:r>
              <a:rPr lang="en-GB" sz="1600" kern="0" dirty="0">
                <a:solidFill>
                  <a:prstClr val="black"/>
                </a:solidFill>
                <a:latin typeface="Calibri"/>
              </a:rPr>
              <a:t>put in the figures for the average number of consultations for the population and the yearly growth in the number of consultations.</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00" t="34074" r="20666" b="53778"/>
          <a:stretch/>
        </p:blipFill>
        <p:spPr bwMode="auto">
          <a:xfrm>
            <a:off x="2068427" y="5072797"/>
            <a:ext cx="9625733"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885440" y="3832782"/>
            <a:ext cx="8808720" cy="10772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0"/>
            <a:r>
              <a:rPr lang="en-GB" sz="1600" b="1" kern="0" dirty="0">
                <a:solidFill>
                  <a:prstClr val="black"/>
                </a:solidFill>
                <a:latin typeface="Calibri"/>
              </a:rPr>
              <a:t>Option 2 </a:t>
            </a:r>
            <a:r>
              <a:rPr lang="en-GB" sz="1600" b="1" kern="0" dirty="0" smtClean="0">
                <a:solidFill>
                  <a:prstClr val="black"/>
                </a:solidFill>
                <a:latin typeface="Calibri"/>
              </a:rPr>
              <a:t>(Clinical subset) – </a:t>
            </a:r>
            <a:r>
              <a:rPr lang="en-GB" sz="1600" kern="0" dirty="0" smtClean="0">
                <a:solidFill>
                  <a:prstClr val="black"/>
                </a:solidFill>
                <a:latin typeface="Calibri"/>
              </a:rPr>
              <a:t>You can define </a:t>
            </a:r>
            <a:r>
              <a:rPr lang="en-GB" sz="1600" kern="0" dirty="0">
                <a:solidFill>
                  <a:prstClr val="black"/>
                </a:solidFill>
                <a:latin typeface="Calibri"/>
              </a:rPr>
              <a:t>the clinical population you are looking at by expressing it as a % of the total e.g. if 12% of a population has Type 2 Adult Diabetes you would put in 12. For this population you would </a:t>
            </a:r>
            <a:r>
              <a:rPr lang="en-GB" sz="1600" kern="0" dirty="0" smtClean="0">
                <a:solidFill>
                  <a:prstClr val="black"/>
                </a:solidFill>
                <a:latin typeface="Calibri"/>
              </a:rPr>
              <a:t>then put </a:t>
            </a:r>
            <a:r>
              <a:rPr lang="en-GB" sz="1600" kern="0" dirty="0">
                <a:solidFill>
                  <a:prstClr val="black"/>
                </a:solidFill>
                <a:latin typeface="Calibri"/>
              </a:rPr>
              <a:t>in the figures for the average number of consultations for the defined population and the yearly growth in the number of consultations.</a:t>
            </a:r>
          </a:p>
        </p:txBody>
      </p:sp>
      <p:sp>
        <p:nvSpPr>
          <p:cNvPr id="21" name="Rounded Rectangle 20"/>
          <p:cNvSpPr/>
          <p:nvPr/>
        </p:nvSpPr>
        <p:spPr>
          <a:xfrm>
            <a:off x="4064000" y="3058160"/>
            <a:ext cx="2631440" cy="46591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2" name="Rounded Rectangle 21"/>
          <p:cNvSpPr/>
          <p:nvPr/>
        </p:nvSpPr>
        <p:spPr>
          <a:xfrm>
            <a:off x="2068426" y="5750560"/>
            <a:ext cx="5825893" cy="510958"/>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17688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guide – Section </a:t>
            </a:r>
            <a:r>
              <a:rPr lang="en-GB" dirty="0" smtClean="0"/>
              <a:t>C – Non-Clinical</a:t>
            </a:r>
            <a:endParaRPr lang="en-GB"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00" t="68000" r="58250" b="13037"/>
          <a:stretch/>
        </p:blipFill>
        <p:spPr bwMode="auto">
          <a:xfrm>
            <a:off x="3271520" y="2348154"/>
            <a:ext cx="4853940" cy="227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65480" y="4896684"/>
            <a:ext cx="1062228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kern="0" dirty="0" smtClean="0">
                <a:solidFill>
                  <a:prstClr val="black"/>
                </a:solidFill>
                <a:latin typeface="Calibri"/>
              </a:rPr>
              <a:t>The </a:t>
            </a:r>
            <a:r>
              <a:rPr lang="en-GB" kern="0" dirty="0">
                <a:solidFill>
                  <a:prstClr val="black"/>
                </a:solidFill>
                <a:latin typeface="Calibri"/>
              </a:rPr>
              <a:t>list has come from the sorts of possible interventions that have been discussed during the development of the tool. If you have other ones you can replace this list with yours. The number is expressed as a percentage (reduction) in the overall consultations. E.g. if you believe that implementing a </a:t>
            </a:r>
            <a:r>
              <a:rPr lang="en-GB" kern="0" dirty="0" smtClean="0">
                <a:solidFill>
                  <a:prstClr val="black"/>
                </a:solidFill>
                <a:latin typeface="Calibri"/>
              </a:rPr>
              <a:t>‘Self Care’ </a:t>
            </a:r>
            <a:r>
              <a:rPr lang="en-GB" kern="0" dirty="0">
                <a:solidFill>
                  <a:prstClr val="black"/>
                </a:solidFill>
                <a:latin typeface="Calibri"/>
              </a:rPr>
              <a:t>plan would reduce overall consultations by </a:t>
            </a:r>
            <a:r>
              <a:rPr lang="en-GB" kern="0" dirty="0" smtClean="0">
                <a:solidFill>
                  <a:prstClr val="black"/>
                </a:solidFill>
                <a:latin typeface="Calibri"/>
              </a:rPr>
              <a:t>10% </a:t>
            </a:r>
            <a:r>
              <a:rPr lang="en-GB" kern="0" dirty="0">
                <a:solidFill>
                  <a:prstClr val="black"/>
                </a:solidFill>
                <a:latin typeface="Calibri"/>
              </a:rPr>
              <a:t>you would </a:t>
            </a:r>
            <a:r>
              <a:rPr lang="en-GB" kern="0" dirty="0" smtClean="0">
                <a:solidFill>
                  <a:prstClr val="black"/>
                </a:solidFill>
                <a:latin typeface="Calibri"/>
              </a:rPr>
              <a:t>have ‘Self Care’ </a:t>
            </a:r>
            <a:r>
              <a:rPr lang="en-GB" kern="0" dirty="0">
                <a:solidFill>
                  <a:prstClr val="black"/>
                </a:solidFill>
                <a:latin typeface="Calibri"/>
              </a:rPr>
              <a:t>as a descriptor </a:t>
            </a:r>
            <a:r>
              <a:rPr lang="en-GB" kern="0" dirty="0" smtClean="0">
                <a:solidFill>
                  <a:prstClr val="black"/>
                </a:solidFill>
                <a:latin typeface="Calibri"/>
              </a:rPr>
              <a:t>and </a:t>
            </a:r>
            <a:r>
              <a:rPr lang="en-GB" kern="0" dirty="0">
                <a:solidFill>
                  <a:prstClr val="black"/>
                </a:solidFill>
                <a:latin typeface="Calibri"/>
              </a:rPr>
              <a:t>then enter </a:t>
            </a:r>
            <a:r>
              <a:rPr lang="en-GB" kern="0" dirty="0" smtClean="0">
                <a:solidFill>
                  <a:prstClr val="black"/>
                </a:solidFill>
                <a:latin typeface="Calibri"/>
              </a:rPr>
              <a:t>10 </a:t>
            </a:r>
            <a:r>
              <a:rPr lang="en-GB" kern="0" dirty="0">
                <a:solidFill>
                  <a:prstClr val="black"/>
                </a:solidFill>
                <a:latin typeface="Calibri"/>
              </a:rPr>
              <a:t>into </a:t>
            </a:r>
            <a:r>
              <a:rPr lang="en-GB" kern="0" dirty="0" smtClean="0">
                <a:solidFill>
                  <a:prstClr val="black"/>
                </a:solidFill>
                <a:latin typeface="Calibri"/>
              </a:rPr>
              <a:t>the </a:t>
            </a:r>
            <a:r>
              <a:rPr lang="en-GB" kern="0" dirty="0">
                <a:solidFill>
                  <a:prstClr val="black"/>
                </a:solidFill>
                <a:latin typeface="Calibri"/>
              </a:rPr>
              <a:t>adjacent </a:t>
            </a:r>
            <a:r>
              <a:rPr lang="en-GB" kern="0" dirty="0" smtClean="0">
                <a:solidFill>
                  <a:prstClr val="black"/>
                </a:solidFill>
                <a:latin typeface="Calibri"/>
              </a:rPr>
              <a:t>cell.</a:t>
            </a:r>
            <a:endParaRPr lang="en-GB" kern="0" dirty="0">
              <a:solidFill>
                <a:prstClr val="black"/>
              </a:solidFill>
              <a:latin typeface="Calibri"/>
            </a:endParaRPr>
          </a:p>
        </p:txBody>
      </p:sp>
      <p:sp>
        <p:nvSpPr>
          <p:cNvPr id="9" name="Rectangle 8"/>
          <p:cNvSpPr/>
          <p:nvPr/>
        </p:nvSpPr>
        <p:spPr>
          <a:xfrm>
            <a:off x="579120" y="970619"/>
            <a:ext cx="1050544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latin typeface="Calibri" pitchFamily="34" charset="0"/>
                <a:cs typeface="Calibri" pitchFamily="34" charset="0"/>
              </a:rPr>
              <a:t>Completing section A and B generates a total number of consultations required for your chosen population. In Section C for Options 1 and 2 you begin to distribute these consultations (activity). In this section you are asked to indicate the proportion of activity that is or could be delivered through ‘non-clinical’ interventions prior to looking at who is delivering clinical activities. </a:t>
            </a:r>
          </a:p>
        </p:txBody>
      </p:sp>
    </p:spTree>
    <p:extLst>
      <p:ext uri="{BB962C8B-B14F-4D97-AF65-F5344CB8AC3E}">
        <p14:creationId xmlns:p14="http://schemas.microsoft.com/office/powerpoint/2010/main" val="314936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guide – Section </a:t>
            </a:r>
            <a:r>
              <a:rPr lang="en-GB" dirty="0" smtClean="0"/>
              <a:t>D </a:t>
            </a:r>
            <a:r>
              <a:rPr lang="en-GB" dirty="0"/>
              <a:t>– </a:t>
            </a:r>
            <a:r>
              <a:rPr lang="en-GB" dirty="0" smtClean="0"/>
              <a:t>Activity Distribution in Practice</a:t>
            </a:r>
            <a:endParaRPr lang="en-GB" dirty="0"/>
          </a:p>
        </p:txBody>
      </p:sp>
      <p:sp>
        <p:nvSpPr>
          <p:cNvPr id="3" name="Text Placeholder 2"/>
          <p:cNvSpPr>
            <a:spLocks noGrp="1"/>
          </p:cNvSpPr>
          <p:nvPr>
            <p:ph type="body" sz="quarter" idx="12"/>
          </p:nvPr>
        </p:nvSpPr>
        <p:spPr/>
        <p:txBody>
          <a:bodyPr>
            <a:normAutofit/>
          </a:bodyPr>
          <a:lstStyle/>
          <a:p>
            <a:r>
              <a:rPr lang="en-GB" sz="2000" b="1" dirty="0" smtClean="0">
                <a:latin typeface="Calibri" pitchFamily="34" charset="0"/>
                <a:cs typeface="Calibri" pitchFamily="34" charset="0"/>
              </a:rPr>
              <a:t>Option 1 (Whole population)</a:t>
            </a:r>
            <a:endParaRPr lang="en-GB" sz="2000" b="1" dirty="0">
              <a:latin typeface="Calibri" pitchFamily="34" charset="0"/>
              <a:cs typeface="Calibri" pitchFamily="34" charset="0"/>
            </a:endParaRPr>
          </a:p>
        </p:txBody>
      </p:sp>
      <p:sp>
        <p:nvSpPr>
          <p:cNvPr id="6" name="Rectangle 5"/>
          <p:cNvSpPr/>
          <p:nvPr/>
        </p:nvSpPr>
        <p:spPr>
          <a:xfrm>
            <a:off x="345440" y="1256346"/>
            <a:ext cx="291592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kern="0" dirty="0" smtClean="0">
                <a:solidFill>
                  <a:prstClr val="black"/>
                </a:solidFill>
                <a:latin typeface="Calibri"/>
              </a:rPr>
              <a:t>1. Input the average length </a:t>
            </a:r>
            <a:r>
              <a:rPr lang="en-GB" kern="0" dirty="0">
                <a:solidFill>
                  <a:prstClr val="black"/>
                </a:solidFill>
                <a:latin typeface="Calibri"/>
              </a:rPr>
              <a:t>of consultation for each appointment medium </a:t>
            </a:r>
            <a:r>
              <a:rPr lang="en-GB" kern="0" dirty="0" smtClean="0">
                <a:solidFill>
                  <a:prstClr val="black"/>
                </a:solidFill>
                <a:latin typeface="Calibri"/>
              </a:rPr>
              <a:t>(the </a:t>
            </a:r>
            <a:r>
              <a:rPr lang="en-GB" kern="0" dirty="0">
                <a:solidFill>
                  <a:prstClr val="black"/>
                </a:solidFill>
                <a:latin typeface="Calibri"/>
              </a:rPr>
              <a:t>numbers currently in the cells have been agreed during the development and are referenced in the comment box</a:t>
            </a:r>
            <a:r>
              <a:rPr lang="en-GB" kern="0" dirty="0" smtClean="0">
                <a:solidFill>
                  <a:prstClr val="black"/>
                </a:solidFill>
                <a:latin typeface="Calibri"/>
              </a:rPr>
              <a:t>). You </a:t>
            </a:r>
            <a:r>
              <a:rPr lang="en-GB" kern="0" dirty="0">
                <a:solidFill>
                  <a:prstClr val="black"/>
                </a:solidFill>
                <a:latin typeface="Calibri"/>
              </a:rPr>
              <a:t>can add additional mediums in the </a:t>
            </a:r>
            <a:r>
              <a:rPr lang="en-GB" kern="0" dirty="0" smtClean="0">
                <a:solidFill>
                  <a:prstClr val="black"/>
                </a:solidFill>
                <a:latin typeface="Calibri"/>
              </a:rPr>
              <a:t>‘Add </a:t>
            </a:r>
            <a:r>
              <a:rPr lang="en-GB" kern="0" dirty="0">
                <a:solidFill>
                  <a:prstClr val="black"/>
                </a:solidFill>
                <a:latin typeface="Calibri"/>
              </a:rPr>
              <a:t>new' cells if required or overwrite the existing examples if you have different ones </a:t>
            </a:r>
            <a:r>
              <a:rPr lang="en-GB" kern="0" dirty="0" smtClean="0">
                <a:solidFill>
                  <a:prstClr val="black"/>
                </a:solidFill>
                <a:latin typeface="Calibri"/>
              </a:rPr>
              <a:t>e.g</a:t>
            </a:r>
            <a:r>
              <a:rPr lang="en-GB" kern="0" dirty="0">
                <a:solidFill>
                  <a:prstClr val="black"/>
                </a:solidFill>
                <a:latin typeface="Calibri"/>
              </a:rPr>
              <a:t>. if an average </a:t>
            </a:r>
            <a:r>
              <a:rPr lang="en-GB" kern="0" dirty="0" smtClean="0">
                <a:solidFill>
                  <a:prstClr val="black"/>
                </a:solidFill>
                <a:latin typeface="Calibri"/>
              </a:rPr>
              <a:t>‘Face </a:t>
            </a:r>
            <a:r>
              <a:rPr lang="en-GB" kern="0" dirty="0">
                <a:solidFill>
                  <a:prstClr val="black"/>
                </a:solidFill>
                <a:latin typeface="Calibri"/>
              </a:rPr>
              <a:t>to </a:t>
            </a:r>
            <a:r>
              <a:rPr lang="en-GB" kern="0" dirty="0" smtClean="0">
                <a:solidFill>
                  <a:prstClr val="black"/>
                </a:solidFill>
                <a:latin typeface="Calibri"/>
              </a:rPr>
              <a:t>Face’ </a:t>
            </a:r>
            <a:r>
              <a:rPr lang="en-GB" kern="0" dirty="0">
                <a:solidFill>
                  <a:prstClr val="black"/>
                </a:solidFill>
                <a:latin typeface="Calibri"/>
              </a:rPr>
              <a:t>consultation in your area is 10 minutes. </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1" t="30878" r="55250" b="11556"/>
          <a:stretch/>
        </p:blipFill>
        <p:spPr bwMode="auto">
          <a:xfrm>
            <a:off x="3436921" y="1256346"/>
            <a:ext cx="5747713" cy="499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357360" y="1256346"/>
            <a:ext cx="222504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kern="0" dirty="0" smtClean="0">
                <a:solidFill>
                  <a:prstClr val="black"/>
                </a:solidFill>
                <a:latin typeface="Calibri"/>
              </a:rPr>
              <a:t>2. Now </a:t>
            </a:r>
            <a:r>
              <a:rPr lang="en-GB" kern="0" dirty="0">
                <a:solidFill>
                  <a:prstClr val="black"/>
                </a:solidFill>
                <a:latin typeface="Calibri"/>
              </a:rPr>
              <a:t>input how the proportions of each medium type used. e.g. 80% </a:t>
            </a:r>
            <a:r>
              <a:rPr lang="en-GB" kern="0" dirty="0" smtClean="0">
                <a:solidFill>
                  <a:prstClr val="black"/>
                </a:solidFill>
                <a:latin typeface="Calibri"/>
              </a:rPr>
              <a:t>‘Face </a:t>
            </a:r>
            <a:r>
              <a:rPr lang="en-GB" kern="0" dirty="0">
                <a:solidFill>
                  <a:prstClr val="black"/>
                </a:solidFill>
                <a:latin typeface="Calibri"/>
              </a:rPr>
              <a:t>to </a:t>
            </a:r>
            <a:r>
              <a:rPr lang="en-GB" kern="0" dirty="0" smtClean="0">
                <a:solidFill>
                  <a:prstClr val="black"/>
                </a:solidFill>
                <a:latin typeface="Calibri"/>
              </a:rPr>
              <a:t>Face’, </a:t>
            </a:r>
            <a:r>
              <a:rPr lang="en-GB" kern="0" dirty="0">
                <a:solidFill>
                  <a:prstClr val="black"/>
                </a:solidFill>
                <a:latin typeface="Calibri"/>
              </a:rPr>
              <a:t>17% </a:t>
            </a:r>
            <a:r>
              <a:rPr lang="en-GB" kern="0" dirty="0" smtClean="0">
                <a:solidFill>
                  <a:prstClr val="black"/>
                </a:solidFill>
                <a:latin typeface="Calibri"/>
              </a:rPr>
              <a:t>‘Telephone’, </a:t>
            </a:r>
            <a:r>
              <a:rPr lang="en-GB" kern="0" dirty="0">
                <a:solidFill>
                  <a:prstClr val="black"/>
                </a:solidFill>
                <a:latin typeface="Calibri"/>
              </a:rPr>
              <a:t>3% </a:t>
            </a:r>
            <a:r>
              <a:rPr lang="en-GB" kern="0" dirty="0" smtClean="0">
                <a:solidFill>
                  <a:prstClr val="black"/>
                </a:solidFill>
                <a:latin typeface="Calibri"/>
              </a:rPr>
              <a:t>‘Home Visit’</a:t>
            </a:r>
            <a:endParaRPr lang="en-GB" dirty="0"/>
          </a:p>
        </p:txBody>
      </p:sp>
      <p:sp>
        <p:nvSpPr>
          <p:cNvPr id="11" name="Rectangle 10"/>
          <p:cNvSpPr/>
          <p:nvPr/>
        </p:nvSpPr>
        <p:spPr>
          <a:xfrm>
            <a:off x="9357360" y="3783446"/>
            <a:ext cx="222504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kern="0" dirty="0" smtClean="0">
                <a:solidFill>
                  <a:prstClr val="black"/>
                </a:solidFill>
                <a:latin typeface="Calibri"/>
              </a:rPr>
              <a:t>3. Input </a:t>
            </a:r>
            <a:r>
              <a:rPr lang="en-GB" kern="0" dirty="0">
                <a:solidFill>
                  <a:prstClr val="black"/>
                </a:solidFill>
                <a:latin typeface="Calibri"/>
              </a:rPr>
              <a:t>the general split of activity e.g. 70% GP, 27% </a:t>
            </a:r>
            <a:r>
              <a:rPr lang="en-GB" kern="0" dirty="0" smtClean="0">
                <a:solidFill>
                  <a:prstClr val="black"/>
                </a:solidFill>
                <a:latin typeface="Calibri"/>
              </a:rPr>
              <a:t>Nurse</a:t>
            </a:r>
            <a:r>
              <a:rPr lang="en-GB" kern="0" dirty="0">
                <a:solidFill>
                  <a:prstClr val="black"/>
                </a:solidFill>
                <a:latin typeface="Calibri"/>
              </a:rPr>
              <a:t>, 3% </a:t>
            </a:r>
            <a:r>
              <a:rPr lang="en-GB" kern="0" dirty="0" smtClean="0">
                <a:solidFill>
                  <a:prstClr val="black"/>
                </a:solidFill>
                <a:latin typeface="Calibri"/>
              </a:rPr>
              <a:t>HCA</a:t>
            </a:r>
            <a:endParaRPr lang="en-GB" kern="0" dirty="0">
              <a:solidFill>
                <a:prstClr val="black"/>
              </a:solidFill>
              <a:latin typeface="Calibri"/>
            </a:endParaRPr>
          </a:p>
        </p:txBody>
      </p:sp>
      <p:cxnSp>
        <p:nvCxnSpPr>
          <p:cNvPr id="12" name="Straight Arrow Connector 11"/>
          <p:cNvCxnSpPr>
            <a:endCxn id="16" idx="1"/>
          </p:cNvCxnSpPr>
          <p:nvPr/>
        </p:nvCxnSpPr>
        <p:spPr>
          <a:xfrm>
            <a:off x="3281680" y="1493954"/>
            <a:ext cx="2776611" cy="3754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8" idx="7"/>
          </p:cNvCxnSpPr>
          <p:nvPr/>
        </p:nvCxnSpPr>
        <p:spPr>
          <a:xfrm flipH="1">
            <a:off x="8895928" y="1338060"/>
            <a:ext cx="461432" cy="5313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975121" y="1649848"/>
            <a:ext cx="567919" cy="1499324"/>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8332241" y="1649848"/>
            <a:ext cx="660400" cy="1499324"/>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Oval 21"/>
          <p:cNvSpPr/>
          <p:nvPr/>
        </p:nvSpPr>
        <p:spPr>
          <a:xfrm>
            <a:off x="8332235" y="3361340"/>
            <a:ext cx="660400" cy="2657308"/>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3" name="Straight Arrow Connector 22"/>
          <p:cNvCxnSpPr/>
          <p:nvPr/>
        </p:nvCxnSpPr>
        <p:spPr>
          <a:xfrm flipH="1">
            <a:off x="8992635" y="4173486"/>
            <a:ext cx="388009" cy="1485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69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guide – Section D – Activity Distribution in Practice</a:t>
            </a:r>
          </a:p>
        </p:txBody>
      </p:sp>
      <p:pic>
        <p:nvPicPr>
          <p:cNvPr id="409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34" t="21925" r="2083" b="13037"/>
          <a:stretch/>
        </p:blipFill>
        <p:spPr bwMode="auto">
          <a:xfrm>
            <a:off x="284478" y="1320800"/>
            <a:ext cx="11573883" cy="442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a:spLocks noGrp="1"/>
          </p:cNvSpPr>
          <p:nvPr>
            <p:ph type="body" sz="quarter" idx="12"/>
          </p:nvPr>
        </p:nvSpPr>
        <p:spPr>
          <a:xfrm>
            <a:off x="334435" y="692697"/>
            <a:ext cx="11523134" cy="432047"/>
          </a:xfrm>
        </p:spPr>
        <p:txBody>
          <a:bodyPr>
            <a:normAutofit/>
          </a:bodyPr>
          <a:lstStyle/>
          <a:p>
            <a:r>
              <a:rPr lang="en-GB" sz="2000" b="1" dirty="0" smtClean="0">
                <a:latin typeface="Calibri" pitchFamily="34" charset="0"/>
                <a:cs typeface="Calibri" pitchFamily="34" charset="0"/>
              </a:rPr>
              <a:t>Option 2 (Clinical subset)</a:t>
            </a:r>
            <a:endParaRPr lang="en-GB" sz="2000" b="1" dirty="0">
              <a:latin typeface="Calibri" pitchFamily="34" charset="0"/>
              <a:cs typeface="Calibri" pitchFamily="34" charset="0"/>
            </a:endParaRPr>
          </a:p>
        </p:txBody>
      </p:sp>
      <p:sp>
        <p:nvSpPr>
          <p:cNvPr id="7" name="Rectangle 6"/>
          <p:cNvSpPr/>
          <p:nvPr/>
        </p:nvSpPr>
        <p:spPr>
          <a:xfrm>
            <a:off x="335278" y="1071417"/>
            <a:ext cx="3698242"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kern="0" dirty="0" smtClean="0">
                <a:solidFill>
                  <a:prstClr val="black"/>
                </a:solidFill>
                <a:latin typeface="Calibri"/>
              </a:rPr>
              <a:t>1. Input </a:t>
            </a:r>
            <a:r>
              <a:rPr lang="en-GB" sz="1400" kern="0" dirty="0">
                <a:solidFill>
                  <a:prstClr val="black"/>
                </a:solidFill>
                <a:latin typeface="Calibri"/>
              </a:rPr>
              <a:t>the areas of activity relevant to the specific population cohort you are looking </a:t>
            </a:r>
            <a:r>
              <a:rPr lang="en-GB" sz="1400" kern="0" dirty="0" smtClean="0">
                <a:solidFill>
                  <a:prstClr val="black"/>
                </a:solidFill>
                <a:latin typeface="Calibri"/>
              </a:rPr>
              <a:t>at. e.g</a:t>
            </a:r>
            <a:r>
              <a:rPr lang="en-GB" sz="1400" kern="0" dirty="0">
                <a:solidFill>
                  <a:prstClr val="black"/>
                </a:solidFill>
                <a:latin typeface="Calibri"/>
              </a:rPr>
              <a:t>. </a:t>
            </a:r>
            <a:r>
              <a:rPr lang="en-GB" sz="1400" kern="0" dirty="0" smtClean="0">
                <a:solidFill>
                  <a:prstClr val="black"/>
                </a:solidFill>
                <a:latin typeface="Calibri"/>
              </a:rPr>
              <a:t>current </a:t>
            </a:r>
            <a:r>
              <a:rPr lang="en-GB" sz="1400" kern="0" dirty="0">
                <a:solidFill>
                  <a:prstClr val="black"/>
                </a:solidFill>
                <a:latin typeface="Calibri"/>
              </a:rPr>
              <a:t>activities associated with diabetes are described in the </a:t>
            </a:r>
            <a:r>
              <a:rPr lang="en-GB" sz="1400" kern="0" dirty="0" smtClean="0">
                <a:solidFill>
                  <a:prstClr val="black"/>
                </a:solidFill>
                <a:latin typeface="Calibri"/>
              </a:rPr>
              <a:t>model (cell F55 </a:t>
            </a:r>
            <a:r>
              <a:rPr lang="en-GB" sz="1400" kern="0" dirty="0">
                <a:solidFill>
                  <a:prstClr val="black"/>
                </a:solidFill>
                <a:latin typeface="Calibri"/>
              </a:rPr>
              <a:t>– M55)</a:t>
            </a:r>
            <a:endParaRPr lang="en-GB" sz="1400" dirty="0"/>
          </a:p>
        </p:txBody>
      </p:sp>
      <p:sp>
        <p:nvSpPr>
          <p:cNvPr id="9" name="Rectangle 8"/>
          <p:cNvSpPr/>
          <p:nvPr/>
        </p:nvSpPr>
        <p:spPr>
          <a:xfrm>
            <a:off x="7756261" y="2715875"/>
            <a:ext cx="4102100"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kern="0" dirty="0" smtClean="0">
                <a:solidFill>
                  <a:prstClr val="black"/>
                </a:solidFill>
                <a:latin typeface="Calibri"/>
              </a:rPr>
              <a:t>2. For each </a:t>
            </a:r>
            <a:r>
              <a:rPr lang="en-GB" sz="1400" kern="0" dirty="0">
                <a:solidFill>
                  <a:prstClr val="black"/>
                </a:solidFill>
                <a:latin typeface="Calibri"/>
              </a:rPr>
              <a:t>activity area input the proportion of </a:t>
            </a:r>
            <a:r>
              <a:rPr lang="en-GB" sz="1400" kern="0" dirty="0" smtClean="0">
                <a:solidFill>
                  <a:prstClr val="black"/>
                </a:solidFill>
                <a:latin typeface="Calibri"/>
              </a:rPr>
              <a:t>total </a:t>
            </a:r>
            <a:r>
              <a:rPr lang="en-GB" sz="1400" kern="0" dirty="0">
                <a:solidFill>
                  <a:prstClr val="black"/>
                </a:solidFill>
                <a:latin typeface="Calibri"/>
              </a:rPr>
              <a:t>activity used as a percentage </a:t>
            </a:r>
            <a:r>
              <a:rPr lang="en-GB" sz="1400" kern="0" dirty="0" smtClean="0">
                <a:solidFill>
                  <a:prstClr val="black"/>
                </a:solidFill>
                <a:latin typeface="Calibri"/>
              </a:rPr>
              <a:t>(cell F56 </a:t>
            </a:r>
            <a:r>
              <a:rPr lang="en-GB" sz="1400" kern="0" dirty="0">
                <a:solidFill>
                  <a:prstClr val="black"/>
                </a:solidFill>
                <a:latin typeface="Calibri"/>
              </a:rPr>
              <a:t>– M56) e.g. 5% of total activity is on diagnosis.</a:t>
            </a:r>
            <a:endParaRPr lang="en-GB" sz="1400" dirty="0"/>
          </a:p>
        </p:txBody>
      </p:sp>
      <p:sp>
        <p:nvSpPr>
          <p:cNvPr id="10" name="Rectangle 9"/>
          <p:cNvSpPr/>
          <p:nvPr/>
        </p:nvSpPr>
        <p:spPr>
          <a:xfrm>
            <a:off x="3198119" y="5776248"/>
            <a:ext cx="3445510"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kern="0" dirty="0" smtClean="0">
                <a:solidFill>
                  <a:prstClr val="black"/>
                </a:solidFill>
                <a:latin typeface="Calibri"/>
              </a:rPr>
              <a:t>3. For </a:t>
            </a:r>
            <a:r>
              <a:rPr lang="en-GB" sz="1400" kern="0" dirty="0">
                <a:solidFill>
                  <a:prstClr val="black"/>
                </a:solidFill>
                <a:latin typeface="Calibri"/>
              </a:rPr>
              <a:t>each activity area input the proportion of activities between the different mediums </a:t>
            </a:r>
            <a:r>
              <a:rPr lang="en-GB" sz="1400" kern="0" dirty="0" smtClean="0">
                <a:solidFill>
                  <a:prstClr val="black"/>
                </a:solidFill>
                <a:latin typeface="Calibri"/>
              </a:rPr>
              <a:t>(col F </a:t>
            </a:r>
            <a:r>
              <a:rPr lang="en-GB" sz="1400" kern="0" dirty="0">
                <a:solidFill>
                  <a:prstClr val="black"/>
                </a:solidFill>
                <a:latin typeface="Calibri"/>
              </a:rPr>
              <a:t>- M,  Rows 58 - </a:t>
            </a:r>
            <a:r>
              <a:rPr lang="en-GB" sz="1400" kern="0" dirty="0" smtClean="0">
                <a:solidFill>
                  <a:prstClr val="black"/>
                </a:solidFill>
                <a:latin typeface="Calibri"/>
              </a:rPr>
              <a:t>65) </a:t>
            </a:r>
            <a:endParaRPr lang="en-GB" sz="1400" dirty="0"/>
          </a:p>
        </p:txBody>
      </p:sp>
      <p:sp>
        <p:nvSpPr>
          <p:cNvPr id="11" name="Rectangle 10"/>
          <p:cNvSpPr/>
          <p:nvPr/>
        </p:nvSpPr>
        <p:spPr>
          <a:xfrm>
            <a:off x="8647801" y="5883970"/>
            <a:ext cx="321056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400" kern="0" dirty="0" smtClean="0">
                <a:solidFill>
                  <a:prstClr val="black"/>
                </a:solidFill>
                <a:latin typeface="Calibri"/>
              </a:rPr>
              <a:t>4. For </a:t>
            </a:r>
            <a:r>
              <a:rPr lang="en-GB" sz="1400" kern="0" dirty="0">
                <a:solidFill>
                  <a:prstClr val="black"/>
                </a:solidFill>
                <a:latin typeface="Calibri"/>
              </a:rPr>
              <a:t>each type of activity examine who does what </a:t>
            </a:r>
            <a:r>
              <a:rPr lang="en-GB" sz="1400" kern="0" dirty="0" smtClean="0">
                <a:solidFill>
                  <a:prstClr val="black"/>
                </a:solidFill>
                <a:latin typeface="Calibri"/>
              </a:rPr>
              <a:t>(col F </a:t>
            </a:r>
            <a:r>
              <a:rPr lang="en-GB" sz="1400" kern="0" dirty="0">
                <a:solidFill>
                  <a:prstClr val="black"/>
                </a:solidFill>
                <a:latin typeface="Calibri"/>
              </a:rPr>
              <a:t>– M, Rows 68 </a:t>
            </a:r>
            <a:r>
              <a:rPr lang="en-GB" sz="1400" kern="0" dirty="0" smtClean="0">
                <a:solidFill>
                  <a:prstClr val="black"/>
                </a:solidFill>
                <a:latin typeface="Calibri"/>
              </a:rPr>
              <a:t>– 82)</a:t>
            </a:r>
            <a:endParaRPr lang="en-GB" sz="1400" kern="0" dirty="0">
              <a:solidFill>
                <a:prstClr val="black"/>
              </a:solidFill>
              <a:latin typeface="Calibri"/>
            </a:endParaRPr>
          </a:p>
        </p:txBody>
      </p:sp>
      <p:sp>
        <p:nvSpPr>
          <p:cNvPr id="3" name="Rounded Rectangle 2"/>
          <p:cNvSpPr/>
          <p:nvPr/>
        </p:nvSpPr>
        <p:spPr>
          <a:xfrm>
            <a:off x="3982720" y="2039368"/>
            <a:ext cx="7087062" cy="205740"/>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 name="Straight Arrow Connector 11"/>
          <p:cNvCxnSpPr>
            <a:stCxn id="7" idx="3"/>
          </p:cNvCxnSpPr>
          <p:nvPr/>
        </p:nvCxnSpPr>
        <p:spPr>
          <a:xfrm>
            <a:off x="4033520" y="1548471"/>
            <a:ext cx="1209040" cy="47705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982720" y="2284604"/>
            <a:ext cx="7087062" cy="199516"/>
          </a:xfrm>
          <a:prstGeom prst="roundRect">
            <a:avLst/>
          </a:prstGeom>
          <a:no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 name="Straight Arrow Connector 13"/>
          <p:cNvCxnSpPr>
            <a:stCxn id="9" idx="0"/>
          </p:cNvCxnSpPr>
          <p:nvPr/>
        </p:nvCxnSpPr>
        <p:spPr>
          <a:xfrm flipH="1" flipV="1">
            <a:off x="9129579" y="2484120"/>
            <a:ext cx="677732" cy="231755"/>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3924300" y="2715875"/>
            <a:ext cx="58419" cy="81980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ight Brace 15"/>
          <p:cNvSpPr/>
          <p:nvPr/>
        </p:nvSpPr>
        <p:spPr>
          <a:xfrm>
            <a:off x="11069782" y="3878580"/>
            <a:ext cx="131618" cy="170688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0" name="Straight Connector 19"/>
          <p:cNvCxnSpPr/>
          <p:nvPr/>
        </p:nvCxnSpPr>
        <p:spPr>
          <a:xfrm flipV="1">
            <a:off x="3794333" y="3125778"/>
            <a:ext cx="129967" cy="2650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6" idx="1"/>
          </p:cNvCxnSpPr>
          <p:nvPr/>
        </p:nvCxnSpPr>
        <p:spPr>
          <a:xfrm flipH="1" flipV="1">
            <a:off x="11201400" y="4732020"/>
            <a:ext cx="182880" cy="1151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43823" y="5668871"/>
            <a:ext cx="2130751" cy="9534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kern="0" dirty="0">
                <a:solidFill>
                  <a:prstClr val="black"/>
                </a:solidFill>
                <a:latin typeface="Calibri"/>
              </a:rPr>
              <a:t>A selection of roles are included in column E. You can introduce any roles that you wish to look at. </a:t>
            </a:r>
            <a:endParaRPr lang="en-GB" sz="1400" dirty="0"/>
          </a:p>
        </p:txBody>
      </p:sp>
      <p:sp>
        <p:nvSpPr>
          <p:cNvPr id="26" name="Oval 25"/>
          <p:cNvSpPr/>
          <p:nvPr/>
        </p:nvSpPr>
        <p:spPr>
          <a:xfrm>
            <a:off x="2184399" y="3777241"/>
            <a:ext cx="943362" cy="1891630"/>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a:endCxn id="26" idx="2"/>
          </p:cNvCxnSpPr>
          <p:nvPr/>
        </p:nvCxnSpPr>
        <p:spPr>
          <a:xfrm flipV="1">
            <a:off x="1503775" y="4723056"/>
            <a:ext cx="680624" cy="9458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8884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NELSTP">
  <a:themeElements>
    <a:clrScheme name="Custom 1">
      <a:dk1>
        <a:srgbClr val="1E6482"/>
      </a:dk1>
      <a:lt1>
        <a:srgbClr val="FFFFFF"/>
      </a:lt1>
      <a:dk2>
        <a:srgbClr val="1E6482"/>
      </a:dk2>
      <a:lt2>
        <a:srgbClr val="FFFFFF"/>
      </a:lt2>
      <a:accent1>
        <a:srgbClr val="1E6482"/>
      </a:accent1>
      <a:accent2>
        <a:srgbClr val="54AF84"/>
      </a:accent2>
      <a:accent3>
        <a:srgbClr val="64CC64"/>
      </a:accent3>
      <a:accent4>
        <a:srgbClr val="78D03C"/>
      </a:accent4>
      <a:accent5>
        <a:srgbClr val="8CD414"/>
      </a:accent5>
      <a:accent6>
        <a:srgbClr val="54C88E"/>
      </a:accent6>
      <a:hlink>
        <a:srgbClr val="54C88E"/>
      </a:hlink>
      <a:folHlink>
        <a:srgbClr val="82CA01"/>
      </a:folHlink>
    </a:clrScheme>
    <a:fontScheme name="NELS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DE4B850F-DD97-4186-9ED3-5D6F820487FF}" vid="{68645A8F-D5A5-4E2E-8730-23F05DCFA28B}"/>
    </a:ext>
  </a:extLst>
</a:theme>
</file>

<file path=ppt/theme/theme10.xml><?xml version="1.0" encoding="utf-8"?>
<a:theme xmlns:a="http://schemas.openxmlformats.org/drawingml/2006/main" name="3_NELSTP">
  <a:themeElements>
    <a:clrScheme name="Custom 1">
      <a:dk1>
        <a:srgbClr val="1E6482"/>
      </a:dk1>
      <a:lt1>
        <a:srgbClr val="FFFFFF"/>
      </a:lt1>
      <a:dk2>
        <a:srgbClr val="1E6482"/>
      </a:dk2>
      <a:lt2>
        <a:srgbClr val="FFFFFF"/>
      </a:lt2>
      <a:accent1>
        <a:srgbClr val="1E6482"/>
      </a:accent1>
      <a:accent2>
        <a:srgbClr val="54AF84"/>
      </a:accent2>
      <a:accent3>
        <a:srgbClr val="64CC64"/>
      </a:accent3>
      <a:accent4>
        <a:srgbClr val="78D03C"/>
      </a:accent4>
      <a:accent5>
        <a:srgbClr val="8CD414"/>
      </a:accent5>
      <a:accent6>
        <a:srgbClr val="54C88E"/>
      </a:accent6>
      <a:hlink>
        <a:srgbClr val="54C88E"/>
      </a:hlink>
      <a:folHlink>
        <a:srgbClr val="82CA01"/>
      </a:folHlink>
    </a:clrScheme>
    <a:fontScheme name="NELS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DE4B850F-DD97-4186-9ED3-5D6F820487FF}" vid="{68645A8F-D5A5-4E2E-8730-23F05DCFA28B}"/>
    </a:ext>
  </a:extLst>
</a:theme>
</file>

<file path=ppt/theme/theme11.xml><?xml version="1.0" encoding="utf-8"?>
<a:theme xmlns:a="http://schemas.openxmlformats.org/drawingml/2006/main" name="10_NELSTP">
  <a:themeElements>
    <a:clrScheme name="Custom 1">
      <a:dk1>
        <a:srgbClr val="1E6482"/>
      </a:dk1>
      <a:lt1>
        <a:srgbClr val="FFFFFF"/>
      </a:lt1>
      <a:dk2>
        <a:srgbClr val="1E6482"/>
      </a:dk2>
      <a:lt2>
        <a:srgbClr val="FFFFFF"/>
      </a:lt2>
      <a:accent1>
        <a:srgbClr val="1E6482"/>
      </a:accent1>
      <a:accent2>
        <a:srgbClr val="54AF84"/>
      </a:accent2>
      <a:accent3>
        <a:srgbClr val="64CC64"/>
      </a:accent3>
      <a:accent4>
        <a:srgbClr val="78D03C"/>
      </a:accent4>
      <a:accent5>
        <a:srgbClr val="8CD414"/>
      </a:accent5>
      <a:accent6>
        <a:srgbClr val="54C88E"/>
      </a:accent6>
      <a:hlink>
        <a:srgbClr val="54C88E"/>
      </a:hlink>
      <a:folHlink>
        <a:srgbClr val="82CA01"/>
      </a:folHlink>
    </a:clrScheme>
    <a:fontScheme name="NELS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DE4B850F-DD97-4186-9ED3-5D6F820487FF}" vid="{68645A8F-D5A5-4E2E-8730-23F05DCFA28B}"/>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NELSTP">
  <a:themeElements>
    <a:clrScheme name="Custom 1">
      <a:dk1>
        <a:srgbClr val="1E6482"/>
      </a:dk1>
      <a:lt1>
        <a:srgbClr val="FFFFFF"/>
      </a:lt1>
      <a:dk2>
        <a:srgbClr val="1E6482"/>
      </a:dk2>
      <a:lt2>
        <a:srgbClr val="FFFFFF"/>
      </a:lt2>
      <a:accent1>
        <a:srgbClr val="1E6482"/>
      </a:accent1>
      <a:accent2>
        <a:srgbClr val="54AF84"/>
      </a:accent2>
      <a:accent3>
        <a:srgbClr val="64CC64"/>
      </a:accent3>
      <a:accent4>
        <a:srgbClr val="78D03C"/>
      </a:accent4>
      <a:accent5>
        <a:srgbClr val="8CD414"/>
      </a:accent5>
      <a:accent6>
        <a:srgbClr val="54C88E"/>
      </a:accent6>
      <a:hlink>
        <a:srgbClr val="54C88E"/>
      </a:hlink>
      <a:folHlink>
        <a:srgbClr val="82CA01"/>
      </a:folHlink>
    </a:clrScheme>
    <a:fontScheme name="NELS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DE4B850F-DD97-4186-9ED3-5D6F820487FF}" vid="{68645A8F-D5A5-4E2E-8730-23F05DCFA28B}"/>
    </a:ext>
  </a:extLst>
</a:theme>
</file>

<file path=ppt/theme/theme3.xml><?xml version="1.0" encoding="utf-8"?>
<a:theme xmlns:a="http://schemas.openxmlformats.org/drawingml/2006/main" name="7_NELSTP">
  <a:themeElements>
    <a:clrScheme name="Custom 1">
      <a:dk1>
        <a:srgbClr val="1E6482"/>
      </a:dk1>
      <a:lt1>
        <a:srgbClr val="FFFFFF"/>
      </a:lt1>
      <a:dk2>
        <a:srgbClr val="1E6482"/>
      </a:dk2>
      <a:lt2>
        <a:srgbClr val="FFFFFF"/>
      </a:lt2>
      <a:accent1>
        <a:srgbClr val="1E6482"/>
      </a:accent1>
      <a:accent2>
        <a:srgbClr val="54AF84"/>
      </a:accent2>
      <a:accent3>
        <a:srgbClr val="64CC64"/>
      </a:accent3>
      <a:accent4>
        <a:srgbClr val="78D03C"/>
      </a:accent4>
      <a:accent5>
        <a:srgbClr val="8CD414"/>
      </a:accent5>
      <a:accent6>
        <a:srgbClr val="54C88E"/>
      </a:accent6>
      <a:hlink>
        <a:srgbClr val="54C88E"/>
      </a:hlink>
      <a:folHlink>
        <a:srgbClr val="82CA01"/>
      </a:folHlink>
    </a:clrScheme>
    <a:fontScheme name="NELS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DE4B850F-DD97-4186-9ED3-5D6F820487FF}" vid="{68645A8F-D5A5-4E2E-8730-23F05DCFA28B}"/>
    </a:ext>
  </a:extLst>
</a:theme>
</file>

<file path=ppt/theme/theme4.xml><?xml version="1.0" encoding="utf-8"?>
<a:theme xmlns:a="http://schemas.openxmlformats.org/drawingml/2006/main" name="8_NELSTP">
  <a:themeElements>
    <a:clrScheme name="Custom 1">
      <a:dk1>
        <a:srgbClr val="1E6482"/>
      </a:dk1>
      <a:lt1>
        <a:srgbClr val="FFFFFF"/>
      </a:lt1>
      <a:dk2>
        <a:srgbClr val="1E6482"/>
      </a:dk2>
      <a:lt2>
        <a:srgbClr val="FFFFFF"/>
      </a:lt2>
      <a:accent1>
        <a:srgbClr val="1E6482"/>
      </a:accent1>
      <a:accent2>
        <a:srgbClr val="54AF84"/>
      </a:accent2>
      <a:accent3>
        <a:srgbClr val="64CC64"/>
      </a:accent3>
      <a:accent4>
        <a:srgbClr val="78D03C"/>
      </a:accent4>
      <a:accent5>
        <a:srgbClr val="8CD414"/>
      </a:accent5>
      <a:accent6>
        <a:srgbClr val="54C88E"/>
      </a:accent6>
      <a:hlink>
        <a:srgbClr val="54C88E"/>
      </a:hlink>
      <a:folHlink>
        <a:srgbClr val="82CA01"/>
      </a:folHlink>
    </a:clrScheme>
    <a:fontScheme name="NELS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DE4B850F-DD97-4186-9ED3-5D6F820487FF}" vid="{68645A8F-D5A5-4E2E-8730-23F05DCFA28B}"/>
    </a:ext>
  </a:extLst>
</a:theme>
</file>

<file path=ppt/theme/theme5.xml><?xml version="1.0" encoding="utf-8"?>
<a:theme xmlns:a="http://schemas.openxmlformats.org/drawingml/2006/main" name="9_NELSTP">
  <a:themeElements>
    <a:clrScheme name="Custom 1">
      <a:dk1>
        <a:srgbClr val="1E6482"/>
      </a:dk1>
      <a:lt1>
        <a:srgbClr val="FFFFFF"/>
      </a:lt1>
      <a:dk2>
        <a:srgbClr val="1E6482"/>
      </a:dk2>
      <a:lt2>
        <a:srgbClr val="FFFFFF"/>
      </a:lt2>
      <a:accent1>
        <a:srgbClr val="1E6482"/>
      </a:accent1>
      <a:accent2>
        <a:srgbClr val="54AF84"/>
      </a:accent2>
      <a:accent3>
        <a:srgbClr val="64CC64"/>
      </a:accent3>
      <a:accent4>
        <a:srgbClr val="78D03C"/>
      </a:accent4>
      <a:accent5>
        <a:srgbClr val="8CD414"/>
      </a:accent5>
      <a:accent6>
        <a:srgbClr val="54C88E"/>
      </a:accent6>
      <a:hlink>
        <a:srgbClr val="54C88E"/>
      </a:hlink>
      <a:folHlink>
        <a:srgbClr val="82CA01"/>
      </a:folHlink>
    </a:clrScheme>
    <a:fontScheme name="NELS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DE4B850F-DD97-4186-9ED3-5D6F820487FF}" vid="{68645A8F-D5A5-4E2E-8730-23F05DCFA28B}"/>
    </a:ext>
  </a:extLst>
</a:theme>
</file>

<file path=ppt/theme/theme6.xml><?xml version="1.0" encoding="utf-8"?>
<a:theme xmlns:a="http://schemas.openxmlformats.org/drawingml/2006/main" name="1_NELSTP">
  <a:themeElements>
    <a:clrScheme name="Custom 1">
      <a:dk1>
        <a:srgbClr val="1E6482"/>
      </a:dk1>
      <a:lt1>
        <a:srgbClr val="FFFFFF"/>
      </a:lt1>
      <a:dk2>
        <a:srgbClr val="1E6482"/>
      </a:dk2>
      <a:lt2>
        <a:srgbClr val="FFFFFF"/>
      </a:lt2>
      <a:accent1>
        <a:srgbClr val="1E6482"/>
      </a:accent1>
      <a:accent2>
        <a:srgbClr val="54AF84"/>
      </a:accent2>
      <a:accent3>
        <a:srgbClr val="64CC64"/>
      </a:accent3>
      <a:accent4>
        <a:srgbClr val="78D03C"/>
      </a:accent4>
      <a:accent5>
        <a:srgbClr val="8CD414"/>
      </a:accent5>
      <a:accent6>
        <a:srgbClr val="54C88E"/>
      </a:accent6>
      <a:hlink>
        <a:srgbClr val="54C88E"/>
      </a:hlink>
      <a:folHlink>
        <a:srgbClr val="82CA01"/>
      </a:folHlink>
    </a:clrScheme>
    <a:fontScheme name="NELS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DE4B850F-DD97-4186-9ED3-5D6F820487FF}" vid="{68645A8F-D5A5-4E2E-8730-23F05DCFA28B}"/>
    </a:ext>
  </a:extLst>
</a:theme>
</file>

<file path=ppt/theme/theme7.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8.xml><?xml version="1.0" encoding="utf-8"?>
<a:theme xmlns:a="http://schemas.openxmlformats.org/drawingml/2006/main" name="2_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9.xml><?xml version="1.0" encoding="utf-8"?>
<a:theme xmlns:a="http://schemas.openxmlformats.org/drawingml/2006/main" name="2_NELSTP">
  <a:themeElements>
    <a:clrScheme name="Custom 1">
      <a:dk1>
        <a:srgbClr val="1E6482"/>
      </a:dk1>
      <a:lt1>
        <a:srgbClr val="FFFFFF"/>
      </a:lt1>
      <a:dk2>
        <a:srgbClr val="1E6482"/>
      </a:dk2>
      <a:lt2>
        <a:srgbClr val="FFFFFF"/>
      </a:lt2>
      <a:accent1>
        <a:srgbClr val="1E6482"/>
      </a:accent1>
      <a:accent2>
        <a:srgbClr val="54AF84"/>
      </a:accent2>
      <a:accent3>
        <a:srgbClr val="64CC64"/>
      </a:accent3>
      <a:accent4>
        <a:srgbClr val="78D03C"/>
      </a:accent4>
      <a:accent5>
        <a:srgbClr val="8CD414"/>
      </a:accent5>
      <a:accent6>
        <a:srgbClr val="54C88E"/>
      </a:accent6>
      <a:hlink>
        <a:srgbClr val="54C88E"/>
      </a:hlink>
      <a:folHlink>
        <a:srgbClr val="82CA01"/>
      </a:folHlink>
    </a:clrScheme>
    <a:fontScheme name="NELST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DE4B850F-DD97-4186-9ED3-5D6F820487FF}" vid="{68645A8F-D5A5-4E2E-8730-23F05DCFA28B}"/>
    </a:ext>
  </a:extLst>
</a:theme>
</file>

<file path=docProps/app.xml><?xml version="1.0" encoding="utf-8"?>
<Properties xmlns="http://schemas.openxmlformats.org/officeDocument/2006/extended-properties" xmlns:vt="http://schemas.openxmlformats.org/officeDocument/2006/docPropsVTypes">
  <TotalTime>53426</TotalTime>
  <Words>2349</Words>
  <Application>Microsoft Office PowerPoint</Application>
  <PresentationFormat>Custom</PresentationFormat>
  <Paragraphs>83</Paragraphs>
  <Slides>19</Slides>
  <Notes>0</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19</vt:i4>
      </vt:variant>
    </vt:vector>
  </HeadingPairs>
  <TitlesOfParts>
    <vt:vector size="31" baseType="lpstr">
      <vt:lpstr>5_NELSTP</vt:lpstr>
      <vt:lpstr>6_NELSTP</vt:lpstr>
      <vt:lpstr>7_NELSTP</vt:lpstr>
      <vt:lpstr>8_NELSTP</vt:lpstr>
      <vt:lpstr>9_NELSTP</vt:lpstr>
      <vt:lpstr>1_NELSTP</vt:lpstr>
      <vt:lpstr>2017 - HLP updated branding-PPT Template</vt:lpstr>
      <vt:lpstr>2_2017 - HLP updated branding-PPT Template</vt:lpstr>
      <vt:lpstr>2_NELSTP</vt:lpstr>
      <vt:lpstr>3_NELSTP</vt:lpstr>
      <vt:lpstr>10_NELSTP</vt:lpstr>
      <vt:lpstr>think-cell Slide</vt:lpstr>
      <vt:lpstr>PowerPoint Presentation</vt:lpstr>
      <vt:lpstr>PowerPoint Presentation</vt:lpstr>
      <vt:lpstr>PowerPoint Presentation</vt:lpstr>
      <vt:lpstr>How to guide – General rules</vt:lpstr>
      <vt:lpstr>How to guide – Section A – Geographical Selection</vt:lpstr>
      <vt:lpstr>How to guide – Section B – Activity Growth</vt:lpstr>
      <vt:lpstr>How to guide – Section C – Non-Clinical</vt:lpstr>
      <vt:lpstr>How to guide – Section D – Activity Distribution in Practice</vt:lpstr>
      <vt:lpstr>How to guide – Section D – Activity Distribution in Practice</vt:lpstr>
      <vt:lpstr>Section E - Demand , Capacity, Supply and Cost </vt:lpstr>
      <vt:lpstr>Section E - Demand , Capacity, Supply and Cost </vt:lpstr>
      <vt:lpstr>Section E - Demand , Capacity, Supply and Cost</vt:lpstr>
      <vt:lpstr>Section F – Supply and Demand Forecast</vt:lpstr>
      <vt:lpstr>Section F – Supply and Demand Forecast</vt:lpstr>
      <vt:lpstr>Input sheet Dashboard</vt:lpstr>
      <vt:lpstr>Record Sheet</vt:lpstr>
      <vt:lpstr>Input sheet Dashboard</vt:lpstr>
      <vt:lpstr>Record Sheet</vt:lpstr>
      <vt:lpstr>PowerPoint Presentation</vt:lpstr>
    </vt:vector>
  </TitlesOfParts>
  <Company>ELC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&amp; Transformation Plan Primary Care Programme Increasing the Pace of Delivery May 2017</dc:title>
  <dc:creator>NYAMBAYO, Vhenekayi (HEALTHY LONDON PARTNERSHIP)</dc:creator>
  <cp:lastModifiedBy>Kiran Bhangu</cp:lastModifiedBy>
  <cp:revision>766</cp:revision>
  <cp:lastPrinted>2017-12-19T17:10:24Z</cp:lastPrinted>
  <dcterms:created xsi:type="dcterms:W3CDTF">2017-05-11T13:16:08Z</dcterms:created>
  <dcterms:modified xsi:type="dcterms:W3CDTF">2018-11-26T14:04:50Z</dcterms:modified>
</cp:coreProperties>
</file>