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</p:sldMasterIdLst>
  <p:notesMasterIdLst>
    <p:notesMasterId r:id="rId12"/>
  </p:notesMasterIdLst>
  <p:sldIdLst>
    <p:sldId id="256" r:id="rId3"/>
    <p:sldId id="257" r:id="rId4"/>
    <p:sldId id="263" r:id="rId5"/>
    <p:sldId id="270" r:id="rId6"/>
    <p:sldId id="275" r:id="rId7"/>
    <p:sldId id="269" r:id="rId8"/>
    <p:sldId id="272" r:id="rId9"/>
    <p:sldId id="274" r:id="rId10"/>
    <p:sldId id="273" r:id="rId11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1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  <p15:guide id="10" pos="2880">
          <p15:clr>
            <a:srgbClr val="A4A3A4"/>
          </p15:clr>
        </p15:guide>
        <p15:guide id="11" pos="2018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3742">
          <p15:clr>
            <a:srgbClr val="A4A3A4"/>
          </p15:clr>
        </p15:guide>
        <p15:guide id="15" pos="3833">
          <p15:clr>
            <a:srgbClr val="A4A3A4"/>
          </p15:clr>
        </p15:guide>
        <p15:guide id="16" pos="192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ey whittingham" initials="T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486"/>
    <a:srgbClr val="33BBB1"/>
    <a:srgbClr val="A25BA0"/>
    <a:srgbClr val="0091C9"/>
    <a:srgbClr val="4F81BD"/>
    <a:srgbClr val="0072C6"/>
    <a:srgbClr val="003893"/>
    <a:srgbClr val="04AAA2"/>
    <a:srgbClr val="E1E8F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BA08FF-6241-3148-951B-AB1FA01F2B33}" v="8" dt="2018-11-27T00:59:20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9" autoAdjust="0"/>
    <p:restoredTop sz="50000" autoAdjust="0"/>
  </p:normalViewPr>
  <p:slideViewPr>
    <p:cSldViewPr showGuides="1">
      <p:cViewPr varScale="1">
        <p:scale>
          <a:sx n="69" d="100"/>
          <a:sy n="69" d="100"/>
        </p:scale>
        <p:origin x="-1376" y="-80"/>
      </p:cViewPr>
      <p:guideLst>
        <p:guide orient="horz" pos="4110"/>
        <p:guide orient="horz" pos="4201"/>
        <p:guide orient="horz" pos="4020"/>
        <p:guide orient="horz" pos="119"/>
        <p:guide orient="horz" pos="845"/>
        <p:guide pos="158"/>
        <p:guide pos="5602"/>
        <p:guide pos="2835"/>
        <p:guide pos="2925"/>
        <p:guide pos="2880"/>
        <p:guide pos="2018"/>
        <p:guide pos="1973"/>
        <p:guide pos="3787"/>
        <p:guide pos="3742"/>
        <p:guide pos="3833"/>
        <p:guide pos="1927"/>
      </p:guideLst>
    </p:cSldViewPr>
  </p:slideViewPr>
  <p:outlineViewPr>
    <p:cViewPr>
      <p:scale>
        <a:sx n="33" d="100"/>
        <a:sy n="33" d="100"/>
      </p:scale>
      <p:origin x="42" y="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58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2B44091-A4D1-4654-AD67-10CC05CE485F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F00A87-77B9-4372-8F89-E17ACE83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4"/>
            <a:ext cx="8241688" cy="100811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2204864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97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40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4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02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52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6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4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4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5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03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13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97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86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2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12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04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56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05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577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53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06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20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07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83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09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3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7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5" y="2275200"/>
            <a:ext cx="8642350" cy="410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90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-1"/>
          <a:stretch/>
        </p:blipFill>
        <p:spPr>
          <a:xfrm>
            <a:off x="0" y="0"/>
            <a:ext cx="9136234" cy="10983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000" y="648001"/>
            <a:ext cx="8658480" cy="9808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72C6"/>
                </a:solidFill>
              </a:defRPr>
            </a:lvl1pPr>
            <a:lvl2pPr>
              <a:defRPr>
                <a:solidFill>
                  <a:srgbClr val="0072C6"/>
                </a:solidFill>
              </a:defRPr>
            </a:lvl2pPr>
            <a:lvl3pPr>
              <a:defRPr>
                <a:solidFill>
                  <a:srgbClr val="0072C6"/>
                </a:solidFill>
              </a:defRPr>
            </a:lvl3pPr>
            <a:lvl4pPr>
              <a:defRPr>
                <a:solidFill>
                  <a:srgbClr val="0072C6"/>
                </a:solidFill>
              </a:defRPr>
            </a:lvl4pPr>
            <a:lvl5pPr>
              <a:defRPr>
                <a:solidFill>
                  <a:srgbClr val="0072C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824" y="1659600"/>
            <a:ext cx="8641655" cy="4321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293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48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17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66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14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11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02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03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02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05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45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7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7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01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Transforming</a:t>
            </a:r>
            <a:r>
              <a:rPr lang="en-GB" i="1" baseline="0" dirty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38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8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55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79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750" r:id="rId7"/>
    <p:sldLayoutId id="2147483751" r:id="rId8"/>
    <p:sldLayoutId id="2147483752" r:id="rId9"/>
    <p:sldLayoutId id="2147483753" r:id="rId10"/>
    <p:sldLayoutId id="2147483657" r:id="rId11"/>
    <p:sldLayoutId id="2147483766" r:id="rId12"/>
    <p:sldLayoutId id="2147483767" r:id="rId13"/>
    <p:sldLayoutId id="2147483768" r:id="rId14"/>
    <p:sldLayoutId id="2147483769" r:id="rId15"/>
    <p:sldLayoutId id="2147483658" r:id="rId16"/>
    <p:sldLayoutId id="2147483754" r:id="rId17"/>
    <p:sldLayoutId id="2147483755" r:id="rId18"/>
    <p:sldLayoutId id="2147483756" r:id="rId19"/>
    <p:sldLayoutId id="2147483757" r:id="rId20"/>
    <p:sldLayoutId id="2147483659" r:id="rId21"/>
    <p:sldLayoutId id="2147483758" r:id="rId22"/>
    <p:sldLayoutId id="2147483759" r:id="rId23"/>
    <p:sldLayoutId id="2147483760" r:id="rId24"/>
    <p:sldLayoutId id="2147483761" r:id="rId25"/>
    <p:sldLayoutId id="2147483660" r:id="rId26"/>
    <p:sldLayoutId id="2147483762" r:id="rId27"/>
    <p:sldLayoutId id="2147483763" r:id="rId28"/>
    <p:sldLayoutId id="2147483764" r:id="rId29"/>
    <p:sldLayoutId id="2147483765" r:id="rId30"/>
    <p:sldLayoutId id="2147483661" r:id="rId31"/>
    <p:sldLayoutId id="2147483689" r:id="rId32"/>
    <p:sldLayoutId id="2147483691" r:id="rId33"/>
    <p:sldLayoutId id="2147483737" r:id="rId34"/>
    <p:sldLayoutId id="2147483749" r:id="rId35"/>
  </p:sldLayoutIdLst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hsg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hyperlink" Target="http://www.youtube.com/meowitslucy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CaptRiyadh" TargetMode="External"/><Relationship Id="rId5" Type="http://schemas.openxmlformats.org/officeDocument/2006/relationships/hyperlink" Target="http://www.youtube.com/hannahwitton" TargetMode="Externa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facebook.com/NHSgo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nhsg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hyperlink" Target="https://nhsg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41688" cy="1008112"/>
          </a:xfrm>
        </p:spPr>
        <p:txBody>
          <a:bodyPr>
            <a:normAutofit fontScale="90000"/>
          </a:bodyPr>
          <a:lstStyle/>
          <a:p>
            <a:r>
              <a:rPr lang="en-GB" dirty="0"/>
              <a:t>NHS Go: designed for young people by young people </a:t>
            </a:r>
            <a:br>
              <a:rPr lang="en-GB" dirty="0"/>
            </a:br>
            <a:r>
              <a:rPr lang="en-GB" dirty="0"/>
              <a:t>  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4046" y="1988840"/>
            <a:ext cx="7344815" cy="936104"/>
          </a:xfrm>
        </p:spPr>
        <p:txBody>
          <a:bodyPr>
            <a:normAutofit/>
          </a:bodyPr>
          <a:lstStyle/>
          <a:p>
            <a:r>
              <a:rPr lang="en-GB" dirty="0"/>
              <a:t>Information pack for schools</a:t>
            </a:r>
          </a:p>
          <a:p>
            <a:r>
              <a:rPr lang="en-GB" dirty="0"/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142305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Go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50825" y="908720"/>
            <a:ext cx="8642350" cy="49672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Feedback from nearly 1000 young people in London told the NHS: </a:t>
            </a:r>
          </a:p>
          <a:p>
            <a:pPr marL="571500" lvl="1"/>
            <a:r>
              <a:rPr lang="en-GB" sz="2000" dirty="0"/>
              <a:t>They wanted a trusted place to find health information confidentially</a:t>
            </a:r>
          </a:p>
          <a:p>
            <a:pPr marL="571500" lvl="1"/>
            <a:r>
              <a:rPr lang="en-GB" sz="2000" dirty="0"/>
              <a:t>Navigating the NHS health services was a challenge for young people</a:t>
            </a:r>
          </a:p>
          <a:p>
            <a:pPr marL="571500" lvl="1"/>
            <a:r>
              <a:rPr lang="en-GB" sz="2000" dirty="0"/>
              <a:t>They didn’t know when to access services, how to access services and where to access services.</a:t>
            </a:r>
          </a:p>
          <a:p>
            <a:pPr lvl="1" indent="0">
              <a:buNone/>
            </a:pPr>
            <a:r>
              <a:rPr lang="en-GB" sz="2000" dirty="0"/>
              <a:t>NHS Go was created to address this feedback and help young people to get the advice and information they needed  </a:t>
            </a:r>
          </a:p>
          <a:p>
            <a:pPr lvl="1" indent="0">
              <a:buNone/>
            </a:pPr>
            <a:endParaRPr lang="en-GB" sz="2400" dirty="0"/>
          </a:p>
        </p:txBody>
      </p:sp>
      <p:pic>
        <p:nvPicPr>
          <p:cNvPr id="7" name="Picture 6" descr="cid:image003.png@01D1F2EB.AD16963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187220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20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sections on NHSGo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250825" y="908720"/>
            <a:ext cx="8642350" cy="4967287"/>
          </a:xfrm>
        </p:spPr>
        <p:txBody>
          <a:bodyPr/>
          <a:lstStyle/>
          <a:p>
            <a:pPr marL="15875"/>
            <a:r>
              <a:rPr lang="en-GB" sz="2000" dirty="0"/>
              <a:t>The health section contains  </a:t>
            </a:r>
          </a:p>
          <a:p>
            <a:pPr marL="571500" lvl="1"/>
            <a:r>
              <a:rPr lang="en-GB" dirty="0"/>
              <a:t>A health A-Z where you can search health conditions </a:t>
            </a:r>
          </a:p>
          <a:p>
            <a:pPr marL="571500" lvl="1"/>
            <a:r>
              <a:rPr lang="en-GB" dirty="0"/>
              <a:t>A selection of information which young people wanted to know more about</a:t>
            </a:r>
          </a:p>
          <a:p>
            <a:pPr marL="571500" lvl="1"/>
            <a:r>
              <a:rPr lang="en-GB" dirty="0"/>
              <a:t>A selection of quizzes</a:t>
            </a:r>
          </a:p>
          <a:p>
            <a:pPr marL="1095375" lvl="3"/>
            <a:endParaRPr lang="en-GB" dirty="0"/>
          </a:p>
          <a:p>
            <a:pPr marL="1095375" lvl="3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17C9560-D2DA-C048-AB37-0A359FAE80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r="25442"/>
          <a:stretch/>
        </p:blipFill>
        <p:spPr>
          <a:xfrm>
            <a:off x="2484917" y="2589296"/>
            <a:ext cx="2087083" cy="4368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9FF786-30BD-7748-A418-25C602C143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3" r="27137"/>
          <a:stretch/>
        </p:blipFill>
        <p:spPr>
          <a:xfrm>
            <a:off x="6733389" y="2564904"/>
            <a:ext cx="2087083" cy="4368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A730B05-ECB0-F641-8A14-EF32CCACE6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r="27111"/>
          <a:stretch/>
        </p:blipFill>
        <p:spPr>
          <a:xfrm>
            <a:off x="217173" y="2564904"/>
            <a:ext cx="2085457" cy="4368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FAD7F29-2CA8-2F44-AAEF-2D4C93B429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6294"/>
          <a:stretch/>
        </p:blipFill>
        <p:spPr>
          <a:xfrm>
            <a:off x="4653193" y="2589296"/>
            <a:ext cx="2087083" cy="43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7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topic areas does NHSGo cover?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00532" y="1200976"/>
            <a:ext cx="2736304" cy="40862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Depression and anxiety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176" y="1988840"/>
            <a:ext cx="1044116" cy="4086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LGBT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7531" y="2726654"/>
            <a:ext cx="2448272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Smoking, drugs and alcohol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2" y="3995846"/>
            <a:ext cx="252028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Eating healthily and exercise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1508" y="5142983"/>
            <a:ext cx="2522217" cy="4086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Sex and relationships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4653136"/>
            <a:ext cx="1656184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Puberty and teen health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3601" y="3717032"/>
            <a:ext cx="1332148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Sleep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19" y="1196752"/>
            <a:ext cx="2574229" cy="19409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Each month 3 topics are highlighted. e.g. In July, there was a focus on festival health, healthy eating and sleep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DF6B9DF-8252-1146-9CFB-5EA86669F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01" y="728642"/>
            <a:ext cx="6057292" cy="60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3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finder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052736"/>
            <a:ext cx="8642350" cy="4967287"/>
          </a:xfrm>
        </p:spPr>
        <p:txBody>
          <a:bodyPr/>
          <a:lstStyle/>
          <a:p>
            <a:pPr marL="571500" lvl="5" indent="-285750"/>
            <a:r>
              <a:rPr lang="en-GB" dirty="0">
                <a:solidFill>
                  <a:schemeClr val="accent5"/>
                </a:solidFill>
              </a:rPr>
              <a:t>Here you can put in your postcode and find services near you such as GPs, pharmacies, dentists,  accident and emergency departments </a:t>
            </a:r>
          </a:p>
          <a:p>
            <a:pPr marL="285750" lvl="5"/>
            <a:r>
              <a:rPr lang="en-GB" dirty="0">
                <a:solidFill>
                  <a:schemeClr val="accent5"/>
                </a:solidFill>
              </a:rPr>
              <a:t>Or you can use your location setting to find out where the closest services are to you at that time. </a:t>
            </a:r>
          </a:p>
          <a:p>
            <a:pPr marL="285750" lvl="5"/>
            <a:r>
              <a:rPr lang="en-GB" dirty="0">
                <a:solidFill>
                  <a:schemeClr val="accent5"/>
                </a:solidFill>
              </a:rPr>
              <a:t> </a:t>
            </a:r>
            <a:endParaRPr lang="en-GB" dirty="0"/>
          </a:p>
        </p:txBody>
      </p:sp>
      <p:pic>
        <p:nvPicPr>
          <p:cNvPr id="3076" name="Picture 4" descr="https://pbs.twimg.com/media/CnlkuDMWEAAM8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5372573" cy="30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3BE968-A956-0046-96CE-45FDA9B29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2219"/>
            <a:ext cx="4054971" cy="40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YouTubers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2000" dirty="0"/>
              <a:t>Some of the YouTube </a:t>
            </a:r>
            <a:r>
              <a:rPr lang="en-GB" sz="2000" dirty="0" err="1"/>
              <a:t>vloggers</a:t>
            </a:r>
            <a:r>
              <a:rPr lang="en-GB" sz="2000" dirty="0"/>
              <a:t> who promoted the app so far include: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04" y="3933056"/>
            <a:ext cx="2413992" cy="2413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47" y="1787488"/>
            <a:ext cx="2265040" cy="2265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899" y="4394721"/>
            <a:ext cx="2202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Hannah </a:t>
            </a:r>
            <a:r>
              <a:rPr lang="en-GB" b="1" dirty="0" err="1"/>
              <a:t>Witton</a:t>
            </a:r>
            <a:r>
              <a:rPr lang="en-GB" b="1" dirty="0"/>
              <a:t> </a:t>
            </a:r>
          </a:p>
          <a:p>
            <a:r>
              <a:rPr lang="en-GB" dirty="0"/>
              <a:t>@</a:t>
            </a:r>
            <a:r>
              <a:rPr lang="en-GB" dirty="0" err="1"/>
              <a:t>hannahwitton</a:t>
            </a:r>
            <a:r>
              <a:rPr lang="en-GB" dirty="0"/>
              <a:t> </a:t>
            </a:r>
          </a:p>
          <a:p>
            <a:r>
              <a:rPr lang="en-GB" dirty="0">
                <a:hlinkClick r:id="rId5"/>
              </a:rPr>
              <a:t>www.youtube.com/hannahwitton</a:t>
            </a:r>
            <a:r>
              <a:rPr lang="en-GB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4163" y="1916832"/>
            <a:ext cx="216024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Riyadh </a:t>
            </a:r>
            <a:r>
              <a:rPr lang="en-GB" b="1" dirty="0" err="1"/>
              <a:t>Khalaf</a:t>
            </a:r>
            <a:endParaRPr lang="en-GB" b="1" dirty="0"/>
          </a:p>
          <a:p>
            <a:r>
              <a:rPr lang="en-GB" dirty="0"/>
              <a:t>@</a:t>
            </a:r>
            <a:r>
              <a:rPr lang="en-GB" dirty="0" err="1"/>
              <a:t>RiyadhK</a:t>
            </a:r>
            <a:r>
              <a:rPr lang="en-GB" dirty="0"/>
              <a:t> </a:t>
            </a:r>
          </a:p>
          <a:p>
            <a:r>
              <a:rPr lang="en-GB" dirty="0">
                <a:hlinkClick r:id="rId6"/>
              </a:rPr>
              <a:t>www.youtube.com/user/CaptRiyadh</a:t>
            </a:r>
            <a:r>
              <a:rPr lang="en-GB" dirty="0"/>
              <a:t> </a:t>
            </a:r>
            <a:r>
              <a:rPr lang="en-GB" b="1" dirty="0"/>
              <a:t> </a:t>
            </a:r>
          </a:p>
          <a:p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73783" y="4638738"/>
            <a:ext cx="216024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Lucy Moon  </a:t>
            </a:r>
          </a:p>
          <a:p>
            <a:r>
              <a:rPr lang="en-GB" dirty="0"/>
              <a:t>@</a:t>
            </a:r>
            <a:r>
              <a:rPr lang="en-GB" dirty="0" err="1"/>
              <a:t>Meowitslucy</a:t>
            </a:r>
            <a:r>
              <a:rPr lang="en-GB" dirty="0"/>
              <a:t> </a:t>
            </a:r>
          </a:p>
          <a:p>
            <a:r>
              <a:rPr lang="en-GB" dirty="0">
                <a:hlinkClick r:id="rId7"/>
              </a:rPr>
              <a:t>www.youtube.com/meowitslucy</a:t>
            </a:r>
            <a:r>
              <a:rPr lang="en-GB" dirty="0"/>
              <a:t>  </a:t>
            </a:r>
            <a:r>
              <a:rPr lang="en-GB" b="1" dirty="0"/>
              <a:t>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5456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I download it?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124744"/>
            <a:ext cx="8642350" cy="49672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NHS Go is </a:t>
            </a:r>
            <a:r>
              <a:rPr lang="en-GB" sz="2000" b="1" i="1" dirty="0"/>
              <a:t>free to download </a:t>
            </a:r>
            <a:r>
              <a:rPr lang="en-GB" sz="2000" dirty="0"/>
              <a:t>on iTunes and Google play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You can also visit </a:t>
            </a:r>
            <a:r>
              <a:rPr lang="en-GB" sz="2000" dirty="0">
                <a:hlinkClick r:id="rId2"/>
              </a:rPr>
              <a:t>www.nhsgo.uk</a:t>
            </a:r>
            <a:r>
              <a:rPr lang="en-GB" sz="2000" dirty="0"/>
              <a:t> to see all the content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You can follow us on twitter using</a:t>
            </a:r>
            <a:r>
              <a:rPr lang="en-GB" sz="2000" dirty="0">
                <a:solidFill>
                  <a:srgbClr val="0070C0"/>
                </a:solidFill>
              </a:rPr>
              <a:t> #NHSGo</a:t>
            </a:r>
            <a:r>
              <a:rPr lang="en-GB" sz="2000" dirty="0"/>
              <a:t> and like us on Facebook </a:t>
            </a:r>
            <a:r>
              <a:rPr lang="en-GB" sz="2000" dirty="0">
                <a:hlinkClick r:id="rId3"/>
              </a:rPr>
              <a:t>www.facebook.com/NHSgo</a:t>
            </a:r>
            <a:r>
              <a:rPr lang="en-GB" sz="2000" dirty="0"/>
              <a:t> </a:t>
            </a:r>
          </a:p>
          <a:p>
            <a:endParaRPr lang="en-GB" dirty="0"/>
          </a:p>
        </p:txBody>
      </p:sp>
      <p:pic>
        <p:nvPicPr>
          <p:cNvPr id="5122" name="Picture 2" descr="http://www.nhsgo.uk/img/store-pl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9280"/>
            <a:ext cx="170200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5179387"/>
            <a:ext cx="1732157" cy="626920"/>
          </a:xfrm>
          <a:prstGeom prst="rect">
            <a:avLst/>
          </a:prstGeom>
        </p:spPr>
      </p:pic>
      <p:pic>
        <p:nvPicPr>
          <p:cNvPr id="5124" name="Picture 4" descr="https://nhsgo.uk/img/og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3" y="2780928"/>
            <a:ext cx="5830953" cy="30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https://www.facebook.com/images/fb_icon_325x3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19" y="4005064"/>
            <a:ext cx="814637" cy="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h3.ggpht.com/lSLM0xhCA1RZOwaQcjhlwmsvaIQYaP3c5qbDKCgLALhydrgExnaSKZdGa8S3YtRuVA=w3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93" y="3914024"/>
            <a:ext cx="996716" cy="9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0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out for our posters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Downloadable from </a:t>
            </a:r>
            <a:r>
              <a:rPr lang="en-GB" dirty="0">
                <a:hlinkClick r:id="rId2"/>
              </a:rPr>
              <a:t>https://nhsgo.uk/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http://www.nhsgo.uk/promo/you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2870"/>
            <a:ext cx="1944216" cy="27512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hsgo.uk/promo/festiv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13" y="1123161"/>
            <a:ext cx="1959939" cy="277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nwlondon.local\clientzone\HLP\HLP\00 Progs\02 CYP_GT_HH\03 Deliverables\4 Digital\1. NHS Go\Marketing\Marketing products\school students\school_4_adults_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42969"/>
            <a:ext cx="1966056" cy="2781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24119"/>
            <a:ext cx="1955005" cy="2751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\\nwlondon.local\clientzone\HLP\HLP\00 Progs\02 CYP_GT_HH\03 Deliverables\4 Digital\1. NHS Go\Marketing\Marketing products\Bullying\bullyingposter2_720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05421"/>
            <a:ext cx="1944980" cy="27512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5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Page for school use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69520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y London_Powerpoint template v2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Healthy London_Powerpoint template v2</Template>
  <TotalTime>830</TotalTime>
  <Words>321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Healthy London_Powerpoint template v2</vt:lpstr>
      <vt:lpstr>Custom Design</vt:lpstr>
      <vt:lpstr>NHS Go: designed for young people by young people     </vt:lpstr>
      <vt:lpstr>NHS Go </vt:lpstr>
      <vt:lpstr>Different sections on NHSGo</vt:lpstr>
      <vt:lpstr>What topic areas does NHSGo cover? </vt:lpstr>
      <vt:lpstr>Service finder</vt:lpstr>
      <vt:lpstr>YouTubers</vt:lpstr>
      <vt:lpstr>Where can I download it? </vt:lpstr>
      <vt:lpstr>Look out for our posters</vt:lpstr>
      <vt:lpstr>Page for school use 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Parr</dc:creator>
  <cp:lastModifiedBy>Lydia Davies</cp:lastModifiedBy>
  <cp:revision>33</cp:revision>
  <cp:lastPrinted>2015-03-23T11:51:44Z</cp:lastPrinted>
  <dcterms:created xsi:type="dcterms:W3CDTF">2015-08-06T10:23:15Z</dcterms:created>
  <dcterms:modified xsi:type="dcterms:W3CDTF">2019-03-01T10:25:43Z</dcterms:modified>
</cp:coreProperties>
</file>