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62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91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89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10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8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3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85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746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4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4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2609-A612-47AC-B0BC-39475793C7CB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F6565-76D4-445B-9477-78DC5C882D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33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articles/s41533-018-0087-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NWL STP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HLP CYP STP workshops – paper taken to board</a:t>
            </a:r>
          </a:p>
          <a:p>
            <a:r>
              <a:rPr lang="en-GB" dirty="0" smtClean="0"/>
              <a:t>Priorities set: asthma &amp; CYP hubs included</a:t>
            </a:r>
          </a:p>
          <a:p>
            <a:r>
              <a:rPr lang="en-GB" dirty="0" smtClean="0"/>
              <a:t>New CYP Lead – Claire Galvin started</a:t>
            </a:r>
          </a:p>
          <a:p>
            <a:r>
              <a:rPr lang="en-GB" dirty="0" smtClean="0"/>
              <a:t>Asthma </a:t>
            </a:r>
            <a:r>
              <a:rPr lang="en-GB" dirty="0"/>
              <a:t>Big Room – Imperial</a:t>
            </a:r>
          </a:p>
          <a:p>
            <a:r>
              <a:rPr lang="en-GB" dirty="0"/>
              <a:t>Work in Hammersmith and Fulham as part of GP pilots</a:t>
            </a:r>
          </a:p>
          <a:p>
            <a:r>
              <a:rPr lang="en-GB" dirty="0"/>
              <a:t>Hillingdon Integrated Community team</a:t>
            </a:r>
          </a:p>
          <a:p>
            <a:r>
              <a:rPr lang="en-GB" dirty="0"/>
              <a:t>Ealing and Hounslow community nurses</a:t>
            </a:r>
          </a:p>
          <a:p>
            <a:r>
              <a:rPr lang="en-GB" dirty="0"/>
              <a:t>Asthma Specialist Nurse community of practice</a:t>
            </a:r>
          </a:p>
          <a:p>
            <a:r>
              <a:rPr lang="en-GB" dirty="0"/>
              <a:t>Harrow LIS and </a:t>
            </a:r>
            <a:r>
              <a:rPr lang="en-GB" dirty="0" smtClean="0"/>
              <a:t>audit- showed 16% reduction in admissions post audit </a:t>
            </a:r>
            <a:r>
              <a:rPr lang="en-GB" sz="1900" dirty="0" smtClean="0">
                <a:hlinkClick r:id="rId2"/>
              </a:rPr>
              <a:t>https://www.nature.com/articles/s41533-018-0087-5</a:t>
            </a:r>
            <a:endParaRPr lang="en-GB" sz="1900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424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71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NWL STP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Nelson</dc:creator>
  <cp:lastModifiedBy>Sara Nelson</cp:lastModifiedBy>
  <cp:revision>3</cp:revision>
  <dcterms:created xsi:type="dcterms:W3CDTF">2018-09-03T11:05:09Z</dcterms:created>
  <dcterms:modified xsi:type="dcterms:W3CDTF">2018-09-03T12:43:03Z</dcterms:modified>
</cp:coreProperties>
</file>