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9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F03-5E90-4E68-944C-DE94595E6CA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8D5-987C-4D6D-B390-7464147D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0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F03-5E90-4E68-944C-DE94595E6CA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8D5-987C-4D6D-B390-7464147D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F03-5E90-4E68-944C-DE94595E6CA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8D5-987C-4D6D-B390-7464147D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07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F03-5E90-4E68-944C-DE94595E6CA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8D5-987C-4D6D-B390-7464147D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9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F03-5E90-4E68-944C-DE94595E6CA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8D5-987C-4D6D-B390-7464147D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5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F03-5E90-4E68-944C-DE94595E6CA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8D5-987C-4D6D-B390-7464147D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2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F03-5E90-4E68-944C-DE94595E6CA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8D5-987C-4D6D-B390-7464147D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0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F03-5E90-4E68-944C-DE94595E6CA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8D5-987C-4D6D-B390-7464147D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7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F03-5E90-4E68-944C-DE94595E6CA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8D5-987C-4D6D-B390-7464147D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84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F03-5E90-4E68-944C-DE94595E6CA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8D5-987C-4D6D-B390-7464147D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4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F03-5E90-4E68-944C-DE94595E6CA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8D5-987C-4D6D-B390-7464147D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05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2F03-5E90-4E68-944C-DE94595E6CA7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A8D5-987C-4D6D-B390-7464147D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2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819" y="1832368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NEL CYP Asthma Network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GB" sz="2000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September 2018</a:t>
            </a:r>
            <a:br>
              <a:rPr lang="en-GB" sz="2000" b="1" dirty="0" smtClean="0">
                <a:latin typeface="Arial" pitchFamily="34" charset="0"/>
                <a:cs typeface="Arial" pitchFamily="34" charset="0"/>
              </a:rPr>
            </a:br>
            <a:endParaRPr lang="en-GB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29623"/>
            <a:ext cx="9144000" cy="819356"/>
          </a:xfrm>
        </p:spPr>
        <p:txBody>
          <a:bodyPr>
            <a:normAutofit fontScale="85000" lnSpcReduction="10000"/>
          </a:bodyPr>
          <a:lstStyle/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Lynda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Hassell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 - Director of Nursing CYP,  BHRUT </a:t>
            </a:r>
          </a:p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 Rita Araújo - Maternity and CYP Transformation Manager, THCCG</a:t>
            </a: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6" b="19112"/>
          <a:stretch/>
        </p:blipFill>
        <p:spPr bwMode="auto">
          <a:xfrm>
            <a:off x="6551406" y="489305"/>
            <a:ext cx="5109883" cy="1145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2" y="189235"/>
            <a:ext cx="3103992" cy="17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2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6103" y="1278028"/>
            <a:ext cx="541109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Engagement workshop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- 36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families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&amp; CYP – key themes of improvement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Seminar brought leaders from across the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Agreement: clear pathway needed across NEL (health, social care &amp;  -  network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NEL CYP Network formed June 2017 meets bi-monthly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Aims: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Local system to implement evidence-based pathways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Highlight, share &amp; promote best  resources to achieve pathways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Collaboratively influence behaviour change from professionals, families and CYP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2" y="1193033"/>
            <a:ext cx="4811431" cy="3341800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1482" y="96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How did this network start?</a:t>
            </a: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5994" y="3788196"/>
            <a:ext cx="2323167" cy="38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6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1" y="-163737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Achievements to date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81" y="914400"/>
            <a:ext cx="10772887" cy="4853772"/>
          </a:xfrm>
        </p:spPr>
        <p:txBody>
          <a:bodyPr>
            <a:noAutofit/>
          </a:bodyPr>
          <a:lstStyle/>
          <a:p>
            <a:pPr lvl="0"/>
            <a:r>
              <a:rPr lang="en-GB" sz="1900" dirty="0">
                <a:latin typeface="Arial" pitchFamily="34" charset="0"/>
                <a:cs typeface="Arial" pitchFamily="34" charset="0"/>
              </a:rPr>
              <a:t>Agreement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at NEL level  - implement single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shared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Asthma Action Plan</a:t>
            </a:r>
          </a:p>
          <a:p>
            <a:pPr lvl="0"/>
            <a:r>
              <a:rPr lang="en-GB" sz="1900" dirty="0" smtClean="0">
                <a:latin typeface="Arial" pitchFamily="34" charset="0"/>
                <a:cs typeface="Arial" pitchFamily="34" charset="0"/>
              </a:rPr>
              <a:t>Collaboration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sharing ideas &amp; co-designing resources –  </a:t>
            </a:r>
            <a:r>
              <a:rPr lang="en-GB" sz="19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 LAS and school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nurses to devise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poster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to guide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actions of school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staff in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emergencies </a:t>
            </a:r>
            <a:endParaRPr lang="en-GB" sz="19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1900" dirty="0">
                <a:latin typeface="Arial" pitchFamily="34" charset="0"/>
                <a:cs typeface="Arial" pitchFamily="34" charset="0"/>
              </a:rPr>
              <a:t>Improved current pathways of care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&amp; communication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between different stakeholders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19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 ensuring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hospital discharge letters are shared with School Nursing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teams</a:t>
            </a:r>
            <a:endParaRPr lang="en-GB" sz="1900" dirty="0">
              <a:latin typeface="Arial" pitchFamily="34" charset="0"/>
              <a:cs typeface="Arial" pitchFamily="34" charset="0"/>
            </a:endParaRPr>
          </a:p>
          <a:p>
            <a:r>
              <a:rPr lang="en-GB" sz="1900" dirty="0" smtClean="0">
                <a:latin typeface="Arial" pitchFamily="34" charset="0"/>
                <a:cs typeface="Arial" pitchFamily="34" charset="0"/>
              </a:rPr>
              <a:t>Provided an impetus for training for school nurses to conduct reviews, and identifying at-risk CYP</a:t>
            </a:r>
          </a:p>
          <a:p>
            <a:pPr lvl="0"/>
            <a:r>
              <a:rPr lang="en-GB" sz="1900" dirty="0" smtClean="0">
                <a:latin typeface="Arial" pitchFamily="34" charset="0"/>
                <a:cs typeface="Arial" pitchFamily="34" charset="0"/>
              </a:rPr>
              <a:t>Supported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2 business cases in Tower Hamlets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 to ensure appropriate review of high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risk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CYP </a:t>
            </a:r>
            <a:endParaRPr lang="en-GB" sz="1900" dirty="0">
              <a:latin typeface="Arial" pitchFamily="34" charset="0"/>
              <a:cs typeface="Arial" pitchFamily="34" charset="0"/>
            </a:endParaRPr>
          </a:p>
          <a:p>
            <a:r>
              <a:rPr lang="en-GB" sz="1900" dirty="0" smtClean="0">
                <a:latin typeface="Arial" pitchFamily="34" charset="0"/>
                <a:cs typeface="Arial" pitchFamily="34" charset="0"/>
              </a:rPr>
              <a:t>Supported </a:t>
            </a:r>
            <a:r>
              <a:rPr lang="en-GB" sz="1900" dirty="0" err="1" smtClean="0">
                <a:latin typeface="Arial" pitchFamily="34" charset="0"/>
                <a:cs typeface="Arial" pitchFamily="34" charset="0"/>
              </a:rPr>
              <a:t>Darzi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 Fellow for CYP Asthma at </a:t>
            </a:r>
            <a:r>
              <a:rPr lang="en-GB" sz="1900" dirty="0" err="1" smtClean="0">
                <a:latin typeface="Arial" pitchFamily="34" charset="0"/>
                <a:cs typeface="Arial" pitchFamily="34" charset="0"/>
              </a:rPr>
              <a:t>Barts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 Health Trust</a:t>
            </a:r>
          </a:p>
          <a:p>
            <a:r>
              <a:rPr lang="en-GB" sz="1900" dirty="0" smtClean="0">
                <a:latin typeface="Arial" pitchFamily="34" charset="0"/>
                <a:cs typeface="Arial" pitchFamily="34" charset="0"/>
              </a:rPr>
              <a:t>Assisted with recruitment to research projects e.g. recruitment of schools to participate in a project focused on CYP perception about the condition</a:t>
            </a:r>
          </a:p>
          <a:p>
            <a:r>
              <a:rPr lang="en-GB" sz="1900" dirty="0" smtClean="0">
                <a:latin typeface="Arial" pitchFamily="34" charset="0"/>
                <a:cs typeface="Arial" pitchFamily="34" charset="0"/>
              </a:rPr>
              <a:t>A file-sharing platform so that resources can be easily shared across the network</a:t>
            </a:r>
          </a:p>
          <a:p>
            <a:pPr lvl="0"/>
            <a:r>
              <a:rPr lang="en-GB" sz="1900" dirty="0" smtClean="0">
                <a:latin typeface="Arial" pitchFamily="34" charset="0"/>
                <a:cs typeface="Arial" pitchFamily="34" charset="0"/>
              </a:rPr>
              <a:t>Agreed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approaches to new national policies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&amp; guidelines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e.g. NICE chronic asthma management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guideline</a:t>
            </a:r>
            <a:endParaRPr lang="en-GB" sz="19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1900" dirty="0" smtClean="0">
                <a:latin typeface="Arial" pitchFamily="34" charset="0"/>
                <a:cs typeface="Arial" pitchFamily="34" charset="0"/>
              </a:rPr>
              <a:t>Showcased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as a best practice exemplar at STP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level – a way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for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East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London Health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&amp; Care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Partnership to achieve improvement in CYP’s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outcomes.</a:t>
            </a:r>
            <a:endParaRPr lang="en-GB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1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Next steps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4592003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Arial" pitchFamily="34" charset="0"/>
                <a:cs typeface="Arial" pitchFamily="34" charset="0"/>
              </a:rPr>
              <a:t>Tracking the implementation of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single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shared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Asthma Action plan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across NEL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&amp; continue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to support organisations to implement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it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2400" dirty="0" smtClean="0">
                <a:latin typeface="Arial" pitchFamily="34" charset="0"/>
                <a:cs typeface="Arial" pitchFamily="34" charset="0"/>
              </a:rPr>
              <a:t>Focus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on self-management for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CYP &amp; their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families, with an emphasis on identifying, supporting and promoting peer support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2400" dirty="0" smtClean="0">
                <a:latin typeface="Arial" pitchFamily="34" charset="0"/>
                <a:cs typeface="Arial" pitchFamily="34" charset="0"/>
              </a:rPr>
              <a:t>Ensuring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ongoing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engagement and participation of CYP &amp; families in the network</a:t>
            </a:r>
          </a:p>
          <a:p>
            <a:pPr lvl="0"/>
            <a:r>
              <a:rPr lang="en-GB" sz="2400" dirty="0" smtClean="0">
                <a:latin typeface="Arial" pitchFamily="34" charset="0"/>
                <a:cs typeface="Arial" pitchFamily="34" charset="0"/>
              </a:rPr>
              <a:t>Increased focus on safeguarding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recommendations from Tower Hamlets SCR to be presented at the next network meeting by safeguarding team</a:t>
            </a:r>
          </a:p>
          <a:p>
            <a:pPr lvl="0"/>
            <a:r>
              <a:rPr lang="en-GB" sz="2400" dirty="0" smtClean="0">
                <a:latin typeface="Arial" pitchFamily="34" charset="0"/>
                <a:cs typeface="Arial" pitchFamily="34" charset="0"/>
              </a:rPr>
              <a:t>Discussions between BHRUT &amp; Commissioners – Asthma CNS in CCNT</a:t>
            </a:r>
          </a:p>
          <a:p>
            <a:pPr lvl="0"/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06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Questions?</a:t>
            </a:r>
            <a:endParaRPr lang="en-GB" b="1" dirty="0"/>
          </a:p>
        </p:txBody>
      </p:sp>
      <p:pic>
        <p:nvPicPr>
          <p:cNvPr id="2050" name="Picture 2" descr="Resultado de imagem para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29" y="1690688"/>
            <a:ext cx="9661488" cy="29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4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366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NEL CYP Asthma Network  5th September 2018 </vt:lpstr>
      <vt:lpstr>How did this network start?</vt:lpstr>
      <vt:lpstr>Achievements to date</vt:lpstr>
      <vt:lpstr>Next steps</vt:lpstr>
      <vt:lpstr>Questions?</vt:lpstr>
    </vt:vector>
  </TitlesOfParts>
  <Company>ELC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#ASK about asthma 5th September 2018</dc:title>
  <dc:creator>Araujo, Rita - Children's Transformation Manager</dc:creator>
  <cp:lastModifiedBy>McCarthy Ian (RF4) BHR Hospitals</cp:lastModifiedBy>
  <cp:revision>13</cp:revision>
  <dcterms:created xsi:type="dcterms:W3CDTF">2018-08-24T13:22:08Z</dcterms:created>
  <dcterms:modified xsi:type="dcterms:W3CDTF">2018-08-31T10:25:04Z</dcterms:modified>
</cp:coreProperties>
</file>