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811" r:id="rId2"/>
    <p:sldMasterId id="2147483847" r:id="rId3"/>
  </p:sldMasterIdLst>
  <p:notesMasterIdLst>
    <p:notesMasterId r:id="rId7"/>
  </p:notesMasterIdLst>
  <p:sldIdLst>
    <p:sldId id="415" r:id="rId4"/>
    <p:sldId id="739" r:id="rId5"/>
    <p:sldId id="740" r:id="rId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4AAA2"/>
    <a:srgbClr val="33BBB1"/>
    <a:srgbClr val="E32486"/>
    <a:srgbClr val="A25BA0"/>
    <a:srgbClr val="0091C9"/>
    <a:srgbClr val="4F81BD"/>
    <a:srgbClr val="003893"/>
    <a:srgbClr val="E1E8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 autoAdjust="0"/>
    <p:restoredTop sz="50000" autoAdjust="0"/>
  </p:normalViewPr>
  <p:slideViewPr>
    <p:cSldViewPr showGuides="1">
      <p:cViewPr varScale="1">
        <p:scale>
          <a:sx n="119" d="100"/>
          <a:sy n="119" d="100"/>
        </p:scale>
        <p:origin x="-1650" y="-90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06/09/2018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8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8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dirty="0" smtClean="0">
                <a:solidFill>
                  <a:srgbClr val="3F3F3F">
                    <a:lumMod val="60000"/>
                    <a:lumOff val="40000"/>
                  </a:srgbClr>
                </a:solidFill>
              </a:rPr>
              <a:t>Supported by and delivering for:</a:t>
            </a:r>
            <a:endParaRPr lang="en-US" sz="1400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43406"/>
            <a:ext cx="9144000" cy="17807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33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6" y="6486759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London’s NHS organisations include all of London’s CCGs, </a:t>
            </a:r>
            <a:r>
              <a:rPr lang="en-US" sz="1400" b="1" smtClean="0">
                <a:solidFill>
                  <a:prstClr val="white"/>
                </a:solidFill>
              </a:rPr>
              <a:t>NHS England and Health </a:t>
            </a:r>
            <a:r>
              <a:rPr lang="en-US" sz="1400" b="1" dirty="0" smtClean="0">
                <a:solidFill>
                  <a:prstClr val="white"/>
                </a:solidFill>
              </a:rPr>
              <a:t>Education England </a:t>
            </a: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97492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6" y="5497491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6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6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9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7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9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7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0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0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7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5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0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9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6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3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8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9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1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6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69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2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4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1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0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6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8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1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2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7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YPHP_Logo(1)Print-01(1)"/>
          <p:cNvPicPr>
            <a:picLocks noChangeAspect="1" noChangeArrowheads="1"/>
          </p:cNvPicPr>
          <p:nvPr/>
        </p:nvPicPr>
        <p:blipFill>
          <a:blip r:embed="rId2" cstate="print"/>
          <a:srcRect l="31142" t="73130" r="32693" b="4531"/>
          <a:stretch>
            <a:fillRect/>
          </a:stretch>
        </p:blipFill>
        <p:spPr bwMode="auto">
          <a:xfrm>
            <a:off x="3602349" y="3234919"/>
            <a:ext cx="1930660" cy="10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YPHP colour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4694"/>
            <a:ext cx="914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10095"/>
            <a:ext cx="7772400" cy="11525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56270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CYPHP-logo-2017-faces_75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5739" y="347536"/>
            <a:ext cx="3512527" cy="1819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533650"/>
            <a:ext cx="80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cap="all" dirty="0" smtClean="0">
                <a:solidFill>
                  <a:srgbClr val="FFFFFF">
                    <a:lumMod val="65000"/>
                  </a:srgbClr>
                </a:solidFill>
              </a:rPr>
              <a:t>helpING </a:t>
            </a:r>
            <a:r>
              <a:rPr lang="en-GB" cap="all" dirty="0">
                <a:solidFill>
                  <a:srgbClr val="FFFFFF">
                    <a:lumMod val="65000"/>
                  </a:srgbClr>
                </a:solidFill>
              </a:rPr>
              <a:t>children and young people </a:t>
            </a:r>
            <a:r>
              <a:rPr lang="en-GB" cap="all" dirty="0" smtClean="0">
                <a:solidFill>
                  <a:srgbClr val="FFFFFF">
                    <a:lumMod val="65000"/>
                  </a:srgbClr>
                </a:solidFill>
              </a:rPr>
              <a:t>TO be </a:t>
            </a:r>
            <a:r>
              <a:rPr lang="en-GB" cap="all" dirty="0">
                <a:solidFill>
                  <a:srgbClr val="FFFFFF">
                    <a:lumMod val="65000"/>
                  </a:srgbClr>
                </a:solidFill>
              </a:rPr>
              <a:t>healthy, happy and well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45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5" y="0"/>
            <a:ext cx="89130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949572" y="272424"/>
            <a:ext cx="4897148" cy="78000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71670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 descr="JustWh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8236" y="0"/>
            <a:ext cx="6433396" cy="6858000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0584" y="6161103"/>
            <a:ext cx="1740749" cy="37286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</a:rPr>
              <a:t>Bridging gaps to help children and young people be healthy, happy and well</a:t>
            </a:r>
          </a:p>
        </p:txBody>
      </p:sp>
    </p:spTree>
    <p:extLst>
      <p:ext uri="{BB962C8B-B14F-4D97-AF65-F5344CB8AC3E}">
        <p14:creationId xmlns:p14="http://schemas.microsoft.com/office/powerpoint/2010/main" val="1457499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5" y="0"/>
            <a:ext cx="89130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949572" y="272424"/>
            <a:ext cx="4897148" cy="78000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66357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JustWh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8236" y="0"/>
            <a:ext cx="6433396" cy="6858000"/>
          </a:xfrm>
          <a:prstGeom prst="rect">
            <a:avLst/>
          </a:prstGeom>
        </p:spPr>
      </p:pic>
      <p:pic>
        <p:nvPicPr>
          <p:cNvPr id="20" name="Picture 10" descr="CYPHP colour 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7949" y="6152225"/>
            <a:ext cx="1740749" cy="37286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</a:rPr>
              <a:t>Bridging gaps to help children and young people be healthy, happy and well</a:t>
            </a:r>
          </a:p>
        </p:txBody>
      </p:sp>
    </p:spTree>
    <p:extLst>
      <p:ext uri="{BB962C8B-B14F-4D97-AF65-F5344CB8AC3E}">
        <p14:creationId xmlns:p14="http://schemas.microsoft.com/office/powerpoint/2010/main" val="1803666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stSkyRiver---NoCLouds.png"/>
          <p:cNvPicPr>
            <a:picLocks noChangeAspect="1"/>
          </p:cNvPicPr>
          <p:nvPr/>
        </p:nvPicPr>
        <p:blipFill>
          <a:blip r:embed="rId2" cstate="print"/>
          <a:srcRect t="9697" r="16683" b="15883"/>
          <a:stretch>
            <a:fillRect/>
          </a:stretch>
        </p:blipFill>
        <p:spPr>
          <a:xfrm>
            <a:off x="237449" y="0"/>
            <a:ext cx="8906552" cy="6858000"/>
          </a:xfrm>
          <a:prstGeom prst="rect">
            <a:avLst/>
          </a:prstGeom>
        </p:spPr>
      </p:pic>
      <p:pic>
        <p:nvPicPr>
          <p:cNvPr id="9" name="Picture 8" descr="LondonSky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4966"/>
            <a:ext cx="9144000" cy="1132279"/>
          </a:xfrm>
          <a:prstGeom prst="rect">
            <a:avLst/>
          </a:prstGeom>
        </p:spPr>
      </p:pic>
      <p:sp>
        <p:nvSpPr>
          <p:cNvPr id="12" name="Flowchart: Punched Tape 11"/>
          <p:cNvSpPr/>
          <p:nvPr/>
        </p:nvSpPr>
        <p:spPr>
          <a:xfrm rot="10800000" flipH="1">
            <a:off x="0" y="6267450"/>
            <a:ext cx="9144000" cy="74295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08077" y="635635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54670BC-25B3-4DDC-8927-AC05F55D031F}" type="slidenum">
              <a:rPr lang="en-GB" smtClean="0">
                <a:solidFill>
                  <a:srgbClr val="FFFFFF">
                    <a:lumMod val="9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51845" y="272424"/>
            <a:ext cx="8161729" cy="78000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46257" y="1154489"/>
            <a:ext cx="5295422" cy="5160586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Picture 12" descr="allCY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1146" y="5238750"/>
            <a:ext cx="1002854" cy="1619698"/>
          </a:xfrm>
          <a:prstGeom prst="rect">
            <a:avLst/>
          </a:prstGeom>
        </p:spPr>
      </p:pic>
      <p:pic>
        <p:nvPicPr>
          <p:cNvPr id="11" name="Picture 10" descr="JustWhe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43840" y="3295650"/>
            <a:ext cx="3341791" cy="3562350"/>
          </a:xfrm>
          <a:prstGeom prst="rect">
            <a:avLst/>
          </a:prstGeom>
        </p:spPr>
      </p:pic>
      <p:pic>
        <p:nvPicPr>
          <p:cNvPr id="15" name="Picture 10" descr="CYPHP colour b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92960" y="6505433"/>
            <a:ext cx="634096" cy="216042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8" y="0"/>
            <a:ext cx="8898633" cy="6858000"/>
          </a:xfrm>
          <a:prstGeom prst="rect">
            <a:avLst/>
          </a:prstGeom>
        </p:spPr>
      </p:pic>
      <p:pic>
        <p:nvPicPr>
          <p:cNvPr id="20" name="Picture 19" descr="allCY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620" y="2877300"/>
            <a:ext cx="2523947" cy="4076398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0041" y="1488601"/>
            <a:ext cx="5692644" cy="4954735"/>
          </a:xfr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108000" rIns="180000" bIns="108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None/>
              <a:def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21678" y="295096"/>
            <a:ext cx="6063967" cy="917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708534" y="295275"/>
            <a:ext cx="2259623" cy="9144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 descr="CYPHP-logo-2017-faces_50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2834" y="327822"/>
            <a:ext cx="2031023" cy="8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28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8" y="0"/>
            <a:ext cx="889863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1" name="Picture 20" descr="allCY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620" y="2877300"/>
            <a:ext cx="2523947" cy="4076398"/>
          </a:xfrm>
          <a:prstGeom prst="rect">
            <a:avLst/>
          </a:prstGeom>
        </p:spPr>
      </p:pic>
      <p:pic>
        <p:nvPicPr>
          <p:cNvPr id="7" name="Picture 6" descr="JustWhe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58236" y="0"/>
            <a:ext cx="6433396" cy="6858000"/>
          </a:xfrm>
          <a:prstGeom prst="rect">
            <a:avLst/>
          </a:prstGeom>
        </p:spPr>
      </p:pic>
      <p:pic>
        <p:nvPicPr>
          <p:cNvPr id="24" name="Picture 10" descr="CYPHP colour b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78720" y="6140450"/>
            <a:ext cx="1778329" cy="431800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</a:rPr>
              <a:t>Bridging gaps to help children and young people be healthy, happy, and well</a:t>
            </a:r>
          </a:p>
        </p:txBody>
      </p:sp>
    </p:spTree>
    <p:extLst>
      <p:ext uri="{BB962C8B-B14F-4D97-AF65-F5344CB8AC3E}">
        <p14:creationId xmlns:p14="http://schemas.microsoft.com/office/powerpoint/2010/main" val="2828255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85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28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90" y="1689100"/>
            <a:ext cx="4005263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689100"/>
            <a:ext cx="4006850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6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9523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1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38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9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411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1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70BC-25B3-4DDC-8927-AC05F55D031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6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8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7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  <p:sldLayoutId id="2147483840" r:id="rId29"/>
    <p:sldLayoutId id="2147483841" r:id="rId30"/>
    <p:sldLayoutId id="2147483842" r:id="rId31"/>
    <p:sldLayoutId id="2147483843" r:id="rId32"/>
    <p:sldLayoutId id="2147483844" r:id="rId33"/>
    <p:sldLayoutId id="2147483845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678" y="220664"/>
            <a:ext cx="5747239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630" y="1741490"/>
            <a:ext cx="8165123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1029" name="Picture 10" descr="CYPHP colour 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70BC-25B3-4DDC-8927-AC05F55D031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CYPHP-logo-2017-faces_500px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40283" y="115411"/>
            <a:ext cx="1966326" cy="10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Next steps</a:t>
            </a:r>
            <a:r>
              <a:rPr lang="en-GB" dirty="0"/>
              <a:t/>
            </a:r>
            <a:br>
              <a:rPr lang="en-GB" dirty="0"/>
            </a:br>
            <a:r>
              <a:rPr lang="en-GB" sz="300" dirty="0"/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#</a:t>
            </a:r>
            <a:r>
              <a:rPr lang="en-GB" sz="2200" dirty="0" err="1" smtClean="0"/>
              <a:t>AskAboutAsthma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046" y="3500239"/>
            <a:ext cx="8484418" cy="936873"/>
          </a:xfrm>
        </p:spPr>
        <p:txBody>
          <a:bodyPr>
            <a:normAutofit/>
          </a:bodyPr>
          <a:lstStyle/>
          <a:p>
            <a:r>
              <a:rPr lang="en-GB" dirty="0" smtClean="0"/>
              <a:t>Tracy Parr, Director of CYP Programme, HLP</a:t>
            </a:r>
          </a:p>
          <a:p>
            <a:r>
              <a:rPr lang="en-GB" dirty="0" smtClean="0"/>
              <a:t>Dave Finch, NWL Medical Director, NHS England (London)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Image result for bar char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bar chart imag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bar chart imag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525"/>
            <a:ext cx="107442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0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Image result for bar char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bar chart imag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bar chart imag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6394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-2017-Healthy London_PPT_template" id="{22512DFE-CEA9-874E-8258-F5D08575994B}" vid="{9B00A163-92CA-E945-838F-7DCEE2188FF8}"/>
    </a:ext>
  </a:extLst>
</a:theme>
</file>

<file path=ppt/theme/theme2.xml><?xml version="1.0" encoding="utf-8"?>
<a:theme xmlns:a="http://schemas.openxmlformats.org/drawingml/2006/main" name="1_2017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D26D8EE4-4177-564A-8030-A1F640E50AF3}"/>
    </a:ext>
  </a:extLst>
</a:theme>
</file>

<file path=ppt/theme/theme3.xml><?xml version="1.0" encoding="utf-8"?>
<a:theme xmlns:a="http://schemas.openxmlformats.org/drawingml/2006/main" name="CYPHP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YPHP template" id="{38D6F1FE-D51F-8641-BDF6-FB12979D3774}" vid="{68BFE0C2-DB1D-C74F-B847-E914DA42570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2017 - HLP updated branding-PPT Template</Template>
  <TotalTime>2796</TotalTime>
  <Words>25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Custom Design</vt:lpstr>
      <vt:lpstr>1_2017 - HLP updated branding-PPT Template</vt:lpstr>
      <vt:lpstr>CYPHP template</vt:lpstr>
      <vt:lpstr>Next steps . #AskAboutAsthma </vt:lpstr>
      <vt:lpstr>Next steps</vt:lpstr>
      <vt:lpstr>PowerPoint Presentation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branding slides  for 2017 – please type over</dc:title>
  <dc:creator>Sara Nelson</dc:creator>
  <cp:lastModifiedBy>Christine  Kirkpatrick</cp:lastModifiedBy>
  <cp:revision>75</cp:revision>
  <cp:lastPrinted>2015-03-23T11:51:44Z</cp:lastPrinted>
  <dcterms:created xsi:type="dcterms:W3CDTF">2018-08-30T08:46:39Z</dcterms:created>
  <dcterms:modified xsi:type="dcterms:W3CDTF">2018-09-06T08:28:19Z</dcterms:modified>
</cp:coreProperties>
</file>