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2" r:id="rId2"/>
    <p:sldMasterId id="2147483847" r:id="rId3"/>
    <p:sldMasterId id="2147483903" r:id="rId4"/>
  </p:sldMasterIdLst>
  <p:notesMasterIdLst>
    <p:notesMasterId r:id="rId23"/>
  </p:notesMasterIdLst>
  <p:sldIdLst>
    <p:sldId id="421" r:id="rId5"/>
    <p:sldId id="478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74" r:id="rId17"/>
    <p:sldId id="434" r:id="rId18"/>
    <p:sldId id="473" r:id="rId19"/>
    <p:sldId id="475" r:id="rId20"/>
    <p:sldId id="476" r:id="rId21"/>
    <p:sldId id="477" r:id="rId22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10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orient="horz" pos="119">
          <p15:clr>
            <a:srgbClr val="A4A3A4"/>
          </p15:clr>
        </p15:guide>
        <p15:guide id="5" orient="horz" pos="845">
          <p15:clr>
            <a:srgbClr val="A4A3A4"/>
          </p15:clr>
        </p15:guide>
        <p15:guide id="6" pos="158">
          <p15:clr>
            <a:srgbClr val="A4A3A4"/>
          </p15:clr>
        </p15:guide>
        <p15:guide id="7" pos="5602">
          <p15:clr>
            <a:srgbClr val="A4A3A4"/>
          </p15:clr>
        </p15:guide>
        <p15:guide id="8" pos="2835">
          <p15:clr>
            <a:srgbClr val="A4A3A4"/>
          </p15:clr>
        </p15:guide>
        <p15:guide id="9" pos="2925">
          <p15:clr>
            <a:srgbClr val="A4A3A4"/>
          </p15:clr>
        </p15:guide>
        <p15:guide id="10" pos="2880">
          <p15:clr>
            <a:srgbClr val="A4A3A4"/>
          </p15:clr>
        </p15:guide>
        <p15:guide id="11" pos="2018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3742">
          <p15:clr>
            <a:srgbClr val="A4A3A4"/>
          </p15:clr>
        </p15:guide>
        <p15:guide id="15" pos="3833">
          <p15:clr>
            <a:srgbClr val="A4A3A4"/>
          </p15:clr>
        </p15:guide>
        <p15:guide id="16" pos="19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6"/>
    <a:srgbClr val="04AAA2"/>
    <a:srgbClr val="33BBB1"/>
    <a:srgbClr val="E32486"/>
    <a:srgbClr val="A25BA0"/>
    <a:srgbClr val="0091C9"/>
    <a:srgbClr val="4F81BD"/>
    <a:srgbClr val="003893"/>
    <a:srgbClr val="E1E8F7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53" autoAdjust="0"/>
    <p:restoredTop sz="50000" autoAdjust="0"/>
  </p:normalViewPr>
  <p:slideViewPr>
    <p:cSldViewPr showGuides="1">
      <p:cViewPr varScale="1">
        <p:scale>
          <a:sx n="119" d="100"/>
          <a:sy n="119" d="100"/>
        </p:scale>
        <p:origin x="-942" y="-90"/>
      </p:cViewPr>
      <p:guideLst>
        <p:guide orient="horz" pos="4110"/>
        <p:guide orient="horz" pos="4201"/>
        <p:guide orient="horz" pos="4020"/>
        <p:guide orient="horz" pos="119"/>
        <p:guide orient="horz" pos="845"/>
        <p:guide pos="158"/>
        <p:guide pos="5602"/>
        <p:guide pos="2835"/>
        <p:guide pos="2925"/>
        <p:guide pos="2880"/>
        <p:guide pos="2018"/>
        <p:guide pos="1973"/>
        <p:guide pos="3787"/>
        <p:guide pos="3742"/>
        <p:guide pos="3833"/>
        <p:guide pos="1927"/>
      </p:guideLst>
    </p:cSldViewPr>
  </p:slideViewPr>
  <p:outlineViewPr>
    <p:cViewPr>
      <p:scale>
        <a:sx n="33" d="100"/>
        <a:sy n="33" d="100"/>
      </p:scale>
      <p:origin x="42" y="2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58" y="-11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2B44091-A4D1-4654-AD67-10CC05CE485F}" type="datetimeFigureOut">
              <a:rPr lang="en-GB" smtClean="0"/>
              <a:t>06/09/2018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EF00A87-77B9-4372-8F89-E17ACE83D2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0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3" indent="-171433">
              <a:buFontTx/>
              <a:buChar char="-"/>
            </a:pPr>
            <a:r>
              <a:rPr lang="en-GB" dirty="0" smtClean="0"/>
              <a:t>Directions to fire exit</a:t>
            </a:r>
          </a:p>
          <a:p>
            <a:pPr marL="171433" indent="-171433">
              <a:buFontTx/>
              <a:buChar char="-"/>
            </a:pPr>
            <a:r>
              <a:rPr lang="en-GB" dirty="0" smtClean="0"/>
              <a:t>No planned fire alarms</a:t>
            </a:r>
          </a:p>
          <a:p>
            <a:pPr marL="171433" indent="-171433">
              <a:buFontTx/>
              <a:buChar char="-"/>
            </a:pPr>
            <a:r>
              <a:rPr lang="en-GB" dirty="0" smtClean="0"/>
              <a:t>Directions</a:t>
            </a:r>
            <a:r>
              <a:rPr lang="en-GB" baseline="0" dirty="0" smtClean="0"/>
              <a:t> to toilets</a:t>
            </a:r>
          </a:p>
          <a:p>
            <a:pPr marL="171433" indent="-171433">
              <a:buFontTx/>
              <a:buChar char="-"/>
            </a:pPr>
            <a:r>
              <a:rPr lang="en-GB" baseline="0" dirty="0" smtClean="0"/>
              <a:t>Turn mobile phones to silent</a:t>
            </a:r>
          </a:p>
          <a:p>
            <a:pPr marL="171433" indent="-171433">
              <a:buFontTx/>
              <a:buChar char="-"/>
            </a:pPr>
            <a:r>
              <a:rPr lang="en-GB" baseline="0" dirty="0" smtClean="0"/>
              <a:t>Please tweet us - @</a:t>
            </a:r>
            <a:r>
              <a:rPr lang="en-GB" baseline="0" dirty="0" err="1" smtClean="0"/>
              <a:t>HealthyLDN</a:t>
            </a:r>
            <a:r>
              <a:rPr lang="en-GB" baseline="0" dirty="0" smtClean="0"/>
              <a:t> or #</a:t>
            </a:r>
            <a:r>
              <a:rPr lang="en-GB" baseline="0" dirty="0" err="1" smtClean="0"/>
              <a:t>HealthyLDN</a:t>
            </a:r>
            <a:endParaRPr lang="en-GB" baseline="0" dirty="0" smtClean="0"/>
          </a:p>
          <a:p>
            <a:pPr marL="171433" indent="-171433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Are there any similarities in </a:t>
            </a:r>
            <a:r>
              <a:rPr lang="en-GB" smtClean="0"/>
              <a:t>these populations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74A09-54B4-454C-B097-E0B8DCC5CF9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61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Michael </a:t>
            </a:r>
            <a:r>
              <a:rPr lang="en-GB" baseline="0" dirty="0" err="1" smtClean="0"/>
              <a:t>Urielay</a:t>
            </a:r>
            <a:r>
              <a:rPr lang="en-GB" baseline="0" dirty="0" smtClean="0"/>
              <a:t> (in North London aged 9) and </a:t>
            </a:r>
            <a:r>
              <a:rPr lang="en-GB" baseline="0" dirty="0" err="1" smtClean="0"/>
              <a:t>Naser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ahmed</a:t>
            </a:r>
            <a:r>
              <a:rPr lang="en-GB" baseline="0" dirty="0" smtClean="0"/>
              <a:t> (14 year old who does in school in east </a:t>
            </a:r>
            <a:r>
              <a:rPr lang="en-GB" baseline="0" dirty="0" err="1" smtClean="0"/>
              <a:t>london</a:t>
            </a:r>
            <a:r>
              <a:rPr lang="en-GB" baseline="0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FF1F9-D43E-457F-81AA-805B211B30C8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9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51520" y="1780721"/>
            <a:ext cx="8241688" cy="164751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3600" baseline="0">
                <a:solidFill>
                  <a:srgbClr val="0072C6"/>
                </a:solidFill>
              </a:defRPr>
            </a:lvl1pPr>
          </a:lstStyle>
          <a:p>
            <a:r>
              <a:rPr lang="en-GB" dirty="0" smtClean="0"/>
              <a:t>Document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4048" y="3500239"/>
            <a:ext cx="7344815" cy="936873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46736" y="5085188"/>
            <a:ext cx="8313696" cy="307777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US" sz="1400" i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Supported by and</a:t>
            </a:r>
            <a:r>
              <a:rPr lang="en-US" sz="1400" i="0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delivering for:</a:t>
            </a:r>
            <a:endParaRPr lang="en-US" sz="1400" i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43406"/>
            <a:ext cx="9144000" cy="178072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381333"/>
            <a:ext cx="9144000" cy="4766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7506" y="6486759"/>
            <a:ext cx="8956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London’s NHS organisations </a:t>
            </a:r>
            <a:r>
              <a:rPr lang="en-US" sz="1400" b="1" baseline="0" dirty="0" smtClean="0">
                <a:solidFill>
                  <a:schemeClr val="bg1"/>
                </a:solidFill>
              </a:rPr>
              <a:t>include all of London’s CCGs, </a:t>
            </a:r>
            <a:r>
              <a:rPr lang="en-US" sz="1400" b="1" baseline="0" smtClean="0">
                <a:solidFill>
                  <a:schemeClr val="bg1"/>
                </a:solidFill>
              </a:rPr>
              <a:t>NHS England and Health </a:t>
            </a:r>
            <a:r>
              <a:rPr lang="en-US" sz="1400" b="1" baseline="0" dirty="0" smtClean="0">
                <a:solidFill>
                  <a:schemeClr val="bg1"/>
                </a:solidFill>
              </a:rPr>
              <a:t>Education England 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497492"/>
            <a:ext cx="1225161" cy="762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 t="39907" r="24588" b="34095"/>
          <a:stretch/>
        </p:blipFill>
        <p:spPr>
          <a:xfrm>
            <a:off x="6532476" y="5497491"/>
            <a:ext cx="2260396" cy="6582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1" b="16201"/>
          <a:stretch/>
        </p:blipFill>
        <p:spPr>
          <a:xfrm>
            <a:off x="2427030" y="5596128"/>
            <a:ext cx="992842" cy="424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532964"/>
            <a:ext cx="1296144" cy="6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3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44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02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52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69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2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66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4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4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0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04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65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03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41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69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2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39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4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78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0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69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2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52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21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04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5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69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2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6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4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95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0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42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6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05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57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69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2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6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4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95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0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42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4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5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6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06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52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07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283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09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79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792" y="1660327"/>
            <a:ext cx="7848600" cy="5766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50827" y="2275200"/>
            <a:ext cx="8642350" cy="4106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44800"/>
            <a:ext cx="9144000" cy="17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9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44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217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266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515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21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0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91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02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603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1021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905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5451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27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YPHP_Logo(1)Print-01(1)"/>
          <p:cNvPicPr>
            <a:picLocks noChangeAspect="1" noChangeArrowheads="1"/>
          </p:cNvPicPr>
          <p:nvPr/>
        </p:nvPicPr>
        <p:blipFill>
          <a:blip r:embed="rId2" cstate="print"/>
          <a:srcRect l="31142" t="73130" r="32693" b="4531"/>
          <a:stretch>
            <a:fillRect/>
          </a:stretch>
        </p:blipFill>
        <p:spPr bwMode="auto">
          <a:xfrm>
            <a:off x="3602349" y="3234919"/>
            <a:ext cx="1930660" cy="102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YPHP colour b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84694"/>
            <a:ext cx="914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10095"/>
            <a:ext cx="7772400" cy="1152525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56270"/>
            <a:ext cx="6400800" cy="1201737"/>
          </a:xfrm>
        </p:spPr>
        <p:txBody>
          <a:bodyPr/>
          <a:lstStyle>
            <a:lvl1pPr marL="0" indent="0" algn="ctr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670BC-25B3-4DDC-8927-AC05F55D031F}" type="slidenum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 descr="CYPHP-logo-2017-faces_750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5739" y="347536"/>
            <a:ext cx="3512527" cy="1819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533650"/>
            <a:ext cx="809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cap="all" dirty="0" smtClean="0">
                <a:solidFill>
                  <a:srgbClr val="FFFFFF">
                    <a:lumMod val="65000"/>
                  </a:srgbClr>
                </a:solidFill>
              </a:rPr>
              <a:t>helpING </a:t>
            </a:r>
            <a:r>
              <a:rPr lang="en-GB" cap="all" dirty="0">
                <a:solidFill>
                  <a:srgbClr val="FFFFFF">
                    <a:lumMod val="65000"/>
                  </a:srgbClr>
                </a:solidFill>
              </a:rPr>
              <a:t>children and young people </a:t>
            </a:r>
            <a:r>
              <a:rPr lang="en-GB" cap="all" dirty="0" smtClean="0">
                <a:solidFill>
                  <a:srgbClr val="FFFFFF">
                    <a:lumMod val="65000"/>
                  </a:srgbClr>
                </a:solidFill>
              </a:rPr>
              <a:t>TO be </a:t>
            </a:r>
            <a:r>
              <a:rPr lang="en-GB" cap="all" dirty="0">
                <a:solidFill>
                  <a:srgbClr val="FFFFFF">
                    <a:lumMod val="65000"/>
                  </a:srgbClr>
                </a:solidFill>
              </a:rPr>
              <a:t>healthy, happy and well</a:t>
            </a:r>
            <a:endParaRPr lang="en-GB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45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670BC-25B3-4DDC-8927-AC05F55D031F}" type="slidenum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2" cstate="print"/>
          <a:srcRect l="1003" b="549"/>
          <a:stretch>
            <a:fillRect/>
          </a:stretch>
        </p:blipFill>
        <p:spPr>
          <a:xfrm>
            <a:off x="230925" y="0"/>
            <a:ext cx="891307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3949572" y="272424"/>
            <a:ext cx="4897148" cy="78000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5071670" y="1354514"/>
            <a:ext cx="3774831" cy="5020408"/>
          </a:xfrm>
          <a:solidFill>
            <a:srgbClr val="FFFFFF">
              <a:alpha val="80000"/>
            </a:srgbClr>
          </a:solidFill>
        </p:spPr>
        <p:txBody>
          <a:bodyPr lIns="180000" tIns="108000" rIns="180000" bIns="108000"/>
          <a:lstStyle>
            <a:lvl1pPr marL="0" indent="0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8" name="Picture 7" descr="JustWhe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58236" y="0"/>
            <a:ext cx="6433396" cy="6858000"/>
          </a:xfrm>
          <a:prstGeom prst="rect">
            <a:avLst/>
          </a:prstGeom>
        </p:spPr>
      </p:pic>
      <p:pic>
        <p:nvPicPr>
          <p:cNvPr id="19" name="Picture 10" descr="CYPHP colour b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5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50584" y="6161103"/>
            <a:ext cx="1740749" cy="372862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FFFFFF"/>
                </a:solidFill>
              </a:rPr>
              <a:t>Bridging gaps to help children and young people be healthy, happy and well</a:t>
            </a:r>
          </a:p>
        </p:txBody>
      </p:sp>
    </p:spTree>
    <p:extLst>
      <p:ext uri="{BB962C8B-B14F-4D97-AF65-F5344CB8AC3E}">
        <p14:creationId xmlns:p14="http://schemas.microsoft.com/office/powerpoint/2010/main" val="14574994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2" cstate="print"/>
          <a:srcRect l="1003" b="549"/>
          <a:stretch>
            <a:fillRect/>
          </a:stretch>
        </p:blipFill>
        <p:spPr>
          <a:xfrm>
            <a:off x="230925" y="0"/>
            <a:ext cx="891307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670BC-25B3-4DDC-8927-AC05F55D031F}" type="slidenum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3949572" y="272424"/>
            <a:ext cx="4897148" cy="78000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5066357" y="1354514"/>
            <a:ext cx="3774831" cy="5020408"/>
          </a:xfrm>
          <a:solidFill>
            <a:srgbClr val="FFFFFF">
              <a:alpha val="80000"/>
            </a:srgbClr>
          </a:solidFill>
        </p:spPr>
        <p:txBody>
          <a:bodyPr lIns="180000" tIns="108000" rIns="180000" bIns="108000"/>
          <a:lstStyle>
            <a:lvl1pPr marL="0" indent="0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9" name="Picture 8" descr="JustWhe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58236" y="0"/>
            <a:ext cx="6433396" cy="6858000"/>
          </a:xfrm>
          <a:prstGeom prst="rect">
            <a:avLst/>
          </a:prstGeom>
        </p:spPr>
      </p:pic>
      <p:pic>
        <p:nvPicPr>
          <p:cNvPr id="20" name="Picture 10" descr="CYPHP colour b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5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07949" y="6152225"/>
            <a:ext cx="1740749" cy="372862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FFFFFF"/>
                </a:solidFill>
              </a:rPr>
              <a:t>Bridging gaps to help children and young people be healthy, happy and well</a:t>
            </a:r>
          </a:p>
        </p:txBody>
      </p:sp>
    </p:spTree>
    <p:extLst>
      <p:ext uri="{BB962C8B-B14F-4D97-AF65-F5344CB8AC3E}">
        <p14:creationId xmlns:p14="http://schemas.microsoft.com/office/powerpoint/2010/main" val="1803666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ustSkyRiver---NoCLouds.png"/>
          <p:cNvPicPr>
            <a:picLocks noChangeAspect="1"/>
          </p:cNvPicPr>
          <p:nvPr/>
        </p:nvPicPr>
        <p:blipFill>
          <a:blip r:embed="rId2" cstate="print"/>
          <a:srcRect t="9697" r="16683" b="15883"/>
          <a:stretch>
            <a:fillRect/>
          </a:stretch>
        </p:blipFill>
        <p:spPr>
          <a:xfrm>
            <a:off x="237449" y="0"/>
            <a:ext cx="8906552" cy="6858000"/>
          </a:xfrm>
          <a:prstGeom prst="rect">
            <a:avLst/>
          </a:prstGeom>
        </p:spPr>
      </p:pic>
      <p:pic>
        <p:nvPicPr>
          <p:cNvPr id="9" name="Picture 8" descr="LondonSky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24966"/>
            <a:ext cx="9144000" cy="1132279"/>
          </a:xfrm>
          <a:prstGeom prst="rect">
            <a:avLst/>
          </a:prstGeom>
        </p:spPr>
      </p:pic>
      <p:sp>
        <p:nvSpPr>
          <p:cNvPr id="12" name="Flowchart: Punched Tape 11"/>
          <p:cNvSpPr/>
          <p:nvPr/>
        </p:nvSpPr>
        <p:spPr>
          <a:xfrm rot="10800000" flipH="1">
            <a:off x="0" y="6267450"/>
            <a:ext cx="9144000" cy="742950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008077" y="6356356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54670BC-25B3-4DDC-8927-AC05F55D031F}" type="slidenum">
              <a:rPr lang="en-GB" smtClean="0">
                <a:solidFill>
                  <a:srgbClr val="FFFFFF">
                    <a:lumMod val="95000"/>
                  </a:srgbClr>
                </a:solidFill>
              </a:rPr>
              <a:pPr/>
              <a:t>‹#›</a:t>
            </a:fld>
            <a:endParaRPr lang="en-GB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651845" y="272424"/>
            <a:ext cx="8161729" cy="780001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2846257" y="1154489"/>
            <a:ext cx="5295422" cy="5160586"/>
          </a:xfrm>
          <a:solidFill>
            <a:srgbClr val="FFFFFF">
              <a:alpha val="80000"/>
            </a:srgbClr>
          </a:solidFill>
        </p:spPr>
        <p:txBody>
          <a:bodyPr lIns="180000" tIns="108000" rIns="180000" bIns="108000"/>
          <a:lstStyle>
            <a:lvl1pPr marL="0" indent="0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3" name="Picture 12" descr="allCYP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1146" y="5238750"/>
            <a:ext cx="1002854" cy="1619698"/>
          </a:xfrm>
          <a:prstGeom prst="rect">
            <a:avLst/>
          </a:prstGeom>
        </p:spPr>
      </p:pic>
      <p:pic>
        <p:nvPicPr>
          <p:cNvPr id="11" name="Picture 10" descr="JustWhee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43840" y="3295650"/>
            <a:ext cx="3341791" cy="3562350"/>
          </a:xfrm>
          <a:prstGeom prst="rect">
            <a:avLst/>
          </a:prstGeom>
        </p:spPr>
      </p:pic>
      <p:pic>
        <p:nvPicPr>
          <p:cNvPr id="15" name="Picture 10" descr="CYPHP colour b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25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92960" y="6505433"/>
            <a:ext cx="634096" cy="216042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5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57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_100%.jpg"/>
          <p:cNvPicPr>
            <a:picLocks noChangeAspect="1"/>
          </p:cNvPicPr>
          <p:nvPr/>
        </p:nvPicPr>
        <p:blipFill>
          <a:blip r:embed="rId2" cstate="print"/>
          <a:srcRect l="646"/>
          <a:stretch>
            <a:fillRect/>
          </a:stretch>
        </p:blipFill>
        <p:spPr>
          <a:xfrm>
            <a:off x="245368" y="0"/>
            <a:ext cx="8898633" cy="6858000"/>
          </a:xfrm>
          <a:prstGeom prst="rect">
            <a:avLst/>
          </a:prstGeom>
        </p:spPr>
      </p:pic>
      <p:pic>
        <p:nvPicPr>
          <p:cNvPr id="20" name="Picture 19" descr="allCY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9620" y="2877300"/>
            <a:ext cx="2523947" cy="4076398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20041" y="1488601"/>
            <a:ext cx="5692644" cy="4954735"/>
          </a:xfr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108000" rIns="180000" bIns="1080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None/>
              <a:defRPr lang="en-US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None/>
              <a:defRPr lang="en-US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20000"/>
              </a:spcBef>
              <a:spcAft>
                <a:spcPct val="0"/>
              </a:spcAft>
              <a:buNone/>
              <a:defRPr lang="en-US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20000"/>
              </a:spcBef>
              <a:spcAft>
                <a:spcPct val="0"/>
              </a:spcAft>
              <a:buNone/>
              <a:defRPr lang="en-US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20000"/>
              </a:spcBef>
              <a:spcAft>
                <a:spcPct val="0"/>
              </a:spcAft>
              <a:buNone/>
              <a:defRPr lang="en-GB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521678" y="295096"/>
            <a:ext cx="6063967" cy="917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708534" y="295275"/>
            <a:ext cx="2259623" cy="914400"/>
          </a:xfrm>
          <a:prstGeom prst="roundRec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9" name="Picture 8" descr="CYPHP-logo-2017-faces_500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2834" y="327822"/>
            <a:ext cx="2031023" cy="8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282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_100%.jpg"/>
          <p:cNvPicPr>
            <a:picLocks noChangeAspect="1"/>
          </p:cNvPicPr>
          <p:nvPr/>
        </p:nvPicPr>
        <p:blipFill>
          <a:blip r:embed="rId2" cstate="print"/>
          <a:srcRect l="646"/>
          <a:stretch>
            <a:fillRect/>
          </a:stretch>
        </p:blipFill>
        <p:spPr>
          <a:xfrm>
            <a:off x="245368" y="0"/>
            <a:ext cx="8898633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670BC-25B3-4DDC-8927-AC05F55D031F}" type="slidenum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1" name="Picture 20" descr="allCY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9620" y="2877300"/>
            <a:ext cx="2523947" cy="4076398"/>
          </a:xfrm>
          <a:prstGeom prst="rect">
            <a:avLst/>
          </a:prstGeom>
        </p:spPr>
      </p:pic>
      <p:pic>
        <p:nvPicPr>
          <p:cNvPr id="7" name="Picture 6" descr="JustWhe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58236" y="0"/>
            <a:ext cx="6433396" cy="6858000"/>
          </a:xfrm>
          <a:prstGeom prst="rect">
            <a:avLst/>
          </a:prstGeom>
        </p:spPr>
      </p:pic>
      <p:pic>
        <p:nvPicPr>
          <p:cNvPr id="24" name="Picture 10" descr="CYPHP colour b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25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378720" y="6140450"/>
            <a:ext cx="1778329" cy="431800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FFFFFF"/>
                </a:solidFill>
              </a:rPr>
              <a:t>Bridging gaps to help children and young people be healthy, happy, and well</a:t>
            </a:r>
          </a:p>
        </p:txBody>
      </p:sp>
    </p:spTree>
    <p:extLst>
      <p:ext uri="{BB962C8B-B14F-4D97-AF65-F5344CB8AC3E}">
        <p14:creationId xmlns:p14="http://schemas.microsoft.com/office/powerpoint/2010/main" val="2828255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70BC-25B3-4DDC-8927-AC05F55D031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854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70BC-25B3-4DDC-8927-AC05F55D031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285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290" y="1689100"/>
            <a:ext cx="4005263" cy="491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689100"/>
            <a:ext cx="4006850" cy="491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70BC-25B3-4DDC-8927-AC05F55D031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165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95239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6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70BC-25B3-4DDC-8927-AC05F55D031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61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70BC-25B3-4DDC-8927-AC05F55D031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380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70BC-25B3-4DDC-8927-AC05F55D031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791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1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411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11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70BC-25B3-4DDC-8927-AC05F55D031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660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08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01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38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51520" y="1780721"/>
            <a:ext cx="8241688" cy="164751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3600" baseline="0">
                <a:solidFill>
                  <a:srgbClr val="0072C6"/>
                </a:solidFill>
              </a:defRPr>
            </a:lvl1pPr>
          </a:lstStyle>
          <a:p>
            <a:r>
              <a:rPr lang="en-GB" dirty="0" smtClean="0"/>
              <a:t>Document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4046" y="3500239"/>
            <a:ext cx="7344815" cy="936873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6736" y="5085184"/>
            <a:ext cx="8313696" cy="307777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US" sz="1400" dirty="0" smtClean="0">
                <a:solidFill>
                  <a:srgbClr val="3F3F3F">
                    <a:lumMod val="60000"/>
                    <a:lumOff val="40000"/>
                  </a:srgbClr>
                </a:solidFill>
              </a:rPr>
              <a:t>Supported by and delivering for:</a:t>
            </a:r>
            <a:endParaRPr lang="en-US" sz="1400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43408"/>
            <a:ext cx="9144000" cy="178072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381329"/>
            <a:ext cx="9144000" cy="4766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07504" y="6486755"/>
            <a:ext cx="8956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white"/>
                </a:solidFill>
              </a:rPr>
              <a:t>London’s NHS organisations include all of London’s CCGs, </a:t>
            </a:r>
            <a:r>
              <a:rPr lang="en-US" sz="1400" b="1" smtClean="0">
                <a:solidFill>
                  <a:prstClr val="white"/>
                </a:solidFill>
              </a:rPr>
              <a:t>NHS England and Health </a:t>
            </a:r>
            <a:r>
              <a:rPr lang="en-US" sz="1400" b="1" dirty="0" smtClean="0">
                <a:solidFill>
                  <a:prstClr val="white"/>
                </a:solidFill>
              </a:rPr>
              <a:t>Education England </a:t>
            </a:r>
            <a:endParaRPr lang="en-US" sz="1400" b="1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97488"/>
            <a:ext cx="1225161" cy="762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 t="39907" r="24588" b="34095"/>
          <a:stretch/>
        </p:blipFill>
        <p:spPr>
          <a:xfrm>
            <a:off x="6532474" y="5497487"/>
            <a:ext cx="2260396" cy="6582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1" b="16201"/>
          <a:stretch/>
        </p:blipFill>
        <p:spPr>
          <a:xfrm>
            <a:off x="2427030" y="5596128"/>
            <a:ext cx="992842" cy="424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532964"/>
            <a:ext cx="1296144" cy="6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82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21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1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5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01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8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82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2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69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2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8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02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4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474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1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62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3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03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82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938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39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3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1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4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55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04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0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1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52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75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6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4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05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3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926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00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02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0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0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79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4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06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10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07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8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09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7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792" y="1660327"/>
            <a:ext cx="7848600" cy="5766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50825" y="2275200"/>
            <a:ext cx="8642350" cy="4106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44800"/>
            <a:ext cx="9144000" cy="17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5AE4E7-58C7-4BB0-8F1D-BD9FED43ECBB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1DCC-38E1-4AA5-97E4-4E2AB299E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2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0827" y="908050"/>
            <a:ext cx="8642350" cy="5473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58880" y="63813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83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750" r:id="rId7"/>
    <p:sldLayoutId id="2147483751" r:id="rId8"/>
    <p:sldLayoutId id="2147483752" r:id="rId9"/>
    <p:sldLayoutId id="2147483753" r:id="rId10"/>
    <p:sldLayoutId id="2147483657" r:id="rId11"/>
    <p:sldLayoutId id="2147483766" r:id="rId12"/>
    <p:sldLayoutId id="2147483767" r:id="rId13"/>
    <p:sldLayoutId id="2147483768" r:id="rId14"/>
    <p:sldLayoutId id="2147483769" r:id="rId15"/>
    <p:sldLayoutId id="2147483658" r:id="rId16"/>
    <p:sldLayoutId id="2147483754" r:id="rId17"/>
    <p:sldLayoutId id="2147483755" r:id="rId18"/>
    <p:sldLayoutId id="2147483756" r:id="rId19"/>
    <p:sldLayoutId id="2147483757" r:id="rId20"/>
    <p:sldLayoutId id="2147483659" r:id="rId21"/>
    <p:sldLayoutId id="2147483758" r:id="rId22"/>
    <p:sldLayoutId id="2147483759" r:id="rId23"/>
    <p:sldLayoutId id="2147483760" r:id="rId24"/>
    <p:sldLayoutId id="2147483761" r:id="rId25"/>
    <p:sldLayoutId id="2147483660" r:id="rId26"/>
    <p:sldLayoutId id="2147483762" r:id="rId27"/>
    <p:sldLayoutId id="2147483763" r:id="rId28"/>
    <p:sldLayoutId id="2147483764" r:id="rId29"/>
    <p:sldLayoutId id="2147483765" r:id="rId30"/>
    <p:sldLayoutId id="2147483661" r:id="rId31"/>
    <p:sldLayoutId id="2147483689" r:id="rId32"/>
    <p:sldLayoutId id="2147483691" r:id="rId33"/>
    <p:sldLayoutId id="2147483737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ts val="60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80962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0795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00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1678" y="220664"/>
            <a:ext cx="5747239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630" y="1741490"/>
            <a:ext cx="8165123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pic>
        <p:nvPicPr>
          <p:cNvPr id="1029" name="Picture 10" descr="CYPHP colour b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" y="0"/>
            <a:ext cx="25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670BC-25B3-4DDC-8927-AC05F55D031F}" type="slidenum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 descr="CYPHP-logo-2017-faces_500px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940283" y="115411"/>
            <a:ext cx="1966326" cy="101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1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642350" cy="5473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5888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  <p:sldLayoutId id="2147483921" r:id="rId18"/>
    <p:sldLayoutId id="2147483922" r:id="rId19"/>
    <p:sldLayoutId id="2147483923" r:id="rId20"/>
    <p:sldLayoutId id="2147483924" r:id="rId21"/>
    <p:sldLayoutId id="2147483925" r:id="rId22"/>
    <p:sldLayoutId id="2147483926" r:id="rId23"/>
    <p:sldLayoutId id="2147483927" r:id="rId24"/>
    <p:sldLayoutId id="2147483928" r:id="rId25"/>
    <p:sldLayoutId id="2147483929" r:id="rId26"/>
    <p:sldLayoutId id="2147483930" r:id="rId27"/>
    <p:sldLayoutId id="2147483931" r:id="rId28"/>
    <p:sldLayoutId id="2147483932" r:id="rId29"/>
    <p:sldLayoutId id="2147483933" r:id="rId30"/>
    <p:sldLayoutId id="2147483934" r:id="rId31"/>
    <p:sldLayoutId id="2147483935" r:id="rId32"/>
    <p:sldLayoutId id="2147483936" r:id="rId33"/>
    <p:sldLayoutId id="2147483937" r:id="rId34"/>
    <p:sldLayoutId id="2147483938" r:id="rId3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ts val="60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80962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0795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app.box.com/s/h0sfrrmdczgcu9tk3fuweryugb2ghi7a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t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healthylondon.org/our-work/children-young-people/asthma/askaboutasthma/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65466"/>
            <a:ext cx="8241688" cy="164751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Using networks to transform asthma </a:t>
            </a:r>
            <a:r>
              <a:rPr lang="en-GB" sz="4000" dirty="0"/>
              <a:t>care</a:t>
            </a:r>
            <a:r>
              <a:rPr lang="en-GB" dirty="0"/>
              <a:t/>
            </a:r>
            <a:br>
              <a:rPr lang="en-GB" dirty="0"/>
            </a:br>
            <a:r>
              <a:rPr lang="en-GB" sz="300" dirty="0"/>
              <a:t>.</a:t>
            </a:r>
            <a:r>
              <a:rPr lang="en-GB" dirty="0"/>
              <a:t/>
            </a:r>
            <a:br>
              <a:rPr lang="en-GB" dirty="0"/>
            </a:br>
            <a:r>
              <a:rPr lang="en-GB" sz="2700" dirty="0" smtClean="0"/>
              <a:t>#</a:t>
            </a:r>
            <a:r>
              <a:rPr lang="en-GB" sz="2700" dirty="0" err="1" smtClean="0"/>
              <a:t>AskAboutAsthma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4046" y="3573015"/>
            <a:ext cx="8484418" cy="1224137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 smtClean="0"/>
              <a:t>Tracy Parr </a:t>
            </a:r>
            <a:r>
              <a:rPr lang="en-GB" i="1" dirty="0" smtClean="0"/>
              <a:t>Director of Transformation, </a:t>
            </a:r>
          </a:p>
          <a:p>
            <a:r>
              <a:rPr lang="en-GB" i="1" dirty="0" smtClean="0"/>
              <a:t>Children and Young People’s Programme, Healthy London Partnership</a:t>
            </a:r>
          </a:p>
          <a:p>
            <a:r>
              <a:rPr lang="en-GB" b="1" dirty="0" smtClean="0"/>
              <a:t>Dave Finch</a:t>
            </a:r>
            <a:r>
              <a:rPr lang="en-GB" dirty="0" smtClean="0"/>
              <a:t> </a:t>
            </a:r>
            <a:r>
              <a:rPr lang="en-GB" i="1" dirty="0" smtClean="0"/>
              <a:t>Medical Director, NW London NHS England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429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 asthma ambitions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10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55" y="597762"/>
            <a:ext cx="4323370" cy="607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 asthma standards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11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61138"/>
            <a:ext cx="4104455" cy="5825681"/>
          </a:xfrm>
        </p:spPr>
      </p:pic>
    </p:spTree>
    <p:extLst>
      <p:ext uri="{BB962C8B-B14F-4D97-AF65-F5344CB8AC3E}">
        <p14:creationId xmlns:p14="http://schemas.microsoft.com/office/powerpoint/2010/main" val="31850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 asthma toolkit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12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7268198" cy="5864867"/>
          </a:xfrm>
        </p:spPr>
      </p:pic>
    </p:spTree>
    <p:extLst>
      <p:ext uri="{BB962C8B-B14F-4D97-AF65-F5344CB8AC3E}">
        <p14:creationId xmlns:p14="http://schemas.microsoft.com/office/powerpoint/2010/main" val="23482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624" y="6190126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Hospital admissions for asthma (under 19 years) </a:t>
            </a:r>
            <a:r>
              <a:rPr lang="en-GB" dirty="0" smtClean="0"/>
              <a:t>2016/17 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Emergency admissions London 2016 - 17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052736"/>
            <a:ext cx="3835597" cy="499770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88" y="980728"/>
            <a:ext cx="3913309" cy="39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GB" dirty="0" smtClean="0"/>
              <a:t>Why do we need to do this?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50828" y="1341440"/>
            <a:ext cx="8642351" cy="503989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The </a:t>
            </a:r>
            <a:r>
              <a:rPr lang="en-GB" b="1" dirty="0"/>
              <a:t>Ella Roberta </a:t>
            </a:r>
            <a:r>
              <a:rPr lang="en-GB" b="1" dirty="0" smtClean="0"/>
              <a:t>story</a:t>
            </a:r>
          </a:p>
          <a:p>
            <a:pPr marL="0" indent="0" algn="ctr">
              <a:buNone/>
            </a:pPr>
            <a:r>
              <a:rPr lang="en-GB" sz="1000" dirty="0" smtClean="0">
                <a:hlinkClick r:id=""/>
              </a:rPr>
              <a:t>https</a:t>
            </a:r>
            <a:r>
              <a:rPr lang="en-GB" sz="1000" dirty="0">
                <a:hlinkClick r:id="rId3"/>
              </a:rPr>
              <a:t>://</a:t>
            </a:r>
            <a:r>
              <a:rPr lang="en-GB" sz="1000" dirty="0" smtClean="0">
                <a:hlinkClick r:id="rId3"/>
              </a:rPr>
              <a:t>app.box.com/s/h0sfrrmdczgcu9tk3fuweryugb2ghi7a</a:t>
            </a:r>
            <a:endParaRPr lang="en-GB" sz="1000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1" y="1080289"/>
            <a:ext cx="2944125" cy="287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24" y="1093480"/>
            <a:ext cx="1889604" cy="2511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080289"/>
            <a:ext cx="2407721" cy="2517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1" y="4276891"/>
            <a:ext cx="2182188" cy="2444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97152"/>
            <a:ext cx="1383678" cy="1865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97152"/>
            <a:ext cx="2456688" cy="17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Asthma driver diagram</a:t>
            </a:r>
            <a:br>
              <a:rPr lang="en-GB" dirty="0" smtClean="0"/>
            </a:br>
            <a:r>
              <a:rPr lang="en-GB" dirty="0" smtClean="0"/>
              <a:t> </a:t>
            </a:r>
            <a:br>
              <a:rPr lang="en-GB" dirty="0" smtClean="0"/>
            </a:br>
            <a:r>
              <a:rPr lang="en-GB" dirty="0" smtClean="0"/>
              <a:t>Asthma driver diagram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mtClean="0"/>
              <a:t> </a:t>
            </a:r>
          </a:p>
          <a:p>
            <a:endParaRPr lang="en-GB" dirty="0"/>
          </a:p>
        </p:txBody>
      </p:sp>
      <p:pic>
        <p:nvPicPr>
          <p:cNvPr id="45" name="Content Placeholder 4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42" y="980728"/>
            <a:ext cx="8652130" cy="5688632"/>
          </a:xfrm>
        </p:spPr>
      </p:pic>
      <p:sp>
        <p:nvSpPr>
          <p:cNvPr id="15" name="TextBox 14"/>
          <p:cNvSpPr txBox="1"/>
          <p:nvPr/>
        </p:nvSpPr>
        <p:spPr>
          <a:xfrm>
            <a:off x="2267744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0144" y="1853208"/>
            <a:ext cx="20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" y="215"/>
            <a:ext cx="9143427" cy="68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GB" dirty="0" smtClean="0"/>
              <a:t>Campaign supported by the mayor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17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23527" y="5805264"/>
            <a:ext cx="8569647" cy="503461"/>
          </a:xfrm>
        </p:spPr>
        <p:txBody>
          <a:bodyPr>
            <a:normAutofit fontScale="92500"/>
          </a:bodyPr>
          <a:lstStyle/>
          <a:p>
            <a:r>
              <a:rPr lang="en-GB" dirty="0">
                <a:hlinkClick r:id="rId2"/>
              </a:rPr>
              <a:t>https://www.healthylondon.org/our-work/children-young-people/asthma/askaboutasthma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07" y="1018231"/>
            <a:ext cx="7058585" cy="482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sthma deaths checklist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72157"/>
            <a:ext cx="4205789" cy="5864952"/>
          </a:xfrm>
        </p:spPr>
      </p:pic>
    </p:spTree>
    <p:extLst>
      <p:ext uri="{BB962C8B-B14F-4D97-AF65-F5344CB8AC3E}">
        <p14:creationId xmlns:p14="http://schemas.microsoft.com/office/powerpoint/2010/main" val="41739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GB" dirty="0" smtClean="0"/>
              <a:t>Social media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323528" y="1916832"/>
            <a:ext cx="8514828" cy="36724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8" tIns="45715" rIns="91428" bIns="45715" rtlCol="0" anchor="ctr"/>
          <a:lstStyle/>
          <a:p>
            <a:endParaRPr lang="en-GB" sz="2100" b="1" dirty="0">
              <a:solidFill>
                <a:srgbClr val="0091C9"/>
              </a:solidFill>
            </a:endParaRPr>
          </a:p>
          <a:p>
            <a:endParaRPr lang="en-GB" sz="2800" b="1" dirty="0" smtClean="0">
              <a:solidFill>
                <a:srgbClr val="0072C6">
                  <a:lumMod val="60000"/>
                  <a:lumOff val="40000"/>
                </a:srgbClr>
              </a:solidFill>
            </a:endParaRPr>
          </a:p>
          <a:p>
            <a:r>
              <a:rPr lang="en-GB" sz="2800" b="1" dirty="0" smtClean="0">
                <a:solidFill>
                  <a:srgbClr val="0072C6">
                    <a:lumMod val="60000"/>
                    <a:lumOff val="40000"/>
                  </a:srgbClr>
                </a:solidFill>
              </a:rPr>
              <a:t>#AskAboutAsthma</a:t>
            </a:r>
          </a:p>
          <a:p>
            <a:endParaRPr lang="en-GB" sz="2800" b="1" dirty="0" smtClean="0">
              <a:solidFill>
                <a:srgbClr val="0072C6">
                  <a:lumMod val="60000"/>
                  <a:lumOff val="40000"/>
                </a:srgbClr>
              </a:solidFill>
            </a:endParaRPr>
          </a:p>
          <a:p>
            <a:r>
              <a:rPr lang="en-GB" sz="2800" b="1" dirty="0" smtClean="0">
                <a:solidFill>
                  <a:srgbClr val="0072C6">
                    <a:lumMod val="60000"/>
                    <a:lumOff val="40000"/>
                  </a:srgbClr>
                </a:solidFill>
              </a:rPr>
              <a:t>@</a:t>
            </a:r>
            <a:r>
              <a:rPr lang="en-GB" sz="2800" b="1" dirty="0" err="1" smtClean="0">
                <a:solidFill>
                  <a:srgbClr val="0072C6">
                    <a:lumMod val="60000"/>
                    <a:lumOff val="40000"/>
                  </a:srgbClr>
                </a:solidFill>
              </a:rPr>
              <a:t>HealthyLDN</a:t>
            </a:r>
            <a:endParaRPr lang="en-GB" sz="2800" b="1" dirty="0" smtClean="0">
              <a:solidFill>
                <a:srgbClr val="0072C6">
                  <a:lumMod val="60000"/>
                  <a:lumOff val="40000"/>
                </a:srgbClr>
              </a:solidFill>
            </a:endParaRPr>
          </a:p>
          <a:p>
            <a:endParaRPr lang="en-GB" sz="2800" b="1" dirty="0" smtClean="0">
              <a:solidFill>
                <a:srgbClr val="0072C6">
                  <a:lumMod val="60000"/>
                  <a:lumOff val="40000"/>
                </a:srgbClr>
              </a:solidFill>
            </a:endParaRPr>
          </a:p>
          <a:p>
            <a:r>
              <a:rPr lang="en-GB" sz="2800" b="1" dirty="0">
                <a:solidFill>
                  <a:srgbClr val="0072C6">
                    <a:lumMod val="60000"/>
                    <a:lumOff val="40000"/>
                  </a:srgbClr>
                </a:solidFill>
              </a:rPr>
              <a:t>https://www.healthylondon.org/ask-about-asthma-3-16-september-2018/</a:t>
            </a:r>
          </a:p>
          <a:p>
            <a:endParaRPr lang="en-GB" sz="2100" b="1" dirty="0">
              <a:solidFill>
                <a:srgbClr val="0091C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1657975" cy="1347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85184"/>
            <a:ext cx="1657975" cy="13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7"/>
    </mc:Choice>
    <mc:Fallback xmlns="">
      <p:transition spd="slow" advTm="1097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Autofit/>
          </a:bodyPr>
          <a:lstStyle/>
          <a:p>
            <a:pPr algn="l"/>
            <a:r>
              <a:rPr lang="en-GB" sz="3200" b="1" dirty="0" smtClean="0"/>
              <a:t>What do you hope to achieve today?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19659"/>
          <a:stretch/>
        </p:blipFill>
        <p:spPr>
          <a:xfrm>
            <a:off x="577516" y="1167227"/>
            <a:ext cx="7721007" cy="47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GB" dirty="0" smtClean="0"/>
              <a:t>Who is in the room today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AutoShape 2" descr="Image result for bar chart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7" name="AutoShape 4" descr="Image result for bar chart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8" name="AutoShape 6" descr="Image result for bar chart imag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3F3F3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1" t="13960" b="20550"/>
          <a:stretch/>
        </p:blipFill>
        <p:spPr>
          <a:xfrm>
            <a:off x="251520" y="1700808"/>
            <a:ext cx="873682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Five Year Forward View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5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77" y="980728"/>
            <a:ext cx="3998646" cy="557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F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41 pages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6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2" y="1268760"/>
            <a:ext cx="4126651" cy="5181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32" y="1256569"/>
            <a:ext cx="3675584" cy="520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7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pic>
        <p:nvPicPr>
          <p:cNvPr id="3074" name="Picture 2" descr="C:\Users\partra\Downloads\Copy of Presentation Ambitions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6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term plan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8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99" y="884989"/>
            <a:ext cx="4042201" cy="571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7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Asthma facts: children &amp; young people in London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9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97761"/>
            <a:ext cx="5472608" cy="618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7 - HLP updated branding-PPT Template">
  <a:themeElements>
    <a:clrScheme name="Healthy London PPT colours">
      <a:dk1>
        <a:srgbClr val="3F3F3F"/>
      </a:dk1>
      <a:lt1>
        <a:sysClr val="window" lastClr="FFFFFF"/>
      </a:lt1>
      <a:dk2>
        <a:srgbClr val="0091C9"/>
      </a:dk2>
      <a:lt2>
        <a:srgbClr val="B4E7FE"/>
      </a:lt2>
      <a:accent1>
        <a:srgbClr val="E32486"/>
      </a:accent1>
      <a:accent2>
        <a:srgbClr val="A25BA0"/>
      </a:accent2>
      <a:accent3>
        <a:srgbClr val="33BBB1"/>
      </a:accent3>
      <a:accent4>
        <a:srgbClr val="003893"/>
      </a:accent4>
      <a:accent5>
        <a:srgbClr val="3F3F3F"/>
      </a:accent5>
      <a:accent6>
        <a:srgbClr val="0072C6"/>
      </a:accent6>
      <a:hlink>
        <a:srgbClr val="0000FF"/>
      </a:hlink>
      <a:folHlink>
        <a:srgbClr val="800080"/>
      </a:folHlink>
    </a:clrScheme>
    <a:fontScheme name="London Health Partnershi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-2017-Healthy London_PPT_template" id="{22512DFE-CEA9-874E-8258-F5D08575994B}" vid="{D26D8EE4-4177-564A-8030-A1F640E50AF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-2017-Healthy London_PPT_template" id="{22512DFE-CEA9-874E-8258-F5D08575994B}" vid="{9B00A163-92CA-E945-838F-7DCEE2188FF8}"/>
    </a:ext>
  </a:extLst>
</a:theme>
</file>

<file path=ppt/theme/theme3.xml><?xml version="1.0" encoding="utf-8"?>
<a:theme xmlns:a="http://schemas.openxmlformats.org/drawingml/2006/main" name="CYPHP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CYPHP template" id="{38D6F1FE-D51F-8641-BDF6-FB12979D3774}" vid="{68BFE0C2-DB1D-C74F-B847-E914DA425706}"/>
    </a:ext>
  </a:extLst>
</a:theme>
</file>

<file path=ppt/theme/theme4.xml><?xml version="1.0" encoding="utf-8"?>
<a:theme xmlns:a="http://schemas.openxmlformats.org/drawingml/2006/main" name="2_2017 - HLP updated branding-PPT Template">
  <a:themeElements>
    <a:clrScheme name="Healthy London PPT colours">
      <a:dk1>
        <a:srgbClr val="3F3F3F"/>
      </a:dk1>
      <a:lt1>
        <a:sysClr val="window" lastClr="FFFFFF"/>
      </a:lt1>
      <a:dk2>
        <a:srgbClr val="0091C9"/>
      </a:dk2>
      <a:lt2>
        <a:srgbClr val="B4E7FE"/>
      </a:lt2>
      <a:accent1>
        <a:srgbClr val="E32486"/>
      </a:accent1>
      <a:accent2>
        <a:srgbClr val="A25BA0"/>
      </a:accent2>
      <a:accent3>
        <a:srgbClr val="33BBB1"/>
      </a:accent3>
      <a:accent4>
        <a:srgbClr val="003893"/>
      </a:accent4>
      <a:accent5>
        <a:srgbClr val="3F3F3F"/>
      </a:accent5>
      <a:accent6>
        <a:srgbClr val="0072C6"/>
      </a:accent6>
      <a:hlink>
        <a:srgbClr val="0000FF"/>
      </a:hlink>
      <a:folHlink>
        <a:srgbClr val="800080"/>
      </a:folHlink>
    </a:clrScheme>
    <a:fontScheme name="London Health Partnershi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2-2017-Healthy London_PPT_template" id="{22512DFE-CEA9-874E-8258-F5D08575994B}" vid="{D26D8EE4-4177-564A-8030-A1F640E50AF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2017 - HLP updated branding-PPT Template</Template>
  <TotalTime>2831</TotalTime>
  <Words>199</Words>
  <Application>Microsoft Office PowerPoint</Application>
  <PresentationFormat>On-screen Show (4:3)</PresentationFormat>
  <Paragraphs>59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2017 - HLP updated branding-PPT Template</vt:lpstr>
      <vt:lpstr>Custom Design</vt:lpstr>
      <vt:lpstr>CYPHP template</vt:lpstr>
      <vt:lpstr>2_2017 - HLP updated branding-PPT Template</vt:lpstr>
      <vt:lpstr>Using networks to transform asthma care . #AskAboutAsthma </vt:lpstr>
      <vt:lpstr>Social media</vt:lpstr>
      <vt:lpstr>What do you hope to achieve today?</vt:lpstr>
      <vt:lpstr>Who is in the room today</vt:lpstr>
      <vt:lpstr>Five Year Forward View</vt:lpstr>
      <vt:lpstr>Control F</vt:lpstr>
      <vt:lpstr>PowerPoint Presentation</vt:lpstr>
      <vt:lpstr>Long term plan</vt:lpstr>
      <vt:lpstr>Asthma facts: children &amp; young people in London</vt:lpstr>
      <vt:lpstr>London asthma ambitions</vt:lpstr>
      <vt:lpstr>London asthma standards</vt:lpstr>
      <vt:lpstr>London asthma toolkit</vt:lpstr>
      <vt:lpstr>PowerPoint Presentation</vt:lpstr>
      <vt:lpstr>Why do we need to do this?</vt:lpstr>
      <vt:lpstr>Asthma driver diagram   Asthma driver diagram</vt:lpstr>
      <vt:lpstr>PowerPoint Presentation</vt:lpstr>
      <vt:lpstr>Campaign supported by the mayor</vt:lpstr>
      <vt:lpstr>Asthma deaths checklist</vt:lpstr>
    </vt:vector>
  </TitlesOfParts>
  <Company>NWLCCCG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branding slides  for 2017 – please type over</dc:title>
  <dc:creator>Sara Nelson</dc:creator>
  <cp:lastModifiedBy>Kim Boyle</cp:lastModifiedBy>
  <cp:revision>78</cp:revision>
  <cp:lastPrinted>2015-03-23T11:51:44Z</cp:lastPrinted>
  <dcterms:created xsi:type="dcterms:W3CDTF">2018-08-30T08:46:39Z</dcterms:created>
  <dcterms:modified xsi:type="dcterms:W3CDTF">2018-09-06T16:34:56Z</dcterms:modified>
</cp:coreProperties>
</file>