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416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6332A-3EA7-42B2-BE23-ECE09F724AEF}" type="datetimeFigureOut">
              <a:rPr lang="en-GB" smtClean="0"/>
              <a:t>06/09/2018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44EDD-E510-4E0D-9DC6-DB05FA0C87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1513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6332A-3EA7-42B2-BE23-ECE09F724AEF}" type="datetimeFigureOut">
              <a:rPr lang="en-GB" smtClean="0"/>
              <a:t>06/09/2018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44EDD-E510-4E0D-9DC6-DB05FA0C87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0489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6332A-3EA7-42B2-BE23-ECE09F724AEF}" type="datetimeFigureOut">
              <a:rPr lang="en-GB" smtClean="0"/>
              <a:t>06/09/2018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44EDD-E510-4E0D-9DC6-DB05FA0C87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776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6332A-3EA7-42B2-BE23-ECE09F724AEF}" type="datetimeFigureOut">
              <a:rPr lang="en-GB" smtClean="0"/>
              <a:t>06/09/2018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44EDD-E510-4E0D-9DC6-DB05FA0C87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9252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6332A-3EA7-42B2-BE23-ECE09F724AEF}" type="datetimeFigureOut">
              <a:rPr lang="en-GB" smtClean="0"/>
              <a:t>06/09/2018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44EDD-E510-4E0D-9DC6-DB05FA0C87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1240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6332A-3EA7-42B2-BE23-ECE09F724AEF}" type="datetimeFigureOut">
              <a:rPr lang="en-GB" smtClean="0"/>
              <a:t>06/09/2018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44EDD-E510-4E0D-9DC6-DB05FA0C87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330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6332A-3EA7-42B2-BE23-ECE09F724AEF}" type="datetimeFigureOut">
              <a:rPr lang="en-GB" smtClean="0"/>
              <a:t>06/09/2018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44EDD-E510-4E0D-9DC6-DB05FA0C87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064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6332A-3EA7-42B2-BE23-ECE09F724AEF}" type="datetimeFigureOut">
              <a:rPr lang="en-GB" smtClean="0"/>
              <a:t>06/09/2018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44EDD-E510-4E0D-9DC6-DB05FA0C87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735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6332A-3EA7-42B2-BE23-ECE09F724AEF}" type="datetimeFigureOut">
              <a:rPr lang="en-GB" smtClean="0"/>
              <a:t>06/09/2018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44EDD-E510-4E0D-9DC6-DB05FA0C87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507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6332A-3EA7-42B2-BE23-ECE09F724AEF}" type="datetimeFigureOut">
              <a:rPr lang="en-GB" smtClean="0"/>
              <a:t>06/09/2018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44EDD-E510-4E0D-9DC6-DB05FA0C87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957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6332A-3EA7-42B2-BE23-ECE09F724AEF}" type="datetimeFigureOut">
              <a:rPr lang="en-GB" smtClean="0"/>
              <a:t>06/09/2018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44EDD-E510-4E0D-9DC6-DB05FA0C87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361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6332A-3EA7-42B2-BE23-ECE09F724AEF}" type="datetimeFigureOut">
              <a:rPr lang="en-GB" smtClean="0"/>
              <a:t>06/09/2018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44EDD-E510-4E0D-9DC6-DB05FA0C87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846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gDk04V6gbIA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2" descr="C:\Users\hergeo\Desktop\AsthmaRapChallen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76672"/>
            <a:ext cx="8928992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025935" y="3244334"/>
            <a:ext cx="30921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u="sng" dirty="0">
                <a:hlinkClick r:id="rId3"/>
              </a:rPr>
              <a:t>https://youtu.be/gDk04V6gbIA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1495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NWLCCCG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Georgie Herskovits</dc:creator>
  <cp:lastModifiedBy>Georgie Herskovits</cp:lastModifiedBy>
  <cp:revision>1</cp:revision>
  <dcterms:created xsi:type="dcterms:W3CDTF">2018-09-06T12:13:43Z</dcterms:created>
  <dcterms:modified xsi:type="dcterms:W3CDTF">2018-09-06T12:14:46Z</dcterms:modified>
</cp:coreProperties>
</file>