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1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51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48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77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25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240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3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06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73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50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57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36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6332A-3EA7-42B2-BE23-ECE09F724AEF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44EDD-E510-4E0D-9DC6-DB05FA0C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4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Dk04V6gbI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C:\Users\hergeo\Desktop\AsthmaRapChallen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892899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25935" y="3244334"/>
            <a:ext cx="309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>
                <a:hlinkClick r:id="rId3"/>
              </a:rPr>
              <a:t>https://youtu.be/gDk04V6gbIA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49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NWLCCCG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Georgie Herskovits</dc:creator>
  <cp:lastModifiedBy>Georgie Herskovits</cp:lastModifiedBy>
  <cp:revision>1</cp:revision>
  <dcterms:created xsi:type="dcterms:W3CDTF">2018-09-06T12:13:43Z</dcterms:created>
  <dcterms:modified xsi:type="dcterms:W3CDTF">2018-09-06T12:14:46Z</dcterms:modified>
</cp:coreProperties>
</file>