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702" r:id="rId4"/>
  </p:sldMasterIdLst>
  <p:notesMasterIdLst>
    <p:notesMasterId r:id="rId11"/>
  </p:notesMasterIdLst>
  <p:sldIdLst>
    <p:sldId id="256" r:id="rId5"/>
    <p:sldId id="259" r:id="rId6"/>
    <p:sldId id="257" r:id="rId7"/>
    <p:sldId id="258"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13" autoAdjust="0"/>
  </p:normalViewPr>
  <p:slideViewPr>
    <p:cSldViewPr snapToGrid="0">
      <p:cViewPr varScale="1">
        <p:scale>
          <a:sx n="52" d="100"/>
          <a:sy n="52" d="100"/>
        </p:scale>
        <p:origin x="1160"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03F45-DD6E-4160-A292-4D42EB449476}" type="datetimeFigureOut">
              <a:rPr lang="en-GB" smtClean="0"/>
              <a:t>30/08/2018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2F7C0-CBB9-481B-B86F-D7B89A149AE8}" type="slidenum">
              <a:rPr lang="en-GB" smtClean="0"/>
              <a:t>‹#›</a:t>
            </a:fld>
            <a:endParaRPr lang="en-GB"/>
          </a:p>
        </p:txBody>
      </p:sp>
    </p:spTree>
    <p:extLst>
      <p:ext uri="{BB962C8B-B14F-4D97-AF65-F5344CB8AC3E}">
        <p14:creationId xmlns:p14="http://schemas.microsoft.com/office/powerpoint/2010/main" val="343591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Health Check questionnaire will ask a parent/carer about their child’s condition and their general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It takes about 5 minutes to complete, either </a:t>
            </a:r>
            <a:r>
              <a:rPr lang="en-GB" sz="2000" dirty="0" smtClean="0">
                <a:latin typeface="Arial" panose="020B0604020202020204" pitchFamily="34" charset="0"/>
                <a:cs typeface="Arial" panose="020B0604020202020204" pitchFamily="34" charset="0"/>
              </a:rPr>
              <a:t>on paper or online.</a:t>
            </a:r>
          </a:p>
          <a:p>
            <a:endParaRPr lang="en-GB"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F8FDBF2-89A9-47B2-9CF9-213A80DA1ED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08520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panose="020B0604020202020204" pitchFamily="34" charset="0"/>
                <a:cs typeface="Arial" panose="020B0604020202020204" pitchFamily="34" charset="0"/>
              </a:rPr>
              <a:t>Health Support Packs sent to families –</a:t>
            </a:r>
          </a:p>
          <a:p>
            <a:r>
              <a:rPr lang="en-GB" sz="1400" dirty="0" smtClean="0">
                <a:latin typeface="Arial" panose="020B0604020202020204" pitchFamily="34" charset="0"/>
                <a:cs typeface="Arial" panose="020B0604020202020204" pitchFamily="34" charset="0"/>
              </a:rPr>
              <a:t>Health education and health promotion</a:t>
            </a:r>
          </a:p>
          <a:p>
            <a:r>
              <a:rPr lang="en-GB" sz="1400" dirty="0" smtClean="0">
                <a:latin typeface="Arial" panose="020B0604020202020204" pitchFamily="34" charset="0"/>
                <a:cs typeface="Arial" panose="020B0604020202020204" pitchFamily="34" charset="0"/>
              </a:rPr>
              <a:t>Self –management support</a:t>
            </a:r>
          </a:p>
          <a:p>
            <a:r>
              <a:rPr lang="en-GB" sz="1400" dirty="0" smtClean="0">
                <a:latin typeface="Arial" panose="020B0604020202020204" pitchFamily="34" charset="0"/>
                <a:cs typeface="Arial" panose="020B0604020202020204" pitchFamily="34" charset="0"/>
              </a:rPr>
              <a:t>Signposting for support – child’s emotional</a:t>
            </a:r>
            <a:r>
              <a:rPr lang="en-GB" sz="1400" baseline="0" dirty="0" smtClean="0">
                <a:latin typeface="Arial" panose="020B0604020202020204" pitchFamily="34" charset="0"/>
                <a:cs typeface="Arial" panose="020B0604020202020204" pitchFamily="34" charset="0"/>
              </a:rPr>
              <a:t> wellbeing, parental emotional wellbeing as well as community resources that families can find out about and use. </a:t>
            </a:r>
            <a:endParaRPr lang="en-GB" sz="1400" dirty="0" smtClean="0">
              <a:latin typeface="Arial" panose="020B0604020202020204" pitchFamily="34" charset="0"/>
              <a:cs typeface="Arial" panose="020B0604020202020204" pitchFamily="34" charset="0"/>
            </a:endParaRPr>
          </a:p>
          <a:p>
            <a:pPr marL="457200" lvl="1" indent="0">
              <a:buNone/>
            </a:pPr>
            <a:endParaRPr lang="en-GB" sz="14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Health Check results added database and discussed by clinical team  </a:t>
            </a:r>
          </a:p>
          <a:p>
            <a:pPr lvl="1"/>
            <a:r>
              <a:rPr lang="en-GB" sz="1400" dirty="0" smtClean="0">
                <a:latin typeface="Arial" panose="020B0604020202020204" pitchFamily="34" charset="0"/>
                <a:cs typeface="Arial" panose="020B0604020202020204" pitchFamily="34" charset="0"/>
              </a:rPr>
              <a:t>Parents and GP notified</a:t>
            </a:r>
          </a:p>
          <a:p>
            <a:pPr marL="457200" lvl="1" indent="0">
              <a:buNone/>
            </a:pPr>
            <a:endParaRPr lang="en-GB" sz="14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Tailored care offered as appropriate</a:t>
            </a:r>
          </a:p>
          <a:p>
            <a:pPr lvl="1"/>
            <a:r>
              <a:rPr lang="en-GB" sz="1400" dirty="0" smtClean="0">
                <a:latin typeface="Arial" panose="020B0604020202020204" pitchFamily="34" charset="0"/>
                <a:cs typeface="Arial" panose="020B0604020202020204" pitchFamily="34" charset="0"/>
              </a:rPr>
              <a:t>Whole child, bio-psycho-social care</a:t>
            </a:r>
          </a:p>
          <a:p>
            <a:pPr marL="457200" lvl="1" indent="0">
              <a:buNone/>
            </a:pPr>
            <a:endParaRPr lang="en-GB" sz="14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Follow up as appropriate </a:t>
            </a:r>
          </a:p>
          <a:p>
            <a:pPr lvl="1"/>
            <a:r>
              <a:rPr lang="en-GB" sz="1400" dirty="0" smtClean="0">
                <a:latin typeface="Arial" panose="020B0604020202020204" pitchFamily="34" charset="0"/>
                <a:cs typeface="Arial" panose="020B0604020202020204" pitchFamily="34" charset="0"/>
              </a:rPr>
              <a:t>Clinical, health promotion</a:t>
            </a:r>
          </a:p>
          <a:p>
            <a:endParaRPr lang="en-GB" dirty="0"/>
          </a:p>
        </p:txBody>
      </p:sp>
      <p:sp>
        <p:nvSpPr>
          <p:cNvPr id="4" name="Slide Number Placeholder 3"/>
          <p:cNvSpPr>
            <a:spLocks noGrp="1"/>
          </p:cNvSpPr>
          <p:nvPr>
            <p:ph type="sldNum" sz="quarter" idx="10"/>
          </p:nvPr>
        </p:nvSpPr>
        <p:spPr/>
        <p:txBody>
          <a:bodyPr/>
          <a:lstStyle/>
          <a:p>
            <a:fld id="{1F8FDBF2-89A9-47B2-9CF9-213A80DA1ED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40080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Health Support Packs provide information, health promotion, and self-management support for parents and children. They promote better understanding of the child’s condition and health needs, and follow a similar three step approach to the Health Check. For example, the Asthma Pack starts with information about what asthma is, and what might make symptoms better or worse. It identifies ways to track symptoms and triggers, highlights common medications, and describes what to do if a child has an asthma attack. Importantly it then talks about general wellbeing, including advice about dealing with issues that may be experienced by children with asthma such as worries, difficult behaviour, and sleep problems. The pack concludes with sections specifically focussed on looking after yourself as a parent and looking after your family, with information,</a:t>
            </a:r>
            <a:r>
              <a:rPr lang="en-GB" sz="1200" kern="1200" baseline="0" dirty="0" smtClean="0">
                <a:solidFill>
                  <a:schemeClr val="tx1"/>
                </a:solidFill>
                <a:effectLst/>
                <a:latin typeface="+mn-lt"/>
                <a:ea typeface="+mn-ea"/>
                <a:cs typeface="+mn-cs"/>
              </a:rPr>
              <a:t> links and signposting to local resources. </a:t>
            </a:r>
            <a:endParaRPr lang="en-GB" dirty="0"/>
          </a:p>
        </p:txBody>
      </p:sp>
      <p:sp>
        <p:nvSpPr>
          <p:cNvPr id="4" name="Slide Number Placeholder 3"/>
          <p:cNvSpPr>
            <a:spLocks noGrp="1"/>
          </p:cNvSpPr>
          <p:nvPr>
            <p:ph type="sldNum" sz="quarter" idx="10"/>
          </p:nvPr>
        </p:nvSpPr>
        <p:spPr/>
        <p:txBody>
          <a:bodyPr/>
          <a:lstStyle/>
          <a:p>
            <a:fld id="{A492F7C0-CBB9-481B-B86F-D7B89A149AE8}" type="slidenum">
              <a:rPr lang="en-GB" smtClean="0"/>
              <a:t>5</a:t>
            </a:fld>
            <a:endParaRPr lang="en-GB"/>
          </a:p>
        </p:txBody>
      </p:sp>
    </p:spTree>
    <p:extLst>
      <p:ext uri="{BB962C8B-B14F-4D97-AF65-F5344CB8AC3E}">
        <p14:creationId xmlns:p14="http://schemas.microsoft.com/office/powerpoint/2010/main" val="157562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F7C0-CBB9-481B-B86F-D7B89A149AE8}" type="slidenum">
              <a:rPr lang="en-GB" smtClean="0"/>
              <a:t>6</a:t>
            </a:fld>
            <a:endParaRPr lang="en-GB"/>
          </a:p>
        </p:txBody>
      </p:sp>
    </p:spTree>
    <p:extLst>
      <p:ext uri="{BB962C8B-B14F-4D97-AF65-F5344CB8AC3E}">
        <p14:creationId xmlns:p14="http://schemas.microsoft.com/office/powerpoint/2010/main" val="201842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YPHP_Logo(1)Print-01(1)"/>
          <p:cNvPicPr>
            <a:picLocks noChangeAspect="1" noChangeArrowheads="1"/>
          </p:cNvPicPr>
          <p:nvPr/>
        </p:nvPicPr>
        <p:blipFill>
          <a:blip r:embed="rId2" cstate="print"/>
          <a:srcRect l="31142" t="73130" r="32693" b="4531"/>
          <a:stretch>
            <a:fillRect/>
          </a:stretch>
        </p:blipFill>
        <p:spPr bwMode="auto">
          <a:xfrm>
            <a:off x="4803131" y="3234917"/>
            <a:ext cx="2574213" cy="1027455"/>
          </a:xfrm>
          <a:prstGeom prst="rect">
            <a:avLst/>
          </a:prstGeom>
          <a:noFill/>
          <a:ln w="9525">
            <a:noFill/>
            <a:miter lim="800000"/>
            <a:headEnd/>
            <a:tailEnd/>
          </a:ln>
        </p:spPr>
      </p:pic>
      <p:pic>
        <p:nvPicPr>
          <p:cNvPr id="5" name="Picture 7" descr="CYPHP colour bar"/>
          <p:cNvPicPr>
            <a:picLocks noChangeAspect="1" noChangeArrowheads="1"/>
          </p:cNvPicPr>
          <p:nvPr/>
        </p:nvPicPr>
        <p:blipFill>
          <a:blip r:embed="rId3" cstate="print"/>
          <a:srcRect/>
          <a:stretch>
            <a:fillRect/>
          </a:stretch>
        </p:blipFill>
        <p:spPr bwMode="auto">
          <a:xfrm>
            <a:off x="0" y="4484689"/>
            <a:ext cx="12192000" cy="136525"/>
          </a:xfrm>
          <a:prstGeom prst="rect">
            <a:avLst/>
          </a:prstGeom>
          <a:noFill/>
          <a:ln w="9525">
            <a:noFill/>
            <a:miter lim="800000"/>
            <a:headEnd/>
            <a:tailEnd/>
          </a:ln>
        </p:spPr>
      </p:pic>
      <p:sp>
        <p:nvSpPr>
          <p:cNvPr id="3074" name="Rectangle 2"/>
          <p:cNvSpPr>
            <a:spLocks noGrp="1" noChangeArrowheads="1"/>
          </p:cNvSpPr>
          <p:nvPr>
            <p:ph type="ctrTitle"/>
          </p:nvPr>
        </p:nvSpPr>
        <p:spPr>
          <a:xfrm>
            <a:off x="914400" y="4510090"/>
            <a:ext cx="10363200" cy="1152525"/>
          </a:xfrm>
        </p:spPr>
        <p:txBody>
          <a:bodyPr/>
          <a:lstStyle>
            <a:lvl1pPr>
              <a:defRPr sz="28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075" name="Rectangle 3"/>
          <p:cNvSpPr>
            <a:spLocks noGrp="1" noChangeArrowheads="1"/>
          </p:cNvSpPr>
          <p:nvPr>
            <p:ph type="subTitle" idx="1"/>
          </p:nvPr>
        </p:nvSpPr>
        <p:spPr>
          <a:xfrm>
            <a:off x="1828800" y="5656265"/>
            <a:ext cx="8534400" cy="1201737"/>
          </a:xfrm>
        </p:spPr>
        <p:txBody>
          <a:bodyPr/>
          <a:lstStyle>
            <a:lvl1pPr marL="0" indent="0" algn="ctr">
              <a:buFontTx/>
              <a:buNone/>
              <a:defRPr sz="2000">
                <a:latin typeface="Arial" panose="020B0604020202020204" pitchFamily="34" charset="0"/>
                <a:cs typeface="Arial" panose="020B0604020202020204" pitchFamily="34" charset="0"/>
              </a:defRPr>
            </a:lvl1pPr>
          </a:lstStyle>
          <a:p>
            <a:r>
              <a:rPr lang="en-US" dirty="0" smtClean="0"/>
              <a:t>Click to edit Master subtitle style</a:t>
            </a:r>
            <a:endParaRPr lang="en-GB" dirty="0"/>
          </a:p>
        </p:txBody>
      </p:sp>
      <p:sp>
        <p:nvSpPr>
          <p:cNvPr id="6" name="Slide Number Placeholder 5"/>
          <p:cNvSpPr>
            <a:spLocks noGrp="1"/>
          </p:cNvSpPr>
          <p:nvPr>
            <p:ph type="sldNum" sz="quarter" idx="10"/>
          </p:nvPr>
        </p:nvSpPr>
        <p:spPr/>
        <p:txBody>
          <a:bodyPr/>
          <a:lstStyle>
            <a:lvl1pPr algn="r">
              <a:defRPr sz="1200" smtClean="0">
                <a:solidFill>
                  <a:schemeClr val="tx1">
                    <a:tint val="75000"/>
                  </a:schemeClr>
                </a:solidFill>
              </a:defRPr>
            </a:lvl1pPr>
          </a:lstStyle>
          <a:p>
            <a:fld id="{B54670BC-25B3-4DDC-8927-AC05F55D031F}" type="slidenum">
              <a:rPr lang="en-GB" smtClean="0"/>
              <a:t>‹#›</a:t>
            </a:fld>
            <a:endParaRPr lang="en-GB"/>
          </a:p>
        </p:txBody>
      </p:sp>
      <p:pic>
        <p:nvPicPr>
          <p:cNvPr id="7" name="Picture 6" descr="CYPHP-logo-2017-faces_750px.jpg"/>
          <p:cNvPicPr>
            <a:picLocks noChangeAspect="1"/>
          </p:cNvPicPr>
          <p:nvPr/>
        </p:nvPicPr>
        <p:blipFill>
          <a:blip r:embed="rId4" cstate="print"/>
          <a:stretch>
            <a:fillRect/>
          </a:stretch>
        </p:blipFill>
        <p:spPr>
          <a:xfrm>
            <a:off x="3754315" y="347536"/>
            <a:ext cx="4683369" cy="1819402"/>
          </a:xfrm>
          <a:prstGeom prst="rect">
            <a:avLst/>
          </a:prstGeom>
        </p:spPr>
      </p:pic>
      <p:sp>
        <p:nvSpPr>
          <p:cNvPr id="8" name="TextBox 7"/>
          <p:cNvSpPr txBox="1"/>
          <p:nvPr/>
        </p:nvSpPr>
        <p:spPr>
          <a:xfrm>
            <a:off x="914400" y="2533650"/>
            <a:ext cx="10798661" cy="369332"/>
          </a:xfrm>
          <a:prstGeom prst="rect">
            <a:avLst/>
          </a:prstGeom>
          <a:noFill/>
        </p:spPr>
        <p:txBody>
          <a:bodyPr wrap="square" rtlCol="0">
            <a:spAutoFit/>
          </a:bodyPr>
          <a:lstStyle/>
          <a:p>
            <a:pPr algn="ctr" fontAlgn="base">
              <a:spcBef>
                <a:spcPct val="0"/>
              </a:spcBef>
              <a:spcAft>
                <a:spcPct val="0"/>
              </a:spcAft>
            </a:pPr>
            <a:r>
              <a:rPr lang="en-GB" sz="1800" cap="all" dirty="0" smtClean="0">
                <a:solidFill>
                  <a:srgbClr val="FFFFFF">
                    <a:lumMod val="65000"/>
                  </a:srgbClr>
                </a:solidFill>
              </a:rPr>
              <a:t>helpING </a:t>
            </a:r>
            <a:r>
              <a:rPr lang="en-GB" sz="1800" cap="all" dirty="0">
                <a:solidFill>
                  <a:srgbClr val="FFFFFF">
                    <a:lumMod val="65000"/>
                  </a:srgbClr>
                </a:solidFill>
              </a:rPr>
              <a:t>children and young people </a:t>
            </a:r>
            <a:r>
              <a:rPr lang="en-GB" sz="1800" cap="all" dirty="0" smtClean="0">
                <a:solidFill>
                  <a:srgbClr val="FFFFFF">
                    <a:lumMod val="65000"/>
                  </a:srgbClr>
                </a:solidFill>
              </a:rPr>
              <a:t>TO be </a:t>
            </a:r>
            <a:r>
              <a:rPr lang="en-GB" sz="1800" cap="all" dirty="0">
                <a:solidFill>
                  <a:srgbClr val="FFFFFF">
                    <a:lumMod val="65000"/>
                  </a:srgbClr>
                </a:solidFill>
              </a:rPr>
              <a:t>healthy, happy and well</a:t>
            </a:r>
            <a:endParaRPr lang="en-GB" sz="1800" dirty="0">
              <a:solidFill>
                <a:srgbClr val="FFFFFF">
                  <a:lumMod val="65000"/>
                </a:srgbClr>
              </a:solidFill>
            </a:endParaRPr>
          </a:p>
        </p:txBody>
      </p:sp>
    </p:spTree>
    <p:extLst>
      <p:ext uri="{BB962C8B-B14F-4D97-AF65-F5344CB8AC3E}">
        <p14:creationId xmlns:p14="http://schemas.microsoft.com/office/powerpoint/2010/main" val="385308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7936523"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p:txBody>
          <a:bodyPr/>
          <a:lstStyle>
            <a:lvl1pPr>
              <a:defRPr/>
            </a:lvl1pPr>
          </a:lstStyle>
          <a:p>
            <a:fld id="{B54670BC-25B3-4DDC-8927-AC05F55D031F}" type="slidenum">
              <a:rPr lang="en-GB" smtClean="0"/>
              <a:t>‹#›</a:t>
            </a:fld>
            <a:endParaRPr lang="en-GB"/>
          </a:p>
        </p:txBody>
      </p:sp>
    </p:spTree>
    <p:extLst>
      <p:ext uri="{BB962C8B-B14F-4D97-AF65-F5344CB8AC3E}">
        <p14:creationId xmlns:p14="http://schemas.microsoft.com/office/powerpoint/2010/main" val="360068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B54670BC-25B3-4DDC-8927-AC05F55D031F}" type="slidenum">
              <a:rPr lang="en-GB" smtClean="0"/>
              <a:t>‹#›</a:t>
            </a:fld>
            <a:endParaRPr lang="en-GB"/>
          </a:p>
        </p:txBody>
      </p:sp>
    </p:spTree>
    <p:extLst>
      <p:ext uri="{BB962C8B-B14F-4D97-AF65-F5344CB8AC3E}">
        <p14:creationId xmlns:p14="http://schemas.microsoft.com/office/powerpoint/2010/main" val="25938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54670BC-25B3-4DDC-8927-AC05F55D031F}" type="slidenum">
              <a:rPr lang="en-GB" smtClean="0"/>
              <a:t>‹#›</a:t>
            </a:fld>
            <a:endParaRPr lang="en-GB"/>
          </a:p>
        </p:txBody>
      </p:sp>
    </p:spTree>
    <p:extLst>
      <p:ext uri="{BB962C8B-B14F-4D97-AF65-F5344CB8AC3E}">
        <p14:creationId xmlns:p14="http://schemas.microsoft.com/office/powerpoint/2010/main" val="330785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825"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81882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81882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54670BC-25B3-4DDC-8927-AC05F55D031F}" type="slidenum">
              <a:rPr lang="en-GB" smtClean="0"/>
              <a:t>‹#›</a:t>
            </a:fld>
            <a:endParaRPr lang="en-GB"/>
          </a:p>
        </p:txBody>
      </p:sp>
    </p:spTree>
    <p:extLst>
      <p:ext uri="{BB962C8B-B14F-4D97-AF65-F5344CB8AC3E}">
        <p14:creationId xmlns:p14="http://schemas.microsoft.com/office/powerpoint/2010/main" val="573065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1511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989FF1-DA0E-4368-8E2C-46C98A89C514}" type="datetimeFigureOut">
              <a:rPr lang="en-GB" smtClean="0"/>
              <a:t>30/08/2018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86199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989FF1-DA0E-4368-8E2C-46C98A89C514}" type="datetimeFigureOut">
              <a:rPr lang="en-GB" smtClean="0"/>
              <a:t>30/08/2018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386636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989FF1-DA0E-4368-8E2C-46C98A89C514}" type="datetimeFigureOut">
              <a:rPr lang="en-GB" smtClean="0"/>
              <a:t>30/08/2018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4182534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989FF1-DA0E-4368-8E2C-46C98A89C514}" type="datetimeFigureOut">
              <a:rPr lang="en-GB" smtClean="0"/>
              <a:t>30/08/2018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332373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989FF1-DA0E-4368-8E2C-46C98A89C514}" type="datetimeFigureOut">
              <a:rPr lang="en-GB" smtClean="0"/>
              <a:t>30/08/2018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115806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54670BC-25B3-4DDC-8927-AC05F55D031F}" type="slidenum">
              <a:rPr lang="en-GB" smtClean="0"/>
              <a:t>‹#›</a:t>
            </a:fld>
            <a:endParaRPr lang="en-GB"/>
          </a:p>
        </p:txBody>
      </p:sp>
      <p:pic>
        <p:nvPicPr>
          <p:cNvPr id="4" name="Picture 3" descr="background.jpg"/>
          <p:cNvPicPr>
            <a:picLocks noChangeAspect="1"/>
          </p:cNvPicPr>
          <p:nvPr/>
        </p:nvPicPr>
        <p:blipFill>
          <a:blip r:embed="rId2" cstate="print"/>
          <a:srcRect l="1003" b="549"/>
          <a:stretch>
            <a:fillRect/>
          </a:stretch>
        </p:blipFill>
        <p:spPr>
          <a:xfrm>
            <a:off x="307897" y="0"/>
            <a:ext cx="11884103" cy="6858000"/>
          </a:xfrm>
          <a:prstGeom prst="rect">
            <a:avLst/>
          </a:prstGeom>
          <a:noFill/>
          <a:ln>
            <a:noFill/>
          </a:ln>
        </p:spPr>
      </p:pic>
      <p:sp>
        <p:nvSpPr>
          <p:cNvPr id="25" name="Title 24"/>
          <p:cNvSpPr>
            <a:spLocks noGrp="1"/>
          </p:cNvSpPr>
          <p:nvPr>
            <p:ph type="title"/>
          </p:nvPr>
        </p:nvSpPr>
        <p:spPr>
          <a:xfrm>
            <a:off x="5266096" y="272423"/>
            <a:ext cx="6529531" cy="780001"/>
          </a:xfrm>
        </p:spPr>
        <p:txBody>
          <a:bodyPr/>
          <a:lstStyle>
            <a:lvl1pPr>
              <a:defRPr sz="3200"/>
            </a:lvl1pPr>
          </a:lstStyle>
          <a:p>
            <a:r>
              <a:rPr lang="en-US" smtClean="0"/>
              <a:t>Click to edit Master title style</a:t>
            </a:r>
            <a:endParaRPr lang="en-GB" dirty="0"/>
          </a:p>
        </p:txBody>
      </p:sp>
      <p:sp>
        <p:nvSpPr>
          <p:cNvPr id="29" name="Text Placeholder 28"/>
          <p:cNvSpPr>
            <a:spLocks noGrp="1"/>
          </p:cNvSpPr>
          <p:nvPr>
            <p:ph type="body" sz="quarter" idx="12"/>
          </p:nvPr>
        </p:nvSpPr>
        <p:spPr>
          <a:xfrm>
            <a:off x="6762224" y="1354514"/>
            <a:ext cx="5033108" cy="5020408"/>
          </a:xfrm>
          <a:solidFill>
            <a:srgbClr val="FFFFFF">
              <a:alpha val="80000"/>
            </a:srgbClr>
          </a:solidFill>
        </p:spPr>
        <p:txBody>
          <a:bodyPr lIns="180000" tIns="108000" rIns="180000" bIns="108000"/>
          <a:lstStyle>
            <a:lvl1pPr marL="0" indent="0">
              <a:buNone/>
              <a:defRPr sz="1600"/>
            </a:lvl1pPr>
            <a:lvl2pPr>
              <a:buNone/>
              <a:defRPr sz="1400"/>
            </a:lvl2pPr>
            <a:lvl3pPr>
              <a:buNone/>
              <a:defRPr sz="120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descr="JustWheel.png"/>
          <p:cNvPicPr>
            <a:picLocks noChangeAspect="1"/>
          </p:cNvPicPr>
          <p:nvPr/>
        </p:nvPicPr>
        <p:blipFill>
          <a:blip r:embed="rId3" cstate="print"/>
          <a:stretch>
            <a:fillRect/>
          </a:stretch>
        </p:blipFill>
        <p:spPr>
          <a:xfrm>
            <a:off x="-1944315" y="0"/>
            <a:ext cx="8577861" cy="6858000"/>
          </a:xfrm>
          <a:prstGeom prst="rect">
            <a:avLst/>
          </a:prstGeom>
        </p:spPr>
      </p:pic>
      <p:pic>
        <p:nvPicPr>
          <p:cNvPr id="19" name="Picture 10" descr="CYPHP colour bar"/>
          <p:cNvPicPr>
            <a:picLocks noChangeAspect="1" noChangeArrowheads="1"/>
          </p:cNvPicPr>
          <p:nvPr/>
        </p:nvPicPr>
        <p:blipFill>
          <a:blip r:embed="rId4" cstate="print"/>
          <a:srcRect/>
          <a:stretch>
            <a:fillRect/>
          </a:stretch>
        </p:blipFill>
        <p:spPr bwMode="auto">
          <a:xfrm>
            <a:off x="1" y="0"/>
            <a:ext cx="334108" cy="6858000"/>
          </a:xfrm>
          <a:prstGeom prst="rect">
            <a:avLst/>
          </a:prstGeom>
          <a:noFill/>
          <a:ln w="9525">
            <a:noFill/>
            <a:miter lim="800000"/>
            <a:headEnd/>
            <a:tailEnd/>
          </a:ln>
        </p:spPr>
      </p:pic>
      <p:sp>
        <p:nvSpPr>
          <p:cNvPr id="2" name="Oval 1"/>
          <p:cNvSpPr/>
          <p:nvPr/>
        </p:nvSpPr>
        <p:spPr>
          <a:xfrm>
            <a:off x="334109" y="6161103"/>
            <a:ext cx="2320998" cy="372862"/>
          </a:xfrm>
          <a:prstGeom prst="ellipse">
            <a:avLst/>
          </a:prstGeom>
          <a:solidFill>
            <a:srgbClr val="003399"/>
          </a:solidFill>
          <a:ln>
            <a:solidFill>
              <a:srgbClr val="0033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r>
              <a:rPr lang="en-GB" sz="800" dirty="0">
                <a:solidFill>
                  <a:srgbClr val="FFFFFF"/>
                </a:solidFill>
              </a:rPr>
              <a:t>Bridging gaps to help children and young people be healthy, happy and well</a:t>
            </a:r>
          </a:p>
        </p:txBody>
      </p:sp>
    </p:spTree>
    <p:extLst>
      <p:ext uri="{BB962C8B-B14F-4D97-AF65-F5344CB8AC3E}">
        <p14:creationId xmlns:p14="http://schemas.microsoft.com/office/powerpoint/2010/main" val="856130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989FF1-DA0E-4368-8E2C-46C98A89C514}" type="datetimeFigureOut">
              <a:rPr lang="en-GB" smtClean="0"/>
              <a:t>30/08/2018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3196496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89FF1-DA0E-4368-8E2C-46C98A89C514}" type="datetimeFigureOut">
              <a:rPr lang="en-GB" smtClean="0"/>
              <a:t>30/08/2018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1170033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89FF1-DA0E-4368-8E2C-46C98A89C514}" type="datetimeFigureOut">
              <a:rPr lang="en-GB" smtClean="0"/>
              <a:t>30/08/2018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2605225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89FF1-DA0E-4368-8E2C-46C98A89C514}" type="datetimeFigureOut">
              <a:rPr lang="en-GB" smtClean="0"/>
              <a:t>30/08/2018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790191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989FF1-DA0E-4368-8E2C-46C98A89C514}" type="datetimeFigureOut">
              <a:rPr lang="en-GB" smtClean="0"/>
              <a:t>30/08/2018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4273713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989FF1-DA0E-4368-8E2C-46C98A89C514}" type="datetimeFigureOut">
              <a:rPr lang="en-GB" smtClean="0"/>
              <a:t>30/08/2018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756E0-6D2F-448E-801E-969B8AE35A2B}" type="slidenum">
              <a:rPr lang="en-GB" smtClean="0"/>
              <a:t>‹#›</a:t>
            </a:fld>
            <a:endParaRPr lang="en-GB"/>
          </a:p>
        </p:txBody>
      </p:sp>
    </p:spTree>
    <p:extLst>
      <p:ext uri="{BB962C8B-B14F-4D97-AF65-F5344CB8AC3E}">
        <p14:creationId xmlns:p14="http://schemas.microsoft.com/office/powerpoint/2010/main" val="490163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YPHP_Logo(1)Print-01(1)"/>
          <p:cNvPicPr>
            <a:picLocks noChangeAspect="1" noChangeArrowheads="1"/>
          </p:cNvPicPr>
          <p:nvPr userDrawn="1"/>
        </p:nvPicPr>
        <p:blipFill>
          <a:blip r:embed="rId2" cstate="print"/>
          <a:srcRect l="31142" t="73130" r="32693" b="4531"/>
          <a:stretch>
            <a:fillRect/>
          </a:stretch>
        </p:blipFill>
        <p:spPr bwMode="auto">
          <a:xfrm>
            <a:off x="4507523" y="3362325"/>
            <a:ext cx="3235569" cy="1009650"/>
          </a:xfrm>
          <a:prstGeom prst="rect">
            <a:avLst/>
          </a:prstGeom>
          <a:noFill/>
          <a:ln w="9525">
            <a:noFill/>
            <a:miter lim="800000"/>
            <a:headEnd/>
            <a:tailEnd/>
          </a:ln>
        </p:spPr>
      </p:pic>
      <p:pic>
        <p:nvPicPr>
          <p:cNvPr id="5" name="Picture 7" descr="CYPHP colour bar"/>
          <p:cNvPicPr>
            <a:picLocks noChangeAspect="1" noChangeArrowheads="1"/>
          </p:cNvPicPr>
          <p:nvPr userDrawn="1"/>
        </p:nvPicPr>
        <p:blipFill>
          <a:blip r:embed="rId3" cstate="print"/>
          <a:srcRect/>
          <a:stretch>
            <a:fillRect/>
          </a:stretch>
        </p:blipFill>
        <p:spPr bwMode="auto">
          <a:xfrm>
            <a:off x="0" y="4484689"/>
            <a:ext cx="12192000" cy="136525"/>
          </a:xfrm>
          <a:prstGeom prst="rect">
            <a:avLst/>
          </a:prstGeom>
          <a:noFill/>
          <a:ln w="9525">
            <a:noFill/>
            <a:miter lim="800000"/>
            <a:headEnd/>
            <a:tailEnd/>
          </a:ln>
        </p:spPr>
      </p:pic>
      <p:sp>
        <p:nvSpPr>
          <p:cNvPr id="3074" name="Rectangle 2"/>
          <p:cNvSpPr>
            <a:spLocks noGrp="1" noChangeArrowheads="1"/>
          </p:cNvSpPr>
          <p:nvPr>
            <p:ph type="ctrTitle"/>
          </p:nvPr>
        </p:nvSpPr>
        <p:spPr>
          <a:xfrm>
            <a:off x="914400" y="4510090"/>
            <a:ext cx="10363200" cy="1152525"/>
          </a:xfrm>
        </p:spPr>
        <p:txBody>
          <a:bodyPr/>
          <a:lstStyle>
            <a:lvl1pPr>
              <a:defRPr sz="2800"/>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1828800" y="5656265"/>
            <a:ext cx="8534400" cy="1201737"/>
          </a:xfrm>
        </p:spPr>
        <p:txBody>
          <a:bodyPr/>
          <a:lstStyle>
            <a:lvl1pPr marL="0" indent="0" algn="ctr">
              <a:buFontTx/>
              <a:buNone/>
              <a:defRPr sz="2000"/>
            </a:lvl1pPr>
          </a:lstStyle>
          <a:p>
            <a:r>
              <a:rPr lang="en-US" smtClean="0"/>
              <a:t>Click to edit Master subtitle style</a:t>
            </a:r>
            <a:endParaRPr lang="en-GB"/>
          </a:p>
        </p:txBody>
      </p:sp>
      <p:sp>
        <p:nvSpPr>
          <p:cNvPr id="6" name="Slide Number Placeholder 5"/>
          <p:cNvSpPr>
            <a:spLocks noGrp="1"/>
          </p:cNvSpPr>
          <p:nvPr>
            <p:ph type="sldNum" sz="quarter" idx="10"/>
          </p:nvPr>
        </p:nvSpPr>
        <p:spPr/>
        <p:txBody>
          <a:bodyPr/>
          <a:lstStyle>
            <a:lvl1pPr algn="r">
              <a:defRPr sz="1200" smtClean="0">
                <a:solidFill>
                  <a:schemeClr val="tx1">
                    <a:tint val="75000"/>
                  </a:schemeClr>
                </a:solidFill>
              </a:defRPr>
            </a:lvl1pPr>
          </a:lstStyle>
          <a:p>
            <a:pPr>
              <a:defRPr/>
            </a:pPr>
            <a:fld id="{A23AAFC2-D93B-4FD0-9264-ACB5AA1A1C17}" type="slidenum">
              <a:rPr lang="en-GB">
                <a:solidFill>
                  <a:srgbClr val="000000">
                    <a:tint val="75000"/>
                  </a:srgbClr>
                </a:solidFill>
              </a:rPr>
              <a:pPr>
                <a:defRPr/>
              </a:pPr>
              <a:t>‹#›</a:t>
            </a:fld>
            <a:endParaRPr lang="en-GB">
              <a:solidFill>
                <a:srgbClr val="000000">
                  <a:tint val="75000"/>
                </a:srgbClr>
              </a:solidFill>
            </a:endParaRPr>
          </a:p>
        </p:txBody>
      </p:sp>
      <p:pic>
        <p:nvPicPr>
          <p:cNvPr id="7" name="Picture 6" descr="CYPHP-logo-2017-faces_750px.jpg"/>
          <p:cNvPicPr>
            <a:picLocks noChangeAspect="1"/>
          </p:cNvPicPr>
          <p:nvPr userDrawn="1"/>
        </p:nvPicPr>
        <p:blipFill>
          <a:blip r:embed="rId4" cstate="print"/>
          <a:stretch>
            <a:fillRect/>
          </a:stretch>
        </p:blipFill>
        <p:spPr>
          <a:xfrm>
            <a:off x="3059723" y="342900"/>
            <a:ext cx="5791200" cy="1819402"/>
          </a:xfrm>
          <a:prstGeom prst="rect">
            <a:avLst/>
          </a:prstGeom>
        </p:spPr>
      </p:pic>
      <p:sp>
        <p:nvSpPr>
          <p:cNvPr id="8" name="TextBox 7"/>
          <p:cNvSpPr txBox="1"/>
          <p:nvPr userDrawn="1"/>
        </p:nvSpPr>
        <p:spPr>
          <a:xfrm>
            <a:off x="914400" y="2533650"/>
            <a:ext cx="10798661" cy="369332"/>
          </a:xfrm>
          <a:prstGeom prst="rect">
            <a:avLst/>
          </a:prstGeom>
          <a:noFill/>
        </p:spPr>
        <p:txBody>
          <a:bodyPr wrap="square" rtlCol="0">
            <a:spAutoFit/>
          </a:bodyPr>
          <a:lstStyle/>
          <a:p>
            <a:pPr algn="ctr" fontAlgn="base">
              <a:spcBef>
                <a:spcPct val="0"/>
              </a:spcBef>
              <a:spcAft>
                <a:spcPct val="0"/>
              </a:spcAft>
            </a:pPr>
            <a:r>
              <a:rPr lang="en-GB" sz="1800" cap="all" dirty="0">
                <a:solidFill>
                  <a:srgbClr val="FFFFFF">
                    <a:lumMod val="65000"/>
                  </a:srgbClr>
                </a:solidFill>
              </a:rPr>
              <a:t>Bridging gaps to help children and young people be healthy, happy and well</a:t>
            </a:r>
            <a:endParaRPr lang="en-GB" sz="1800" dirty="0">
              <a:solidFill>
                <a:srgbClr val="FFFFFF">
                  <a:lumMod val="65000"/>
                </a:srgbClr>
              </a:solidFill>
            </a:endParaRPr>
          </a:p>
        </p:txBody>
      </p:sp>
    </p:spTree>
    <p:extLst>
      <p:ext uri="{BB962C8B-B14F-4D97-AF65-F5344CB8AC3E}">
        <p14:creationId xmlns:p14="http://schemas.microsoft.com/office/powerpoint/2010/main" val="3820479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AADC3CA-5C74-4961-8546-655559CE23D1}" type="slidenum">
              <a:rPr lang="en-GB">
                <a:solidFill>
                  <a:srgbClr val="000000">
                    <a:tint val="75000"/>
                  </a:srgbClr>
                </a:solidFill>
              </a:rPr>
              <a:pPr>
                <a:defRPr/>
              </a:pPr>
              <a:t>‹#›</a:t>
            </a:fld>
            <a:endParaRPr lang="en-GB">
              <a:solidFill>
                <a:srgbClr val="000000">
                  <a:tint val="75000"/>
                </a:srgbClr>
              </a:solidFill>
            </a:endParaRPr>
          </a:p>
        </p:txBody>
      </p:sp>
      <p:pic>
        <p:nvPicPr>
          <p:cNvPr id="4" name="Picture 3" descr="background.jpg"/>
          <p:cNvPicPr>
            <a:picLocks noChangeAspect="1"/>
          </p:cNvPicPr>
          <p:nvPr userDrawn="1"/>
        </p:nvPicPr>
        <p:blipFill>
          <a:blip r:embed="rId2" cstate="print"/>
          <a:srcRect l="1003" b="549"/>
          <a:stretch>
            <a:fillRect/>
          </a:stretch>
        </p:blipFill>
        <p:spPr>
          <a:xfrm>
            <a:off x="307897" y="0"/>
            <a:ext cx="11884103" cy="6858000"/>
          </a:xfrm>
          <a:prstGeom prst="rect">
            <a:avLst/>
          </a:prstGeom>
          <a:noFill/>
          <a:ln>
            <a:noFill/>
          </a:ln>
        </p:spPr>
      </p:pic>
      <p:sp>
        <p:nvSpPr>
          <p:cNvPr id="25" name="Title 24"/>
          <p:cNvSpPr>
            <a:spLocks noGrp="1"/>
          </p:cNvSpPr>
          <p:nvPr userDrawn="1">
            <p:ph type="title"/>
          </p:nvPr>
        </p:nvSpPr>
        <p:spPr>
          <a:xfrm>
            <a:off x="5266096" y="272423"/>
            <a:ext cx="6529531" cy="780001"/>
          </a:xfrm>
        </p:spPr>
        <p:txBody>
          <a:bodyPr/>
          <a:lstStyle>
            <a:lvl1pPr>
              <a:defRPr sz="3200"/>
            </a:lvl1pPr>
          </a:lstStyle>
          <a:p>
            <a:r>
              <a:rPr lang="en-US" smtClean="0"/>
              <a:t>Click to edit Master title style</a:t>
            </a:r>
            <a:endParaRPr lang="en-GB" dirty="0"/>
          </a:p>
        </p:txBody>
      </p:sp>
      <p:sp>
        <p:nvSpPr>
          <p:cNvPr id="29" name="Text Placeholder 28"/>
          <p:cNvSpPr>
            <a:spLocks noGrp="1"/>
          </p:cNvSpPr>
          <p:nvPr>
            <p:ph type="body" sz="quarter" idx="12"/>
          </p:nvPr>
        </p:nvSpPr>
        <p:spPr>
          <a:xfrm>
            <a:off x="6762224" y="1354514"/>
            <a:ext cx="5033108" cy="5020408"/>
          </a:xfrm>
          <a:solidFill>
            <a:srgbClr val="FFFFFF">
              <a:alpha val="80000"/>
            </a:srgbClr>
          </a:solidFill>
        </p:spPr>
        <p:txBody>
          <a:bodyPr lIns="180000" tIns="108000" rIns="180000" bIns="108000"/>
          <a:lstStyle>
            <a:lvl1pPr marL="0" indent="0">
              <a:buNone/>
              <a:defRPr sz="1600"/>
            </a:lvl1pPr>
            <a:lvl2pPr>
              <a:buNone/>
              <a:defRPr sz="1400"/>
            </a:lvl2pPr>
            <a:lvl3pPr>
              <a:buNone/>
              <a:defRPr sz="120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descr="JustWheel.png"/>
          <p:cNvPicPr>
            <a:picLocks noChangeAspect="1"/>
          </p:cNvPicPr>
          <p:nvPr userDrawn="1"/>
        </p:nvPicPr>
        <p:blipFill>
          <a:blip r:embed="rId3" cstate="print"/>
          <a:stretch>
            <a:fillRect/>
          </a:stretch>
        </p:blipFill>
        <p:spPr>
          <a:xfrm>
            <a:off x="-1944315" y="0"/>
            <a:ext cx="8577861" cy="6858000"/>
          </a:xfrm>
          <a:prstGeom prst="rect">
            <a:avLst/>
          </a:prstGeom>
        </p:spPr>
      </p:pic>
      <p:pic>
        <p:nvPicPr>
          <p:cNvPr id="19" name="Picture 10" descr="CYPHP colour bar"/>
          <p:cNvPicPr>
            <a:picLocks noChangeAspect="1" noChangeArrowheads="1"/>
          </p:cNvPicPr>
          <p:nvPr userDrawn="1"/>
        </p:nvPicPr>
        <p:blipFill>
          <a:blip r:embed="rId4" cstate="print"/>
          <a:srcRect/>
          <a:stretch>
            <a:fillRect/>
          </a:stretch>
        </p:blipFill>
        <p:spPr bwMode="auto">
          <a:xfrm>
            <a:off x="1" y="0"/>
            <a:ext cx="334108" cy="6858000"/>
          </a:xfrm>
          <a:prstGeom prst="rect">
            <a:avLst/>
          </a:prstGeom>
          <a:noFill/>
          <a:ln w="9525">
            <a:noFill/>
            <a:miter lim="800000"/>
            <a:headEnd/>
            <a:tailEnd/>
          </a:ln>
        </p:spPr>
      </p:pic>
      <p:sp>
        <p:nvSpPr>
          <p:cNvPr id="2" name="Oval 1"/>
          <p:cNvSpPr/>
          <p:nvPr userDrawn="1"/>
        </p:nvSpPr>
        <p:spPr>
          <a:xfrm>
            <a:off x="334109" y="6161103"/>
            <a:ext cx="2320998" cy="372862"/>
          </a:xfrm>
          <a:prstGeom prst="ellipse">
            <a:avLst/>
          </a:prstGeom>
          <a:solidFill>
            <a:srgbClr val="003399"/>
          </a:solidFill>
          <a:ln>
            <a:solidFill>
              <a:srgbClr val="0033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r>
              <a:rPr lang="en-GB" sz="800" dirty="0">
                <a:solidFill>
                  <a:srgbClr val="FFFFFF"/>
                </a:solidFill>
              </a:rPr>
              <a:t>Bridging gaps to help children and young people be healthy, happy and well</a:t>
            </a:r>
          </a:p>
        </p:txBody>
      </p:sp>
    </p:spTree>
    <p:extLst>
      <p:ext uri="{BB962C8B-B14F-4D97-AF65-F5344CB8AC3E}">
        <p14:creationId xmlns:p14="http://schemas.microsoft.com/office/powerpoint/2010/main" val="1782737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2" cstate="print"/>
          <a:srcRect l="1003" b="549"/>
          <a:stretch>
            <a:fillRect/>
          </a:stretch>
        </p:blipFill>
        <p:spPr>
          <a:xfrm>
            <a:off x="307897" y="0"/>
            <a:ext cx="11884103" cy="6858000"/>
          </a:xfrm>
          <a:prstGeom prst="rect">
            <a:avLst/>
          </a:prstGeom>
          <a:noFill/>
          <a:ln>
            <a:noFill/>
          </a:ln>
        </p:spPr>
      </p:pic>
      <p:sp>
        <p:nvSpPr>
          <p:cNvPr id="3" name="Slide Number Placeholder 2"/>
          <p:cNvSpPr>
            <a:spLocks noGrp="1"/>
          </p:cNvSpPr>
          <p:nvPr>
            <p:ph type="sldNum" sz="quarter" idx="10"/>
          </p:nvPr>
        </p:nvSpPr>
        <p:spPr/>
        <p:txBody>
          <a:bodyPr/>
          <a:lstStyle/>
          <a:p>
            <a:pPr>
              <a:defRPr/>
            </a:pPr>
            <a:fld id="{AAADC3CA-5C74-4961-8546-655559CE23D1}" type="slidenum">
              <a:rPr lang="en-GB">
                <a:solidFill>
                  <a:srgbClr val="000000">
                    <a:tint val="75000"/>
                  </a:srgbClr>
                </a:solidFill>
              </a:rPr>
              <a:pPr>
                <a:defRPr/>
              </a:pPr>
              <a:t>‹#›</a:t>
            </a:fld>
            <a:endParaRPr lang="en-GB">
              <a:solidFill>
                <a:srgbClr val="000000">
                  <a:tint val="75000"/>
                </a:srgbClr>
              </a:solidFill>
            </a:endParaRPr>
          </a:p>
        </p:txBody>
      </p:sp>
      <p:sp>
        <p:nvSpPr>
          <p:cNvPr id="25" name="Title 24"/>
          <p:cNvSpPr>
            <a:spLocks noGrp="1"/>
          </p:cNvSpPr>
          <p:nvPr userDrawn="1">
            <p:ph type="title"/>
          </p:nvPr>
        </p:nvSpPr>
        <p:spPr>
          <a:xfrm>
            <a:off x="5266096" y="272423"/>
            <a:ext cx="6529531" cy="780001"/>
          </a:xfrm>
        </p:spPr>
        <p:txBody>
          <a:bodyPr/>
          <a:lstStyle>
            <a:lvl1pPr>
              <a:defRPr sz="3200"/>
            </a:lvl1pPr>
          </a:lstStyle>
          <a:p>
            <a:r>
              <a:rPr lang="en-US" smtClean="0"/>
              <a:t>Click to edit Master title style</a:t>
            </a:r>
            <a:endParaRPr lang="en-GB" dirty="0"/>
          </a:p>
        </p:txBody>
      </p:sp>
      <p:sp>
        <p:nvSpPr>
          <p:cNvPr id="29" name="Text Placeholder 28"/>
          <p:cNvSpPr>
            <a:spLocks noGrp="1"/>
          </p:cNvSpPr>
          <p:nvPr>
            <p:ph type="body" sz="quarter" idx="12"/>
          </p:nvPr>
        </p:nvSpPr>
        <p:spPr>
          <a:xfrm>
            <a:off x="6755142" y="1354514"/>
            <a:ext cx="5033108" cy="5020408"/>
          </a:xfrm>
          <a:solidFill>
            <a:srgbClr val="FFFFFF">
              <a:alpha val="80000"/>
            </a:srgbClr>
          </a:solidFill>
        </p:spPr>
        <p:txBody>
          <a:bodyPr lIns="180000" tIns="108000" rIns="180000" bIns="108000"/>
          <a:lstStyle>
            <a:lvl1pPr marL="0" indent="0">
              <a:buNone/>
              <a:defRPr sz="1600"/>
            </a:lvl1pPr>
            <a:lvl2pPr>
              <a:buNone/>
              <a:defRPr sz="1400"/>
            </a:lvl2pPr>
            <a:lvl3pPr>
              <a:buNone/>
              <a:defRPr sz="120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descr="JustWheel.png"/>
          <p:cNvPicPr>
            <a:picLocks noChangeAspect="1"/>
          </p:cNvPicPr>
          <p:nvPr userDrawn="1"/>
        </p:nvPicPr>
        <p:blipFill>
          <a:blip r:embed="rId3" cstate="print"/>
          <a:stretch>
            <a:fillRect/>
          </a:stretch>
        </p:blipFill>
        <p:spPr>
          <a:xfrm>
            <a:off x="-1944315" y="0"/>
            <a:ext cx="8577861" cy="6858000"/>
          </a:xfrm>
          <a:prstGeom prst="rect">
            <a:avLst/>
          </a:prstGeom>
        </p:spPr>
      </p:pic>
      <p:pic>
        <p:nvPicPr>
          <p:cNvPr id="20" name="Picture 10" descr="CYPHP colour bar"/>
          <p:cNvPicPr>
            <a:picLocks noChangeAspect="1" noChangeArrowheads="1"/>
          </p:cNvPicPr>
          <p:nvPr userDrawn="1"/>
        </p:nvPicPr>
        <p:blipFill>
          <a:blip r:embed="rId4" cstate="print"/>
          <a:srcRect/>
          <a:stretch>
            <a:fillRect/>
          </a:stretch>
        </p:blipFill>
        <p:spPr bwMode="auto">
          <a:xfrm>
            <a:off x="1" y="0"/>
            <a:ext cx="334108" cy="6858000"/>
          </a:xfrm>
          <a:prstGeom prst="rect">
            <a:avLst/>
          </a:prstGeom>
          <a:noFill/>
          <a:ln w="9525">
            <a:noFill/>
            <a:miter lim="800000"/>
            <a:headEnd/>
            <a:tailEnd/>
          </a:ln>
        </p:spPr>
      </p:pic>
      <p:sp>
        <p:nvSpPr>
          <p:cNvPr id="8" name="Oval 7"/>
          <p:cNvSpPr/>
          <p:nvPr userDrawn="1"/>
        </p:nvSpPr>
        <p:spPr>
          <a:xfrm>
            <a:off x="410596" y="6152225"/>
            <a:ext cx="2320998" cy="372862"/>
          </a:xfrm>
          <a:prstGeom prst="ellipse">
            <a:avLst/>
          </a:prstGeom>
          <a:solidFill>
            <a:srgbClr val="003399"/>
          </a:solidFill>
          <a:ln>
            <a:solidFill>
              <a:srgbClr val="0033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r>
              <a:rPr lang="en-GB" sz="800" dirty="0">
                <a:solidFill>
                  <a:srgbClr val="FFFFFF"/>
                </a:solidFill>
              </a:rPr>
              <a:t>Bridging gaps to help children and young people be healthy, happy and well</a:t>
            </a:r>
          </a:p>
        </p:txBody>
      </p:sp>
    </p:spTree>
    <p:extLst>
      <p:ext uri="{BB962C8B-B14F-4D97-AF65-F5344CB8AC3E}">
        <p14:creationId xmlns:p14="http://schemas.microsoft.com/office/powerpoint/2010/main" val="41879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justSkyRiver---NoCLouds.png"/>
          <p:cNvPicPr>
            <a:picLocks noChangeAspect="1"/>
          </p:cNvPicPr>
          <p:nvPr userDrawn="1"/>
        </p:nvPicPr>
        <p:blipFill>
          <a:blip r:embed="rId2" cstate="print"/>
          <a:srcRect t="9697" r="16683" b="15883"/>
          <a:stretch>
            <a:fillRect/>
          </a:stretch>
        </p:blipFill>
        <p:spPr>
          <a:xfrm>
            <a:off x="316598" y="0"/>
            <a:ext cx="11875403" cy="6858000"/>
          </a:xfrm>
          <a:prstGeom prst="rect">
            <a:avLst/>
          </a:prstGeom>
        </p:spPr>
      </p:pic>
      <p:pic>
        <p:nvPicPr>
          <p:cNvPr id="9" name="Picture 8" descr="LondonSkyline.png"/>
          <p:cNvPicPr>
            <a:picLocks noChangeAspect="1"/>
          </p:cNvPicPr>
          <p:nvPr userDrawn="1"/>
        </p:nvPicPr>
        <p:blipFill>
          <a:blip r:embed="rId3" cstate="print"/>
          <a:stretch>
            <a:fillRect/>
          </a:stretch>
        </p:blipFill>
        <p:spPr>
          <a:xfrm>
            <a:off x="0" y="4424961"/>
            <a:ext cx="12192000" cy="1132279"/>
          </a:xfrm>
          <a:prstGeom prst="rect">
            <a:avLst/>
          </a:prstGeom>
        </p:spPr>
      </p:pic>
      <p:sp>
        <p:nvSpPr>
          <p:cNvPr id="12" name="Flowchart: Punched Tape 11"/>
          <p:cNvSpPr/>
          <p:nvPr userDrawn="1"/>
        </p:nvSpPr>
        <p:spPr>
          <a:xfrm rot="10800000" flipH="1">
            <a:off x="0" y="6267450"/>
            <a:ext cx="12192000" cy="742950"/>
          </a:xfrm>
          <a:prstGeom prst="flowChartPunchedTa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srgbClr val="FFFFFF"/>
              </a:solidFill>
            </a:endParaRPr>
          </a:p>
        </p:txBody>
      </p:sp>
      <p:sp>
        <p:nvSpPr>
          <p:cNvPr id="3" name="Slide Number Placeholder 2"/>
          <p:cNvSpPr>
            <a:spLocks noGrp="1"/>
          </p:cNvSpPr>
          <p:nvPr>
            <p:ph type="sldNum" sz="quarter" idx="10"/>
          </p:nvPr>
        </p:nvSpPr>
        <p:spPr>
          <a:xfrm>
            <a:off x="8010769" y="6356351"/>
            <a:ext cx="2844800" cy="365125"/>
          </a:xfrm>
        </p:spPr>
        <p:txBody>
          <a:bodyPr/>
          <a:lstStyle>
            <a:lvl1pPr>
              <a:defRPr>
                <a:solidFill>
                  <a:schemeClr val="bg1">
                    <a:lumMod val="95000"/>
                  </a:schemeClr>
                </a:solidFill>
              </a:defRPr>
            </a:lvl1pPr>
          </a:lstStyle>
          <a:p>
            <a:pPr>
              <a:defRPr/>
            </a:pPr>
            <a:fld id="{AAADC3CA-5C74-4961-8546-655559CE23D1}" type="slidenum">
              <a:rPr lang="en-GB" smtClean="0">
                <a:solidFill>
                  <a:srgbClr val="FFFFFF">
                    <a:lumMod val="95000"/>
                  </a:srgbClr>
                </a:solidFill>
              </a:rPr>
              <a:pPr>
                <a:defRPr/>
              </a:pPr>
              <a:t>‹#›</a:t>
            </a:fld>
            <a:endParaRPr lang="en-GB" dirty="0">
              <a:solidFill>
                <a:srgbClr val="FFFFFF">
                  <a:lumMod val="95000"/>
                </a:srgbClr>
              </a:solidFill>
            </a:endParaRPr>
          </a:p>
        </p:txBody>
      </p:sp>
      <p:sp>
        <p:nvSpPr>
          <p:cNvPr id="25" name="Title 24"/>
          <p:cNvSpPr>
            <a:spLocks noGrp="1"/>
          </p:cNvSpPr>
          <p:nvPr userDrawn="1">
            <p:ph type="title"/>
          </p:nvPr>
        </p:nvSpPr>
        <p:spPr>
          <a:xfrm>
            <a:off x="869124" y="272423"/>
            <a:ext cx="10882305" cy="780001"/>
          </a:xfrm>
        </p:spPr>
        <p:txBody>
          <a:bodyPr/>
          <a:lstStyle>
            <a:lvl1pPr algn="l">
              <a:defRPr sz="3200"/>
            </a:lvl1pPr>
          </a:lstStyle>
          <a:p>
            <a:r>
              <a:rPr lang="en-US" smtClean="0"/>
              <a:t>Click to edit Master title style</a:t>
            </a:r>
            <a:endParaRPr lang="en-GB" dirty="0"/>
          </a:p>
        </p:txBody>
      </p:sp>
      <p:sp>
        <p:nvSpPr>
          <p:cNvPr id="29" name="Text Placeholder 28"/>
          <p:cNvSpPr>
            <a:spLocks noGrp="1"/>
          </p:cNvSpPr>
          <p:nvPr>
            <p:ph type="body" sz="quarter" idx="12"/>
          </p:nvPr>
        </p:nvSpPr>
        <p:spPr>
          <a:xfrm>
            <a:off x="3795008" y="1154489"/>
            <a:ext cx="7060562" cy="5160586"/>
          </a:xfrm>
          <a:solidFill>
            <a:srgbClr val="FFFFFF">
              <a:alpha val="80000"/>
            </a:srgbClr>
          </a:solidFill>
        </p:spPr>
        <p:txBody>
          <a:bodyPr lIns="180000" tIns="108000" rIns="180000" bIns="108000"/>
          <a:lstStyle>
            <a:lvl1pPr marL="0" indent="0">
              <a:buNone/>
              <a:defRPr sz="1600"/>
            </a:lvl1pPr>
            <a:lvl2pPr>
              <a:buNone/>
              <a:defRPr sz="1400"/>
            </a:lvl2pPr>
            <a:lvl3pPr>
              <a:buNone/>
              <a:defRPr sz="120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3" name="Picture 12" descr="allCYPs.png"/>
          <p:cNvPicPr>
            <a:picLocks noChangeAspect="1"/>
          </p:cNvPicPr>
          <p:nvPr userDrawn="1"/>
        </p:nvPicPr>
        <p:blipFill>
          <a:blip r:embed="rId4" cstate="print"/>
          <a:stretch>
            <a:fillRect/>
          </a:stretch>
        </p:blipFill>
        <p:spPr>
          <a:xfrm>
            <a:off x="10854862" y="5238750"/>
            <a:ext cx="1337138" cy="1619698"/>
          </a:xfrm>
          <a:prstGeom prst="rect">
            <a:avLst/>
          </a:prstGeom>
        </p:spPr>
      </p:pic>
      <p:pic>
        <p:nvPicPr>
          <p:cNvPr id="11" name="Picture 10" descr="JustWheel.png"/>
          <p:cNvPicPr>
            <a:picLocks noChangeAspect="1"/>
          </p:cNvPicPr>
          <p:nvPr userDrawn="1"/>
        </p:nvPicPr>
        <p:blipFill>
          <a:blip r:embed="rId5" cstate="print"/>
          <a:stretch>
            <a:fillRect/>
          </a:stretch>
        </p:blipFill>
        <p:spPr>
          <a:xfrm>
            <a:off x="-858453" y="3295650"/>
            <a:ext cx="4455721" cy="3562350"/>
          </a:xfrm>
          <a:prstGeom prst="rect">
            <a:avLst/>
          </a:prstGeom>
        </p:spPr>
      </p:pic>
      <p:pic>
        <p:nvPicPr>
          <p:cNvPr id="15" name="Picture 10" descr="CYPHP colour bar"/>
          <p:cNvPicPr>
            <a:picLocks noChangeAspect="1" noChangeArrowheads="1"/>
          </p:cNvPicPr>
          <p:nvPr userDrawn="1"/>
        </p:nvPicPr>
        <p:blipFill>
          <a:blip r:embed="rId6" cstate="print"/>
          <a:srcRect/>
          <a:stretch>
            <a:fillRect/>
          </a:stretch>
        </p:blipFill>
        <p:spPr bwMode="auto">
          <a:xfrm>
            <a:off x="1" y="0"/>
            <a:ext cx="334108" cy="6858000"/>
          </a:xfrm>
          <a:prstGeom prst="rect">
            <a:avLst/>
          </a:prstGeom>
          <a:noFill/>
          <a:ln w="9525">
            <a:noFill/>
            <a:miter lim="800000"/>
            <a:headEnd/>
            <a:tailEnd/>
          </a:ln>
        </p:spPr>
      </p:pic>
      <p:sp>
        <p:nvSpPr>
          <p:cNvPr id="4" name="Oval 3"/>
          <p:cNvSpPr/>
          <p:nvPr userDrawn="1"/>
        </p:nvSpPr>
        <p:spPr>
          <a:xfrm>
            <a:off x="523946" y="6505433"/>
            <a:ext cx="845461" cy="216042"/>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srgbClr val="FFFFFF"/>
              </a:solidFill>
            </a:endParaRPr>
          </a:p>
        </p:txBody>
      </p:sp>
    </p:spTree>
    <p:extLst>
      <p:ext uri="{BB962C8B-B14F-4D97-AF65-F5344CB8AC3E}">
        <p14:creationId xmlns:p14="http://schemas.microsoft.com/office/powerpoint/2010/main" val="2962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3" descr="background.jpg"/>
          <p:cNvPicPr>
            <a:picLocks noChangeAspect="1"/>
          </p:cNvPicPr>
          <p:nvPr/>
        </p:nvPicPr>
        <p:blipFill>
          <a:blip r:embed="rId2" cstate="print"/>
          <a:srcRect l="1003" b="549"/>
          <a:stretch>
            <a:fillRect/>
          </a:stretch>
        </p:blipFill>
        <p:spPr>
          <a:xfrm>
            <a:off x="307897" y="0"/>
            <a:ext cx="11884103" cy="6858000"/>
          </a:xfrm>
          <a:prstGeom prst="rect">
            <a:avLst/>
          </a:prstGeom>
          <a:noFill/>
          <a:ln>
            <a:noFill/>
          </a:ln>
        </p:spPr>
      </p:pic>
      <p:sp>
        <p:nvSpPr>
          <p:cNvPr id="3" name="Slide Number Placeholder 2"/>
          <p:cNvSpPr>
            <a:spLocks noGrp="1"/>
          </p:cNvSpPr>
          <p:nvPr>
            <p:ph type="sldNum" sz="quarter" idx="10"/>
          </p:nvPr>
        </p:nvSpPr>
        <p:spPr/>
        <p:txBody>
          <a:bodyPr/>
          <a:lstStyle/>
          <a:p>
            <a:fld id="{B54670BC-25B3-4DDC-8927-AC05F55D031F}" type="slidenum">
              <a:rPr lang="en-GB" smtClean="0"/>
              <a:t>‹#›</a:t>
            </a:fld>
            <a:endParaRPr lang="en-GB"/>
          </a:p>
        </p:txBody>
      </p:sp>
      <p:sp>
        <p:nvSpPr>
          <p:cNvPr id="25" name="Title 24"/>
          <p:cNvSpPr>
            <a:spLocks noGrp="1"/>
          </p:cNvSpPr>
          <p:nvPr>
            <p:ph type="title"/>
          </p:nvPr>
        </p:nvSpPr>
        <p:spPr>
          <a:xfrm>
            <a:off x="5266096" y="272423"/>
            <a:ext cx="6529531" cy="780001"/>
          </a:xfrm>
        </p:spPr>
        <p:txBody>
          <a:bodyPr/>
          <a:lstStyle>
            <a:lvl1pPr>
              <a:defRPr sz="3200"/>
            </a:lvl1pPr>
          </a:lstStyle>
          <a:p>
            <a:r>
              <a:rPr lang="en-US" smtClean="0"/>
              <a:t>Click to edit Master title style</a:t>
            </a:r>
            <a:endParaRPr lang="en-GB" dirty="0"/>
          </a:p>
        </p:txBody>
      </p:sp>
      <p:sp>
        <p:nvSpPr>
          <p:cNvPr id="29" name="Text Placeholder 28"/>
          <p:cNvSpPr>
            <a:spLocks noGrp="1"/>
          </p:cNvSpPr>
          <p:nvPr>
            <p:ph type="body" sz="quarter" idx="12"/>
          </p:nvPr>
        </p:nvSpPr>
        <p:spPr>
          <a:xfrm>
            <a:off x="6755142" y="1354514"/>
            <a:ext cx="5033108" cy="5020408"/>
          </a:xfrm>
          <a:solidFill>
            <a:srgbClr val="FFFFFF">
              <a:alpha val="80000"/>
            </a:srgbClr>
          </a:solidFill>
        </p:spPr>
        <p:txBody>
          <a:bodyPr lIns="180000" tIns="108000" rIns="180000" bIns="108000"/>
          <a:lstStyle>
            <a:lvl1pPr marL="0" indent="0">
              <a:buNone/>
              <a:defRPr sz="1600"/>
            </a:lvl1pPr>
            <a:lvl2pPr>
              <a:buNone/>
              <a:defRPr sz="1400"/>
            </a:lvl2pPr>
            <a:lvl3pPr>
              <a:buNone/>
              <a:defRPr sz="120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descr="JustWheel.png"/>
          <p:cNvPicPr>
            <a:picLocks noChangeAspect="1"/>
          </p:cNvPicPr>
          <p:nvPr/>
        </p:nvPicPr>
        <p:blipFill>
          <a:blip r:embed="rId3" cstate="print"/>
          <a:stretch>
            <a:fillRect/>
          </a:stretch>
        </p:blipFill>
        <p:spPr>
          <a:xfrm>
            <a:off x="-1944315" y="0"/>
            <a:ext cx="8577861" cy="6858000"/>
          </a:xfrm>
          <a:prstGeom prst="rect">
            <a:avLst/>
          </a:prstGeom>
        </p:spPr>
      </p:pic>
      <p:pic>
        <p:nvPicPr>
          <p:cNvPr id="20" name="Picture 10" descr="CYPHP colour bar"/>
          <p:cNvPicPr>
            <a:picLocks noChangeAspect="1" noChangeArrowheads="1"/>
          </p:cNvPicPr>
          <p:nvPr/>
        </p:nvPicPr>
        <p:blipFill>
          <a:blip r:embed="rId4" cstate="print"/>
          <a:srcRect/>
          <a:stretch>
            <a:fillRect/>
          </a:stretch>
        </p:blipFill>
        <p:spPr bwMode="auto">
          <a:xfrm>
            <a:off x="1" y="0"/>
            <a:ext cx="334108" cy="6858000"/>
          </a:xfrm>
          <a:prstGeom prst="rect">
            <a:avLst/>
          </a:prstGeom>
          <a:noFill/>
          <a:ln w="9525">
            <a:noFill/>
            <a:miter lim="800000"/>
            <a:headEnd/>
            <a:tailEnd/>
          </a:ln>
        </p:spPr>
      </p:pic>
      <p:sp>
        <p:nvSpPr>
          <p:cNvPr id="8" name="Oval 7"/>
          <p:cNvSpPr/>
          <p:nvPr/>
        </p:nvSpPr>
        <p:spPr>
          <a:xfrm>
            <a:off x="410596" y="6152225"/>
            <a:ext cx="2320998" cy="372862"/>
          </a:xfrm>
          <a:prstGeom prst="ellipse">
            <a:avLst/>
          </a:prstGeom>
          <a:solidFill>
            <a:srgbClr val="003399"/>
          </a:solidFill>
          <a:ln>
            <a:solidFill>
              <a:srgbClr val="0033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r>
              <a:rPr lang="en-GB" sz="800" dirty="0">
                <a:solidFill>
                  <a:srgbClr val="FFFFFF"/>
                </a:solidFill>
              </a:rPr>
              <a:t>Bridging gaps to help children and young people be healthy, happy and well</a:t>
            </a:r>
          </a:p>
        </p:txBody>
      </p:sp>
    </p:spTree>
    <p:extLst>
      <p:ext uri="{BB962C8B-B14F-4D97-AF65-F5344CB8AC3E}">
        <p14:creationId xmlns:p14="http://schemas.microsoft.com/office/powerpoint/2010/main" val="15179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8" name="Picture 17" descr="background_100%.jpg"/>
          <p:cNvPicPr>
            <a:picLocks noChangeAspect="1"/>
          </p:cNvPicPr>
          <p:nvPr userDrawn="1"/>
        </p:nvPicPr>
        <p:blipFill>
          <a:blip r:embed="rId2" cstate="print"/>
          <a:srcRect l="646"/>
          <a:stretch>
            <a:fillRect/>
          </a:stretch>
        </p:blipFill>
        <p:spPr>
          <a:xfrm>
            <a:off x="327156" y="0"/>
            <a:ext cx="11864844" cy="6858000"/>
          </a:xfrm>
          <a:prstGeom prst="rect">
            <a:avLst/>
          </a:prstGeom>
        </p:spPr>
      </p:pic>
      <p:pic>
        <p:nvPicPr>
          <p:cNvPr id="20" name="Picture 19" descr="allCYPs.png"/>
          <p:cNvPicPr>
            <a:picLocks noChangeAspect="1"/>
          </p:cNvPicPr>
          <p:nvPr userDrawn="1"/>
        </p:nvPicPr>
        <p:blipFill>
          <a:blip r:embed="rId3" cstate="print"/>
          <a:stretch>
            <a:fillRect/>
          </a:stretch>
        </p:blipFill>
        <p:spPr>
          <a:xfrm>
            <a:off x="9092824" y="2877300"/>
            <a:ext cx="3365262" cy="4076398"/>
          </a:xfrm>
          <a:prstGeom prst="rect">
            <a:avLst/>
          </a:prstGeom>
        </p:spPr>
      </p:pic>
      <p:sp>
        <p:nvSpPr>
          <p:cNvPr id="23" name="Text Placeholder 22"/>
          <p:cNvSpPr>
            <a:spLocks noGrp="1"/>
          </p:cNvSpPr>
          <p:nvPr>
            <p:ph type="body" sz="quarter" idx="10"/>
          </p:nvPr>
        </p:nvSpPr>
        <p:spPr>
          <a:xfrm>
            <a:off x="693388" y="1488596"/>
            <a:ext cx="7590192" cy="4954735"/>
          </a:xfrm>
          <a:solidFill>
            <a:srgbClr val="FFFFFF">
              <a:alpha val="80000"/>
            </a:srgbClr>
          </a:solidFill>
          <a:ln w="9525">
            <a:noFill/>
            <a:miter lim="800000"/>
            <a:headEnd/>
            <a:tailEnd/>
          </a:ln>
        </p:spPr>
        <p:txBody>
          <a:bodyPr vert="horz" wrap="square" lIns="180000" tIns="108000" rIns="180000" bIns="108000" numCol="1" anchor="t" anchorCtr="0" compatLnSpc="1">
            <a:prstTxWarp prst="textNoShape">
              <a:avLst/>
            </a:prstTxWarp>
          </a:bodyPr>
          <a:lstStyle>
            <a:lvl1pPr algn="l" rtl="0" fontAlgn="base">
              <a:spcBef>
                <a:spcPct val="20000"/>
              </a:spcBef>
              <a:spcAft>
                <a:spcPct val="0"/>
              </a:spcAft>
              <a:buNone/>
              <a:defRPr lang="en-US" sz="1600" smtClean="0">
                <a:solidFill>
                  <a:schemeClr val="tx1"/>
                </a:solidFill>
                <a:latin typeface="+mn-lt"/>
                <a:ea typeface="+mn-ea"/>
                <a:cs typeface="+mn-cs"/>
              </a:defRPr>
            </a:lvl1pPr>
            <a:lvl2pPr algn="l" rtl="0" fontAlgn="base">
              <a:spcBef>
                <a:spcPct val="20000"/>
              </a:spcBef>
              <a:spcAft>
                <a:spcPct val="0"/>
              </a:spcAft>
              <a:buNone/>
              <a:defRPr lang="en-US" sz="1600" smtClean="0">
                <a:solidFill>
                  <a:schemeClr val="tx1"/>
                </a:solidFill>
                <a:latin typeface="+mn-lt"/>
                <a:ea typeface="+mn-ea"/>
                <a:cs typeface="+mn-cs"/>
              </a:defRPr>
            </a:lvl2pPr>
            <a:lvl3pPr algn="l" rtl="0" fontAlgn="base">
              <a:spcBef>
                <a:spcPct val="20000"/>
              </a:spcBef>
              <a:spcAft>
                <a:spcPct val="0"/>
              </a:spcAft>
              <a:buNone/>
              <a:defRPr lang="en-US" sz="1600" smtClean="0">
                <a:solidFill>
                  <a:schemeClr val="tx1"/>
                </a:solidFill>
                <a:latin typeface="+mn-lt"/>
                <a:ea typeface="+mn-ea"/>
                <a:cs typeface="+mn-cs"/>
              </a:defRPr>
            </a:lvl3pPr>
            <a:lvl4pPr algn="l" rtl="0" fontAlgn="base">
              <a:spcBef>
                <a:spcPct val="20000"/>
              </a:spcBef>
              <a:spcAft>
                <a:spcPct val="0"/>
              </a:spcAft>
              <a:buNone/>
              <a:defRPr lang="en-US" sz="1600" smtClean="0">
                <a:solidFill>
                  <a:schemeClr val="tx1"/>
                </a:solidFill>
                <a:latin typeface="+mn-lt"/>
                <a:ea typeface="+mn-ea"/>
                <a:cs typeface="+mn-cs"/>
              </a:defRPr>
            </a:lvl4pPr>
            <a:lvl5pPr algn="l" rtl="0" fontAlgn="base">
              <a:spcBef>
                <a:spcPct val="20000"/>
              </a:spcBef>
              <a:spcAft>
                <a:spcPct val="0"/>
              </a:spcAft>
              <a:buNone/>
              <a:defRPr lang="en-GB" sz="16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itle 25"/>
          <p:cNvSpPr>
            <a:spLocks noGrp="1"/>
          </p:cNvSpPr>
          <p:nvPr>
            <p:ph type="title"/>
          </p:nvPr>
        </p:nvSpPr>
        <p:spPr>
          <a:xfrm>
            <a:off x="695570" y="295092"/>
            <a:ext cx="8085289" cy="917021"/>
          </a:xfrm>
        </p:spPr>
        <p:txBody>
          <a:bodyPr/>
          <a:lstStyle>
            <a:lvl1pPr algn="l">
              <a:defRPr/>
            </a:lvl1pPr>
          </a:lstStyle>
          <a:p>
            <a:r>
              <a:rPr lang="en-US" smtClean="0"/>
              <a:t>Click to edit Master title style</a:t>
            </a:r>
            <a:endParaRPr lang="en-GB" dirty="0"/>
          </a:p>
        </p:txBody>
      </p:sp>
      <p:sp>
        <p:nvSpPr>
          <p:cNvPr id="10" name="Rounded Rectangle 9"/>
          <p:cNvSpPr/>
          <p:nvPr userDrawn="1"/>
        </p:nvSpPr>
        <p:spPr>
          <a:xfrm>
            <a:off x="8944708" y="295275"/>
            <a:ext cx="3012831" cy="914400"/>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srgbClr val="FFFFFF"/>
              </a:solidFill>
            </a:endParaRPr>
          </a:p>
        </p:txBody>
      </p:sp>
      <p:pic>
        <p:nvPicPr>
          <p:cNvPr id="9" name="Picture 8" descr="CYPHP-logo-2017-faces_500px.jpg"/>
          <p:cNvPicPr>
            <a:picLocks noChangeAspect="1"/>
          </p:cNvPicPr>
          <p:nvPr userDrawn="1"/>
        </p:nvPicPr>
        <p:blipFill>
          <a:blip r:embed="rId4" cstate="print"/>
          <a:stretch>
            <a:fillRect/>
          </a:stretch>
        </p:blipFill>
        <p:spPr>
          <a:xfrm>
            <a:off x="9097108" y="327822"/>
            <a:ext cx="2708031" cy="849306"/>
          </a:xfrm>
          <a:prstGeom prst="rect">
            <a:avLst/>
          </a:prstGeom>
        </p:spPr>
      </p:pic>
    </p:spTree>
    <p:extLst>
      <p:ext uri="{BB962C8B-B14F-4D97-AF65-F5344CB8AC3E}">
        <p14:creationId xmlns:p14="http://schemas.microsoft.com/office/powerpoint/2010/main" val="2918941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8" name="Picture 17" descr="background_100%.jpg"/>
          <p:cNvPicPr>
            <a:picLocks noChangeAspect="1"/>
          </p:cNvPicPr>
          <p:nvPr userDrawn="1"/>
        </p:nvPicPr>
        <p:blipFill>
          <a:blip r:embed="rId2" cstate="print"/>
          <a:srcRect l="646"/>
          <a:stretch>
            <a:fillRect/>
          </a:stretch>
        </p:blipFill>
        <p:spPr>
          <a:xfrm>
            <a:off x="327156" y="0"/>
            <a:ext cx="11864844" cy="6858000"/>
          </a:xfrm>
          <a:prstGeom prst="rect">
            <a:avLst/>
          </a:prstGeom>
        </p:spPr>
      </p:pic>
      <p:sp>
        <p:nvSpPr>
          <p:cNvPr id="3" name="Slide Number Placeholder 2"/>
          <p:cNvSpPr>
            <a:spLocks noGrp="1"/>
          </p:cNvSpPr>
          <p:nvPr>
            <p:ph type="sldNum" sz="quarter" idx="10"/>
          </p:nvPr>
        </p:nvSpPr>
        <p:spPr/>
        <p:txBody>
          <a:bodyPr/>
          <a:lstStyle/>
          <a:p>
            <a:pPr>
              <a:defRPr/>
            </a:pPr>
            <a:fld id="{AAADC3CA-5C74-4961-8546-655559CE23D1}" type="slidenum">
              <a:rPr lang="en-GB">
                <a:solidFill>
                  <a:srgbClr val="000000">
                    <a:tint val="75000"/>
                  </a:srgbClr>
                </a:solidFill>
              </a:rPr>
              <a:pPr>
                <a:defRPr/>
              </a:pPr>
              <a:t>‹#›</a:t>
            </a:fld>
            <a:endParaRPr lang="en-GB">
              <a:solidFill>
                <a:srgbClr val="000000">
                  <a:tint val="75000"/>
                </a:srgbClr>
              </a:solidFill>
            </a:endParaRPr>
          </a:p>
        </p:txBody>
      </p:sp>
      <p:pic>
        <p:nvPicPr>
          <p:cNvPr id="21" name="Picture 20" descr="allCYPs.png"/>
          <p:cNvPicPr>
            <a:picLocks noChangeAspect="1"/>
          </p:cNvPicPr>
          <p:nvPr userDrawn="1"/>
        </p:nvPicPr>
        <p:blipFill>
          <a:blip r:embed="rId3" cstate="print"/>
          <a:stretch>
            <a:fillRect/>
          </a:stretch>
        </p:blipFill>
        <p:spPr>
          <a:xfrm>
            <a:off x="9092824" y="2877300"/>
            <a:ext cx="3365262" cy="4076398"/>
          </a:xfrm>
          <a:prstGeom prst="rect">
            <a:avLst/>
          </a:prstGeom>
        </p:spPr>
      </p:pic>
      <p:pic>
        <p:nvPicPr>
          <p:cNvPr id="7" name="Picture 6" descr="JustWheel.png"/>
          <p:cNvPicPr>
            <a:picLocks noChangeAspect="1"/>
          </p:cNvPicPr>
          <p:nvPr userDrawn="1"/>
        </p:nvPicPr>
        <p:blipFill>
          <a:blip r:embed="rId4" cstate="print"/>
          <a:stretch>
            <a:fillRect/>
          </a:stretch>
        </p:blipFill>
        <p:spPr>
          <a:xfrm>
            <a:off x="-1944315" y="0"/>
            <a:ext cx="8577861" cy="6858000"/>
          </a:xfrm>
          <a:prstGeom prst="rect">
            <a:avLst/>
          </a:prstGeom>
        </p:spPr>
      </p:pic>
      <p:pic>
        <p:nvPicPr>
          <p:cNvPr id="24" name="Picture 10" descr="CYPHP colour bar"/>
          <p:cNvPicPr>
            <a:picLocks noChangeAspect="1" noChangeArrowheads="1"/>
          </p:cNvPicPr>
          <p:nvPr userDrawn="1"/>
        </p:nvPicPr>
        <p:blipFill>
          <a:blip r:embed="rId5" cstate="print"/>
          <a:srcRect/>
          <a:stretch>
            <a:fillRect/>
          </a:stretch>
        </p:blipFill>
        <p:spPr bwMode="auto">
          <a:xfrm>
            <a:off x="1" y="0"/>
            <a:ext cx="334108" cy="6858000"/>
          </a:xfrm>
          <a:prstGeom prst="rect">
            <a:avLst/>
          </a:prstGeom>
          <a:noFill/>
          <a:ln w="9525">
            <a:noFill/>
            <a:miter lim="800000"/>
            <a:headEnd/>
            <a:tailEnd/>
          </a:ln>
        </p:spPr>
      </p:pic>
      <p:sp>
        <p:nvSpPr>
          <p:cNvPr id="2" name="Oval 1"/>
          <p:cNvSpPr/>
          <p:nvPr userDrawn="1"/>
        </p:nvSpPr>
        <p:spPr>
          <a:xfrm>
            <a:off x="504957" y="6140450"/>
            <a:ext cx="2371105" cy="431800"/>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dirty="0">
                <a:solidFill>
                  <a:srgbClr val="FFFFFF"/>
                </a:solidFill>
              </a:rPr>
              <a:t>Bridging gaps to help children and young people be healthy, happy, and well</a:t>
            </a:r>
          </a:p>
        </p:txBody>
      </p:sp>
    </p:spTree>
    <p:extLst>
      <p:ext uri="{BB962C8B-B14F-4D97-AF65-F5344CB8AC3E}">
        <p14:creationId xmlns:p14="http://schemas.microsoft.com/office/powerpoint/2010/main" val="2086293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18D71B9E-910D-4ADB-9A2E-63FC00A8AD8E}"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853266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28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E25C409E-7698-444F-9423-D1A4A7E04AA9}"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1232844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6384" y="1689100"/>
            <a:ext cx="5340350"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39934" y="1689100"/>
            <a:ext cx="5342466"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EBBBF1EF-1AD0-4532-B77F-2DA21E44627D}"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3372493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7936523"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p:txBody>
          <a:bodyPr/>
          <a:lstStyle>
            <a:lvl1pPr>
              <a:defRPr/>
            </a:lvl1pPr>
          </a:lstStyle>
          <a:p>
            <a:pPr>
              <a:defRPr/>
            </a:pPr>
            <a:fld id="{312C4536-C6A8-4997-A376-633388F53F72}"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3223009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68A84DC5-CD6E-4C9F-8C79-C3E0A14FEA4A}"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3228661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CEAC924-6218-44CF-AFD7-6DE0D845EBB0}"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66726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825"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81882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81882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BFC9792-173C-40AB-AB94-0E92576122AA}"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042429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454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8" name="Picture 7" descr="justSkyRiver---NoCLouds.png"/>
          <p:cNvPicPr>
            <a:picLocks noChangeAspect="1"/>
          </p:cNvPicPr>
          <p:nvPr/>
        </p:nvPicPr>
        <p:blipFill>
          <a:blip r:embed="rId2" cstate="print"/>
          <a:srcRect t="9697" r="16683" b="15883"/>
          <a:stretch>
            <a:fillRect/>
          </a:stretch>
        </p:blipFill>
        <p:spPr>
          <a:xfrm>
            <a:off x="316598" y="0"/>
            <a:ext cx="11875403" cy="6858000"/>
          </a:xfrm>
          <a:prstGeom prst="rect">
            <a:avLst/>
          </a:prstGeom>
        </p:spPr>
      </p:pic>
      <p:pic>
        <p:nvPicPr>
          <p:cNvPr id="9" name="Picture 8" descr="LondonSkyline.png"/>
          <p:cNvPicPr>
            <a:picLocks noChangeAspect="1"/>
          </p:cNvPicPr>
          <p:nvPr/>
        </p:nvPicPr>
        <p:blipFill>
          <a:blip r:embed="rId3" cstate="print"/>
          <a:stretch>
            <a:fillRect/>
          </a:stretch>
        </p:blipFill>
        <p:spPr>
          <a:xfrm>
            <a:off x="0" y="4424961"/>
            <a:ext cx="12192000" cy="1132279"/>
          </a:xfrm>
          <a:prstGeom prst="rect">
            <a:avLst/>
          </a:prstGeom>
        </p:spPr>
      </p:pic>
      <p:sp>
        <p:nvSpPr>
          <p:cNvPr id="12" name="Flowchart: Punched Tape 11"/>
          <p:cNvSpPr/>
          <p:nvPr/>
        </p:nvSpPr>
        <p:spPr>
          <a:xfrm rot="10800000" flipH="1">
            <a:off x="0" y="6267450"/>
            <a:ext cx="12192000" cy="742950"/>
          </a:xfrm>
          <a:prstGeom prst="flowChartPunchedTa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srgbClr val="FFFFFF"/>
              </a:solidFill>
            </a:endParaRPr>
          </a:p>
        </p:txBody>
      </p:sp>
      <p:sp>
        <p:nvSpPr>
          <p:cNvPr id="3" name="Slide Number Placeholder 2"/>
          <p:cNvSpPr>
            <a:spLocks noGrp="1"/>
          </p:cNvSpPr>
          <p:nvPr>
            <p:ph type="sldNum" sz="quarter" idx="10"/>
          </p:nvPr>
        </p:nvSpPr>
        <p:spPr>
          <a:xfrm>
            <a:off x="8010769" y="6356351"/>
            <a:ext cx="2844800" cy="365125"/>
          </a:xfrm>
        </p:spPr>
        <p:txBody>
          <a:bodyPr/>
          <a:lstStyle>
            <a:lvl1pPr>
              <a:defRPr>
                <a:solidFill>
                  <a:schemeClr val="bg1">
                    <a:lumMod val="95000"/>
                  </a:schemeClr>
                </a:solidFill>
              </a:defRPr>
            </a:lvl1pPr>
          </a:lstStyle>
          <a:p>
            <a:fld id="{B54670BC-25B3-4DDC-8927-AC05F55D031F}" type="slidenum">
              <a:rPr lang="en-GB" smtClean="0"/>
              <a:t>‹#›</a:t>
            </a:fld>
            <a:endParaRPr lang="en-GB"/>
          </a:p>
        </p:txBody>
      </p:sp>
      <p:sp>
        <p:nvSpPr>
          <p:cNvPr id="25" name="Title 24"/>
          <p:cNvSpPr>
            <a:spLocks noGrp="1"/>
          </p:cNvSpPr>
          <p:nvPr>
            <p:ph type="title"/>
          </p:nvPr>
        </p:nvSpPr>
        <p:spPr>
          <a:xfrm>
            <a:off x="869124" y="272423"/>
            <a:ext cx="10882305" cy="780001"/>
          </a:xfrm>
        </p:spPr>
        <p:txBody>
          <a:bodyPr/>
          <a:lstStyle>
            <a:lvl1pPr algn="l">
              <a:defRPr sz="3200"/>
            </a:lvl1pPr>
          </a:lstStyle>
          <a:p>
            <a:r>
              <a:rPr lang="en-US" smtClean="0"/>
              <a:t>Click to edit Master title style</a:t>
            </a:r>
            <a:endParaRPr lang="en-GB" dirty="0"/>
          </a:p>
        </p:txBody>
      </p:sp>
      <p:sp>
        <p:nvSpPr>
          <p:cNvPr id="29" name="Text Placeholder 28"/>
          <p:cNvSpPr>
            <a:spLocks noGrp="1"/>
          </p:cNvSpPr>
          <p:nvPr>
            <p:ph type="body" sz="quarter" idx="12"/>
          </p:nvPr>
        </p:nvSpPr>
        <p:spPr>
          <a:xfrm>
            <a:off x="3795008" y="1154489"/>
            <a:ext cx="7060562" cy="5160586"/>
          </a:xfrm>
          <a:solidFill>
            <a:srgbClr val="FFFFFF">
              <a:alpha val="80000"/>
            </a:srgbClr>
          </a:solidFill>
        </p:spPr>
        <p:txBody>
          <a:bodyPr lIns="180000" tIns="108000" rIns="180000" bIns="108000"/>
          <a:lstStyle>
            <a:lvl1pPr marL="0" indent="0">
              <a:buNone/>
              <a:defRPr sz="1600"/>
            </a:lvl1pPr>
            <a:lvl2pPr>
              <a:buNone/>
              <a:defRPr sz="1400"/>
            </a:lvl2pPr>
            <a:lvl3pPr>
              <a:buNone/>
              <a:defRPr sz="120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3" name="Picture 12" descr="allCYPs.png"/>
          <p:cNvPicPr>
            <a:picLocks noChangeAspect="1"/>
          </p:cNvPicPr>
          <p:nvPr/>
        </p:nvPicPr>
        <p:blipFill>
          <a:blip r:embed="rId4" cstate="print"/>
          <a:stretch>
            <a:fillRect/>
          </a:stretch>
        </p:blipFill>
        <p:spPr>
          <a:xfrm>
            <a:off x="10854862" y="5238750"/>
            <a:ext cx="1337138" cy="1619698"/>
          </a:xfrm>
          <a:prstGeom prst="rect">
            <a:avLst/>
          </a:prstGeom>
        </p:spPr>
      </p:pic>
      <p:pic>
        <p:nvPicPr>
          <p:cNvPr id="11" name="Picture 10" descr="JustWheel.png"/>
          <p:cNvPicPr>
            <a:picLocks noChangeAspect="1"/>
          </p:cNvPicPr>
          <p:nvPr/>
        </p:nvPicPr>
        <p:blipFill>
          <a:blip r:embed="rId5" cstate="print"/>
          <a:stretch>
            <a:fillRect/>
          </a:stretch>
        </p:blipFill>
        <p:spPr>
          <a:xfrm>
            <a:off x="-858453" y="3295650"/>
            <a:ext cx="4455721" cy="3562350"/>
          </a:xfrm>
          <a:prstGeom prst="rect">
            <a:avLst/>
          </a:prstGeom>
        </p:spPr>
      </p:pic>
      <p:pic>
        <p:nvPicPr>
          <p:cNvPr id="15" name="Picture 10" descr="CYPHP colour bar"/>
          <p:cNvPicPr>
            <a:picLocks noChangeAspect="1" noChangeArrowheads="1"/>
          </p:cNvPicPr>
          <p:nvPr/>
        </p:nvPicPr>
        <p:blipFill>
          <a:blip r:embed="rId6" cstate="print"/>
          <a:srcRect/>
          <a:stretch>
            <a:fillRect/>
          </a:stretch>
        </p:blipFill>
        <p:spPr bwMode="auto">
          <a:xfrm>
            <a:off x="1" y="0"/>
            <a:ext cx="334108" cy="6858000"/>
          </a:xfrm>
          <a:prstGeom prst="rect">
            <a:avLst/>
          </a:prstGeom>
          <a:noFill/>
          <a:ln w="9525">
            <a:noFill/>
            <a:miter lim="800000"/>
            <a:headEnd/>
            <a:tailEnd/>
          </a:ln>
        </p:spPr>
      </p:pic>
      <p:sp>
        <p:nvSpPr>
          <p:cNvPr id="4" name="Oval 3"/>
          <p:cNvSpPr/>
          <p:nvPr/>
        </p:nvSpPr>
        <p:spPr>
          <a:xfrm>
            <a:off x="523946" y="6505433"/>
            <a:ext cx="845461" cy="216042"/>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srgbClr val="FFFFFF"/>
              </a:solidFill>
            </a:endParaRPr>
          </a:p>
        </p:txBody>
      </p:sp>
    </p:spTree>
    <p:extLst>
      <p:ext uri="{BB962C8B-B14F-4D97-AF65-F5344CB8AC3E}">
        <p14:creationId xmlns:p14="http://schemas.microsoft.com/office/powerpoint/2010/main" val="3693620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YPHP_Logo(1)Print-01(1)"/>
          <p:cNvPicPr>
            <a:picLocks noChangeAspect="1" noChangeArrowheads="1"/>
          </p:cNvPicPr>
          <p:nvPr userDrawn="1"/>
        </p:nvPicPr>
        <p:blipFill>
          <a:blip r:embed="rId2" cstate="print"/>
          <a:srcRect l="31142" t="73130" r="32693" b="4531"/>
          <a:stretch>
            <a:fillRect/>
          </a:stretch>
        </p:blipFill>
        <p:spPr bwMode="auto">
          <a:xfrm>
            <a:off x="4507523" y="3362325"/>
            <a:ext cx="3235569" cy="1009650"/>
          </a:xfrm>
          <a:prstGeom prst="rect">
            <a:avLst/>
          </a:prstGeom>
          <a:noFill/>
          <a:ln w="9525">
            <a:noFill/>
            <a:miter lim="800000"/>
            <a:headEnd/>
            <a:tailEnd/>
          </a:ln>
        </p:spPr>
      </p:pic>
      <p:pic>
        <p:nvPicPr>
          <p:cNvPr id="5" name="Picture 7" descr="CYPHP colour bar"/>
          <p:cNvPicPr>
            <a:picLocks noChangeAspect="1" noChangeArrowheads="1"/>
          </p:cNvPicPr>
          <p:nvPr userDrawn="1"/>
        </p:nvPicPr>
        <p:blipFill>
          <a:blip r:embed="rId3" cstate="print"/>
          <a:srcRect/>
          <a:stretch>
            <a:fillRect/>
          </a:stretch>
        </p:blipFill>
        <p:spPr bwMode="auto">
          <a:xfrm>
            <a:off x="0" y="4484689"/>
            <a:ext cx="12192000" cy="136525"/>
          </a:xfrm>
          <a:prstGeom prst="rect">
            <a:avLst/>
          </a:prstGeom>
          <a:noFill/>
          <a:ln w="9525">
            <a:noFill/>
            <a:miter lim="800000"/>
            <a:headEnd/>
            <a:tailEnd/>
          </a:ln>
        </p:spPr>
      </p:pic>
      <p:sp>
        <p:nvSpPr>
          <p:cNvPr id="3074" name="Rectangle 2"/>
          <p:cNvSpPr>
            <a:spLocks noGrp="1" noChangeArrowheads="1"/>
          </p:cNvSpPr>
          <p:nvPr>
            <p:ph type="ctrTitle"/>
          </p:nvPr>
        </p:nvSpPr>
        <p:spPr>
          <a:xfrm>
            <a:off x="914400" y="4510090"/>
            <a:ext cx="10363200" cy="1152525"/>
          </a:xfrm>
        </p:spPr>
        <p:txBody>
          <a:bodyPr/>
          <a:lstStyle>
            <a:lvl1pPr>
              <a:defRPr sz="2800"/>
            </a:lvl1pPr>
          </a:lstStyle>
          <a:p>
            <a:r>
              <a:rPr lang="en-US"/>
              <a:t>Click to edit Master title style</a:t>
            </a:r>
            <a:endParaRPr lang="en-GB"/>
          </a:p>
        </p:txBody>
      </p:sp>
      <p:sp>
        <p:nvSpPr>
          <p:cNvPr id="3075" name="Rectangle 3"/>
          <p:cNvSpPr>
            <a:spLocks noGrp="1" noChangeArrowheads="1"/>
          </p:cNvSpPr>
          <p:nvPr>
            <p:ph type="subTitle" idx="1"/>
          </p:nvPr>
        </p:nvSpPr>
        <p:spPr>
          <a:xfrm>
            <a:off x="1828800" y="5656265"/>
            <a:ext cx="8534400" cy="1201737"/>
          </a:xfrm>
        </p:spPr>
        <p:txBody>
          <a:bodyPr/>
          <a:lstStyle>
            <a:lvl1pPr marL="0" indent="0" algn="ctr">
              <a:buFontTx/>
              <a:buNone/>
              <a:defRPr sz="2000"/>
            </a:lvl1pPr>
          </a:lstStyle>
          <a:p>
            <a:r>
              <a:rPr lang="en-US"/>
              <a:t>Click to edit Master subtitle style</a:t>
            </a:r>
            <a:endParaRPr lang="en-GB"/>
          </a:p>
        </p:txBody>
      </p:sp>
      <p:sp>
        <p:nvSpPr>
          <p:cNvPr id="6" name="Slide Number Placeholder 5"/>
          <p:cNvSpPr>
            <a:spLocks noGrp="1"/>
          </p:cNvSpPr>
          <p:nvPr>
            <p:ph type="sldNum" sz="quarter" idx="10"/>
          </p:nvPr>
        </p:nvSpPr>
        <p:spPr/>
        <p:txBody>
          <a:bodyPr/>
          <a:lstStyle>
            <a:lvl1pPr algn="r">
              <a:defRPr sz="1200" smtClean="0">
                <a:solidFill>
                  <a:schemeClr val="tx1">
                    <a:tint val="75000"/>
                  </a:schemeClr>
                </a:solidFill>
              </a:defRPr>
            </a:lvl1pPr>
          </a:lstStyle>
          <a:p>
            <a:pPr>
              <a:defRPr/>
            </a:pPr>
            <a:fld id="{A23AAFC2-D93B-4FD0-9264-ACB5AA1A1C17}" type="slidenum">
              <a:rPr lang="en-GB">
                <a:solidFill>
                  <a:srgbClr val="000000">
                    <a:tint val="75000"/>
                  </a:srgbClr>
                </a:solidFill>
              </a:rPr>
              <a:pPr>
                <a:defRPr/>
              </a:pPr>
              <a:t>‹#›</a:t>
            </a:fld>
            <a:endParaRPr lang="en-GB">
              <a:solidFill>
                <a:srgbClr val="000000">
                  <a:tint val="75000"/>
                </a:srgbClr>
              </a:solidFill>
            </a:endParaRPr>
          </a:p>
        </p:txBody>
      </p:sp>
      <p:pic>
        <p:nvPicPr>
          <p:cNvPr id="7" name="Picture 6" descr="CYPHP-logo-2017-faces_750px.jpg"/>
          <p:cNvPicPr>
            <a:picLocks noChangeAspect="1"/>
          </p:cNvPicPr>
          <p:nvPr userDrawn="1"/>
        </p:nvPicPr>
        <p:blipFill>
          <a:blip r:embed="rId4" cstate="print"/>
          <a:stretch>
            <a:fillRect/>
          </a:stretch>
        </p:blipFill>
        <p:spPr>
          <a:xfrm>
            <a:off x="3059723" y="342900"/>
            <a:ext cx="5791200" cy="1819402"/>
          </a:xfrm>
          <a:prstGeom prst="rect">
            <a:avLst/>
          </a:prstGeom>
        </p:spPr>
      </p:pic>
      <p:sp>
        <p:nvSpPr>
          <p:cNvPr id="8" name="TextBox 7"/>
          <p:cNvSpPr txBox="1"/>
          <p:nvPr userDrawn="1"/>
        </p:nvSpPr>
        <p:spPr>
          <a:xfrm>
            <a:off x="1312985" y="2533651"/>
            <a:ext cx="9624646" cy="646331"/>
          </a:xfrm>
          <a:prstGeom prst="rect">
            <a:avLst/>
          </a:prstGeom>
          <a:noFill/>
        </p:spPr>
        <p:txBody>
          <a:bodyPr wrap="square" rtlCol="0">
            <a:spAutoFit/>
          </a:bodyPr>
          <a:lstStyle/>
          <a:p>
            <a:pPr algn="ctr" fontAlgn="base">
              <a:spcBef>
                <a:spcPct val="0"/>
              </a:spcBef>
              <a:spcAft>
                <a:spcPct val="0"/>
              </a:spcAft>
            </a:pPr>
            <a:r>
              <a:rPr lang="en-GB" cap="all" dirty="0">
                <a:solidFill>
                  <a:srgbClr val="FFFFFF">
                    <a:lumMod val="65000"/>
                  </a:srgbClr>
                </a:solidFill>
              </a:rPr>
              <a:t>MAKING A DIFFERENCE TO CHILDREN AND YOUNG PEOPLE EVERY DAY</a:t>
            </a:r>
            <a:r>
              <a:rPr lang="en-GB" dirty="0">
                <a:solidFill>
                  <a:srgbClr val="FFFFFF">
                    <a:lumMod val="65000"/>
                  </a:srgbClr>
                </a:solidFill>
              </a:rPr>
              <a:t/>
            </a:r>
            <a:br>
              <a:rPr lang="en-GB" dirty="0">
                <a:solidFill>
                  <a:srgbClr val="FFFFFF">
                    <a:lumMod val="65000"/>
                  </a:srgbClr>
                </a:solidFill>
              </a:rPr>
            </a:br>
            <a:r>
              <a:rPr lang="en-GB" cap="all" dirty="0">
                <a:solidFill>
                  <a:srgbClr val="FFFFFF">
                    <a:lumMod val="65000"/>
                  </a:srgbClr>
                </a:solidFill>
              </a:rPr>
              <a:t>IN LAMBETH AND SOUTHWARK</a:t>
            </a:r>
            <a:endParaRPr lang="en-GB" dirty="0">
              <a:solidFill>
                <a:srgbClr val="FFFFFF">
                  <a:lumMod val="65000"/>
                </a:srgbClr>
              </a:solidFill>
            </a:endParaRPr>
          </a:p>
        </p:txBody>
      </p:sp>
    </p:spTree>
    <p:extLst>
      <p:ext uri="{BB962C8B-B14F-4D97-AF65-F5344CB8AC3E}">
        <p14:creationId xmlns:p14="http://schemas.microsoft.com/office/powerpoint/2010/main" val="2920237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AADC3CA-5C74-4961-8546-655559CE23D1}" type="slidenum">
              <a:rPr lang="en-GB">
                <a:solidFill>
                  <a:srgbClr val="000000">
                    <a:tint val="75000"/>
                  </a:srgbClr>
                </a:solidFill>
              </a:rPr>
              <a:pPr>
                <a:defRPr/>
              </a:pPr>
              <a:t>‹#›</a:t>
            </a:fld>
            <a:endParaRPr lang="en-GB">
              <a:solidFill>
                <a:srgbClr val="000000">
                  <a:tint val="75000"/>
                </a:srgbClr>
              </a:solidFill>
            </a:endParaRPr>
          </a:p>
        </p:txBody>
      </p:sp>
      <p:pic>
        <p:nvPicPr>
          <p:cNvPr id="4" name="Picture 3" descr="background.jpg"/>
          <p:cNvPicPr>
            <a:picLocks noChangeAspect="1"/>
          </p:cNvPicPr>
          <p:nvPr userDrawn="1"/>
        </p:nvPicPr>
        <p:blipFill>
          <a:blip r:embed="rId2" cstate="print"/>
          <a:srcRect l="1003" b="549"/>
          <a:stretch>
            <a:fillRect/>
          </a:stretch>
        </p:blipFill>
        <p:spPr>
          <a:xfrm>
            <a:off x="307897" y="0"/>
            <a:ext cx="11884103" cy="6858000"/>
          </a:xfrm>
          <a:prstGeom prst="rect">
            <a:avLst/>
          </a:prstGeom>
          <a:noFill/>
          <a:ln>
            <a:noFill/>
          </a:ln>
        </p:spPr>
      </p:pic>
      <p:sp>
        <p:nvSpPr>
          <p:cNvPr id="25" name="Title 24"/>
          <p:cNvSpPr>
            <a:spLocks noGrp="1"/>
          </p:cNvSpPr>
          <p:nvPr userDrawn="1">
            <p:ph type="title"/>
          </p:nvPr>
        </p:nvSpPr>
        <p:spPr>
          <a:xfrm>
            <a:off x="5266096" y="272423"/>
            <a:ext cx="6529531" cy="780001"/>
          </a:xfrm>
        </p:spPr>
        <p:txBody>
          <a:bodyPr/>
          <a:lstStyle>
            <a:lvl1pPr>
              <a:defRPr sz="3200"/>
            </a:lvl1pPr>
          </a:lstStyle>
          <a:p>
            <a:r>
              <a:rPr lang="en-US"/>
              <a:t>Click to edit Master title style</a:t>
            </a:r>
            <a:endParaRPr lang="en-GB" dirty="0"/>
          </a:p>
        </p:txBody>
      </p:sp>
      <p:sp>
        <p:nvSpPr>
          <p:cNvPr id="29" name="Text Placeholder 28"/>
          <p:cNvSpPr>
            <a:spLocks noGrp="1"/>
          </p:cNvSpPr>
          <p:nvPr>
            <p:ph type="body" sz="quarter" idx="12"/>
          </p:nvPr>
        </p:nvSpPr>
        <p:spPr>
          <a:xfrm>
            <a:off x="6762224" y="1354514"/>
            <a:ext cx="5033108" cy="5020408"/>
          </a:xfrm>
          <a:solidFill>
            <a:srgbClr val="FFFFFF">
              <a:alpha val="80000"/>
            </a:srgbClr>
          </a:solidFill>
        </p:spPr>
        <p:txBody>
          <a:bodyPr lIns="180000" tIns="108000" rIns="180000" bIns="108000"/>
          <a:lstStyle>
            <a:lvl1pPr marL="0" indent="0">
              <a:buNone/>
              <a:defRPr sz="1600"/>
            </a:lvl1pPr>
            <a:lvl2pPr>
              <a:buNone/>
              <a:defRPr sz="1400"/>
            </a:lvl2pPr>
            <a:lvl3pPr>
              <a:buNone/>
              <a:defRPr sz="1200"/>
            </a:lvl3pPr>
            <a:lvl4pPr>
              <a:buNone/>
              <a:defRPr sz="1100"/>
            </a:lvl4pPr>
            <a:lvl5pPr>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JustWheel.png"/>
          <p:cNvPicPr>
            <a:picLocks noChangeAspect="1"/>
          </p:cNvPicPr>
          <p:nvPr userDrawn="1"/>
        </p:nvPicPr>
        <p:blipFill>
          <a:blip r:embed="rId3" cstate="print"/>
          <a:stretch>
            <a:fillRect/>
          </a:stretch>
        </p:blipFill>
        <p:spPr>
          <a:xfrm>
            <a:off x="-1944315" y="0"/>
            <a:ext cx="8577861" cy="6858000"/>
          </a:xfrm>
          <a:prstGeom prst="rect">
            <a:avLst/>
          </a:prstGeom>
        </p:spPr>
      </p:pic>
      <p:pic>
        <p:nvPicPr>
          <p:cNvPr id="19" name="Picture 10" descr="CYPHP colour bar"/>
          <p:cNvPicPr>
            <a:picLocks noChangeAspect="1" noChangeArrowheads="1"/>
          </p:cNvPicPr>
          <p:nvPr userDrawn="1"/>
        </p:nvPicPr>
        <p:blipFill>
          <a:blip r:embed="rId4" cstate="print"/>
          <a:srcRect/>
          <a:stretch>
            <a:fillRect/>
          </a:stretch>
        </p:blipFill>
        <p:spPr bwMode="auto">
          <a:xfrm>
            <a:off x="1" y="0"/>
            <a:ext cx="334108" cy="6858000"/>
          </a:xfrm>
          <a:prstGeom prst="rect">
            <a:avLst/>
          </a:prstGeom>
          <a:noFill/>
          <a:ln w="9525">
            <a:noFill/>
            <a:miter lim="800000"/>
            <a:headEnd/>
            <a:tailEnd/>
          </a:ln>
        </p:spPr>
      </p:pic>
    </p:spTree>
    <p:extLst>
      <p:ext uri="{BB962C8B-B14F-4D97-AF65-F5344CB8AC3E}">
        <p14:creationId xmlns:p14="http://schemas.microsoft.com/office/powerpoint/2010/main" val="3256360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2" cstate="print"/>
          <a:srcRect l="1003" b="549"/>
          <a:stretch>
            <a:fillRect/>
          </a:stretch>
        </p:blipFill>
        <p:spPr>
          <a:xfrm>
            <a:off x="307897" y="0"/>
            <a:ext cx="11884103" cy="6858000"/>
          </a:xfrm>
          <a:prstGeom prst="rect">
            <a:avLst/>
          </a:prstGeom>
          <a:noFill/>
          <a:ln>
            <a:noFill/>
          </a:ln>
        </p:spPr>
      </p:pic>
      <p:sp>
        <p:nvSpPr>
          <p:cNvPr id="3" name="Slide Number Placeholder 2"/>
          <p:cNvSpPr>
            <a:spLocks noGrp="1"/>
          </p:cNvSpPr>
          <p:nvPr>
            <p:ph type="sldNum" sz="quarter" idx="10"/>
          </p:nvPr>
        </p:nvSpPr>
        <p:spPr/>
        <p:txBody>
          <a:bodyPr/>
          <a:lstStyle/>
          <a:p>
            <a:pPr>
              <a:defRPr/>
            </a:pPr>
            <a:fld id="{AAADC3CA-5C74-4961-8546-655559CE23D1}" type="slidenum">
              <a:rPr lang="en-GB">
                <a:solidFill>
                  <a:srgbClr val="000000">
                    <a:tint val="75000"/>
                  </a:srgbClr>
                </a:solidFill>
              </a:rPr>
              <a:pPr>
                <a:defRPr/>
              </a:pPr>
              <a:t>‹#›</a:t>
            </a:fld>
            <a:endParaRPr lang="en-GB">
              <a:solidFill>
                <a:srgbClr val="000000">
                  <a:tint val="75000"/>
                </a:srgbClr>
              </a:solidFill>
            </a:endParaRPr>
          </a:p>
        </p:txBody>
      </p:sp>
      <p:sp>
        <p:nvSpPr>
          <p:cNvPr id="25" name="Title 24"/>
          <p:cNvSpPr>
            <a:spLocks noGrp="1"/>
          </p:cNvSpPr>
          <p:nvPr userDrawn="1">
            <p:ph type="title"/>
          </p:nvPr>
        </p:nvSpPr>
        <p:spPr>
          <a:xfrm>
            <a:off x="5266096" y="272423"/>
            <a:ext cx="6529531" cy="780001"/>
          </a:xfrm>
        </p:spPr>
        <p:txBody>
          <a:bodyPr/>
          <a:lstStyle>
            <a:lvl1pPr>
              <a:defRPr sz="3200"/>
            </a:lvl1pPr>
          </a:lstStyle>
          <a:p>
            <a:r>
              <a:rPr lang="en-US"/>
              <a:t>Click to edit Master title style</a:t>
            </a:r>
            <a:endParaRPr lang="en-GB" dirty="0"/>
          </a:p>
        </p:txBody>
      </p:sp>
      <p:sp>
        <p:nvSpPr>
          <p:cNvPr id="29" name="Text Placeholder 28"/>
          <p:cNvSpPr>
            <a:spLocks noGrp="1"/>
          </p:cNvSpPr>
          <p:nvPr>
            <p:ph type="body" sz="quarter" idx="12"/>
          </p:nvPr>
        </p:nvSpPr>
        <p:spPr>
          <a:xfrm>
            <a:off x="6755142" y="1354514"/>
            <a:ext cx="5033108" cy="5020408"/>
          </a:xfrm>
          <a:solidFill>
            <a:srgbClr val="FFFFFF">
              <a:alpha val="80000"/>
            </a:srgbClr>
          </a:solidFill>
        </p:spPr>
        <p:txBody>
          <a:bodyPr lIns="180000" tIns="108000" rIns="180000" bIns="108000"/>
          <a:lstStyle>
            <a:lvl1pPr marL="0" indent="0">
              <a:buNone/>
              <a:defRPr sz="1600"/>
            </a:lvl1pPr>
            <a:lvl2pPr>
              <a:buNone/>
              <a:defRPr sz="1400"/>
            </a:lvl2pPr>
            <a:lvl3pPr>
              <a:buNone/>
              <a:defRPr sz="1200"/>
            </a:lvl3pPr>
            <a:lvl4pPr>
              <a:buNone/>
              <a:defRPr sz="1100"/>
            </a:lvl4pPr>
            <a:lvl5pPr>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JustWheel.png"/>
          <p:cNvPicPr>
            <a:picLocks noChangeAspect="1"/>
          </p:cNvPicPr>
          <p:nvPr userDrawn="1"/>
        </p:nvPicPr>
        <p:blipFill>
          <a:blip r:embed="rId3" cstate="print"/>
          <a:stretch>
            <a:fillRect/>
          </a:stretch>
        </p:blipFill>
        <p:spPr>
          <a:xfrm>
            <a:off x="-1944315" y="0"/>
            <a:ext cx="8577861" cy="6858000"/>
          </a:xfrm>
          <a:prstGeom prst="rect">
            <a:avLst/>
          </a:prstGeom>
        </p:spPr>
      </p:pic>
      <p:pic>
        <p:nvPicPr>
          <p:cNvPr id="20" name="Picture 10" descr="CYPHP colour bar"/>
          <p:cNvPicPr>
            <a:picLocks noChangeAspect="1" noChangeArrowheads="1"/>
          </p:cNvPicPr>
          <p:nvPr userDrawn="1"/>
        </p:nvPicPr>
        <p:blipFill>
          <a:blip r:embed="rId4" cstate="print"/>
          <a:srcRect/>
          <a:stretch>
            <a:fillRect/>
          </a:stretch>
        </p:blipFill>
        <p:spPr bwMode="auto">
          <a:xfrm>
            <a:off x="1" y="0"/>
            <a:ext cx="334108" cy="6858000"/>
          </a:xfrm>
          <a:prstGeom prst="rect">
            <a:avLst/>
          </a:prstGeom>
          <a:noFill/>
          <a:ln w="9525">
            <a:noFill/>
            <a:miter lim="800000"/>
            <a:headEnd/>
            <a:tailEnd/>
          </a:ln>
        </p:spPr>
      </p:pic>
    </p:spTree>
    <p:extLst>
      <p:ext uri="{BB962C8B-B14F-4D97-AF65-F5344CB8AC3E}">
        <p14:creationId xmlns:p14="http://schemas.microsoft.com/office/powerpoint/2010/main" val="35066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descr="justSkyRiver---NoCLouds.png"/>
          <p:cNvPicPr>
            <a:picLocks noChangeAspect="1"/>
          </p:cNvPicPr>
          <p:nvPr userDrawn="1"/>
        </p:nvPicPr>
        <p:blipFill>
          <a:blip r:embed="rId2" cstate="print"/>
          <a:srcRect t="9697" r="16683" b="15883"/>
          <a:stretch>
            <a:fillRect/>
          </a:stretch>
        </p:blipFill>
        <p:spPr>
          <a:xfrm>
            <a:off x="316598" y="0"/>
            <a:ext cx="11875403" cy="6858000"/>
          </a:xfrm>
          <a:prstGeom prst="rect">
            <a:avLst/>
          </a:prstGeom>
        </p:spPr>
      </p:pic>
      <p:pic>
        <p:nvPicPr>
          <p:cNvPr id="9" name="Picture 8" descr="LondonSkyline.png"/>
          <p:cNvPicPr>
            <a:picLocks noChangeAspect="1"/>
          </p:cNvPicPr>
          <p:nvPr userDrawn="1"/>
        </p:nvPicPr>
        <p:blipFill>
          <a:blip r:embed="rId3" cstate="print"/>
          <a:stretch>
            <a:fillRect/>
          </a:stretch>
        </p:blipFill>
        <p:spPr>
          <a:xfrm>
            <a:off x="0" y="4424961"/>
            <a:ext cx="12192000" cy="1132279"/>
          </a:xfrm>
          <a:prstGeom prst="rect">
            <a:avLst/>
          </a:prstGeom>
        </p:spPr>
      </p:pic>
      <p:sp>
        <p:nvSpPr>
          <p:cNvPr id="12" name="Flowchart: Punched Tape 11"/>
          <p:cNvSpPr/>
          <p:nvPr userDrawn="1"/>
        </p:nvSpPr>
        <p:spPr>
          <a:xfrm rot="10800000" flipH="1">
            <a:off x="0" y="6267450"/>
            <a:ext cx="12192000" cy="742950"/>
          </a:xfrm>
          <a:prstGeom prst="flowChartPunchedTa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 name="Slide Number Placeholder 2"/>
          <p:cNvSpPr>
            <a:spLocks noGrp="1"/>
          </p:cNvSpPr>
          <p:nvPr>
            <p:ph type="sldNum" sz="quarter" idx="10"/>
          </p:nvPr>
        </p:nvSpPr>
        <p:spPr>
          <a:xfrm>
            <a:off x="8010769" y="6356351"/>
            <a:ext cx="2844800" cy="365125"/>
          </a:xfrm>
        </p:spPr>
        <p:txBody>
          <a:bodyPr/>
          <a:lstStyle>
            <a:lvl1pPr>
              <a:defRPr>
                <a:solidFill>
                  <a:schemeClr val="bg1">
                    <a:lumMod val="95000"/>
                  </a:schemeClr>
                </a:solidFill>
              </a:defRPr>
            </a:lvl1pPr>
          </a:lstStyle>
          <a:p>
            <a:pPr>
              <a:defRPr/>
            </a:pPr>
            <a:fld id="{AAADC3CA-5C74-4961-8546-655559CE23D1}" type="slidenum">
              <a:rPr lang="en-GB" smtClean="0">
                <a:solidFill>
                  <a:srgbClr val="FFFFFF">
                    <a:lumMod val="95000"/>
                  </a:srgbClr>
                </a:solidFill>
              </a:rPr>
              <a:pPr>
                <a:defRPr/>
              </a:pPr>
              <a:t>‹#›</a:t>
            </a:fld>
            <a:endParaRPr lang="en-GB" dirty="0">
              <a:solidFill>
                <a:srgbClr val="FFFFFF">
                  <a:lumMod val="95000"/>
                </a:srgbClr>
              </a:solidFill>
            </a:endParaRPr>
          </a:p>
        </p:txBody>
      </p:sp>
      <p:sp>
        <p:nvSpPr>
          <p:cNvPr id="25" name="Title 24"/>
          <p:cNvSpPr>
            <a:spLocks noGrp="1"/>
          </p:cNvSpPr>
          <p:nvPr userDrawn="1">
            <p:ph type="title"/>
          </p:nvPr>
        </p:nvSpPr>
        <p:spPr>
          <a:xfrm>
            <a:off x="869124" y="272423"/>
            <a:ext cx="10882305" cy="780001"/>
          </a:xfrm>
        </p:spPr>
        <p:txBody>
          <a:bodyPr/>
          <a:lstStyle>
            <a:lvl1pPr algn="l">
              <a:defRPr sz="3200"/>
            </a:lvl1pPr>
          </a:lstStyle>
          <a:p>
            <a:r>
              <a:rPr lang="en-US"/>
              <a:t>Click to edit Master title style</a:t>
            </a:r>
            <a:endParaRPr lang="en-GB" dirty="0"/>
          </a:p>
        </p:txBody>
      </p:sp>
      <p:sp>
        <p:nvSpPr>
          <p:cNvPr id="29" name="Text Placeholder 28"/>
          <p:cNvSpPr>
            <a:spLocks noGrp="1"/>
          </p:cNvSpPr>
          <p:nvPr>
            <p:ph type="body" sz="quarter" idx="12"/>
          </p:nvPr>
        </p:nvSpPr>
        <p:spPr>
          <a:xfrm>
            <a:off x="3795008" y="1154489"/>
            <a:ext cx="7060562" cy="5160586"/>
          </a:xfrm>
          <a:solidFill>
            <a:srgbClr val="FFFFFF">
              <a:alpha val="80000"/>
            </a:srgbClr>
          </a:solidFill>
        </p:spPr>
        <p:txBody>
          <a:bodyPr lIns="180000" tIns="108000" rIns="180000" bIns="108000"/>
          <a:lstStyle>
            <a:lvl1pPr marL="0" indent="0">
              <a:buNone/>
              <a:defRPr sz="1600"/>
            </a:lvl1pPr>
            <a:lvl2pPr>
              <a:buNone/>
              <a:defRPr sz="1400"/>
            </a:lvl2pPr>
            <a:lvl3pPr>
              <a:buNone/>
              <a:defRPr sz="1200"/>
            </a:lvl3pPr>
            <a:lvl4pPr>
              <a:buNone/>
              <a:defRPr sz="1100"/>
            </a:lvl4pPr>
            <a:lvl5pPr>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descr="allCYPs.png"/>
          <p:cNvPicPr>
            <a:picLocks noChangeAspect="1"/>
          </p:cNvPicPr>
          <p:nvPr userDrawn="1"/>
        </p:nvPicPr>
        <p:blipFill>
          <a:blip r:embed="rId4" cstate="print"/>
          <a:stretch>
            <a:fillRect/>
          </a:stretch>
        </p:blipFill>
        <p:spPr>
          <a:xfrm>
            <a:off x="10854862" y="5238750"/>
            <a:ext cx="1337138" cy="1619698"/>
          </a:xfrm>
          <a:prstGeom prst="rect">
            <a:avLst/>
          </a:prstGeom>
        </p:spPr>
      </p:pic>
      <p:pic>
        <p:nvPicPr>
          <p:cNvPr id="14" name="Picture 13" descr="JustWheel.png"/>
          <p:cNvPicPr>
            <a:picLocks noChangeAspect="1"/>
          </p:cNvPicPr>
          <p:nvPr userDrawn="1"/>
        </p:nvPicPr>
        <p:blipFill>
          <a:blip r:embed="rId5" cstate="print"/>
          <a:stretch>
            <a:fillRect/>
          </a:stretch>
        </p:blipFill>
        <p:spPr>
          <a:xfrm>
            <a:off x="-858453" y="3295650"/>
            <a:ext cx="4455721" cy="3562350"/>
          </a:xfrm>
          <a:prstGeom prst="rect">
            <a:avLst/>
          </a:prstGeom>
        </p:spPr>
      </p:pic>
      <p:pic>
        <p:nvPicPr>
          <p:cNvPr id="19" name="Picture 10" descr="CYPHP colour bar"/>
          <p:cNvPicPr>
            <a:picLocks noChangeAspect="1" noChangeArrowheads="1"/>
          </p:cNvPicPr>
          <p:nvPr userDrawn="1"/>
        </p:nvPicPr>
        <p:blipFill>
          <a:blip r:embed="rId6" cstate="print"/>
          <a:srcRect/>
          <a:stretch>
            <a:fillRect/>
          </a:stretch>
        </p:blipFill>
        <p:spPr bwMode="auto">
          <a:xfrm>
            <a:off x="1" y="0"/>
            <a:ext cx="334108" cy="6858000"/>
          </a:xfrm>
          <a:prstGeom prst="rect">
            <a:avLst/>
          </a:prstGeom>
          <a:noFill/>
          <a:ln w="9525">
            <a:noFill/>
            <a:miter lim="800000"/>
            <a:headEnd/>
            <a:tailEnd/>
          </a:ln>
        </p:spPr>
      </p:pic>
    </p:spTree>
    <p:extLst>
      <p:ext uri="{BB962C8B-B14F-4D97-AF65-F5344CB8AC3E}">
        <p14:creationId xmlns:p14="http://schemas.microsoft.com/office/powerpoint/2010/main" val="1307636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justSkyRiver---NoCLouds.png"/>
          <p:cNvPicPr>
            <a:picLocks noChangeAspect="1"/>
          </p:cNvPicPr>
          <p:nvPr userDrawn="1"/>
        </p:nvPicPr>
        <p:blipFill>
          <a:blip r:embed="rId2" cstate="print"/>
          <a:srcRect t="9697" r="16683" b="15883"/>
          <a:stretch>
            <a:fillRect/>
          </a:stretch>
        </p:blipFill>
        <p:spPr>
          <a:xfrm>
            <a:off x="316598" y="0"/>
            <a:ext cx="11875403" cy="6858000"/>
          </a:xfrm>
          <a:prstGeom prst="rect">
            <a:avLst/>
          </a:prstGeom>
        </p:spPr>
      </p:pic>
      <p:pic>
        <p:nvPicPr>
          <p:cNvPr id="9" name="Picture 8" descr="LondonSkyline.png"/>
          <p:cNvPicPr>
            <a:picLocks noChangeAspect="1"/>
          </p:cNvPicPr>
          <p:nvPr userDrawn="1"/>
        </p:nvPicPr>
        <p:blipFill>
          <a:blip r:embed="rId3" cstate="print"/>
          <a:stretch>
            <a:fillRect/>
          </a:stretch>
        </p:blipFill>
        <p:spPr>
          <a:xfrm>
            <a:off x="0" y="4424961"/>
            <a:ext cx="12192000" cy="1132279"/>
          </a:xfrm>
          <a:prstGeom prst="rect">
            <a:avLst/>
          </a:prstGeom>
        </p:spPr>
      </p:pic>
      <p:sp>
        <p:nvSpPr>
          <p:cNvPr id="12" name="Flowchart: Punched Tape 11"/>
          <p:cNvSpPr/>
          <p:nvPr userDrawn="1"/>
        </p:nvSpPr>
        <p:spPr>
          <a:xfrm rot="10800000" flipH="1">
            <a:off x="0" y="6267450"/>
            <a:ext cx="12192000" cy="742950"/>
          </a:xfrm>
          <a:prstGeom prst="flowChartPunchedTa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 name="Slide Number Placeholder 2"/>
          <p:cNvSpPr>
            <a:spLocks noGrp="1"/>
          </p:cNvSpPr>
          <p:nvPr>
            <p:ph type="sldNum" sz="quarter" idx="10"/>
          </p:nvPr>
        </p:nvSpPr>
        <p:spPr>
          <a:xfrm>
            <a:off x="8010769" y="6356351"/>
            <a:ext cx="2844800" cy="365125"/>
          </a:xfrm>
        </p:spPr>
        <p:txBody>
          <a:bodyPr/>
          <a:lstStyle>
            <a:lvl1pPr>
              <a:defRPr>
                <a:solidFill>
                  <a:schemeClr val="bg1">
                    <a:lumMod val="95000"/>
                  </a:schemeClr>
                </a:solidFill>
              </a:defRPr>
            </a:lvl1pPr>
          </a:lstStyle>
          <a:p>
            <a:pPr>
              <a:defRPr/>
            </a:pPr>
            <a:fld id="{AAADC3CA-5C74-4961-8546-655559CE23D1}" type="slidenum">
              <a:rPr lang="en-GB" smtClean="0">
                <a:solidFill>
                  <a:srgbClr val="FFFFFF">
                    <a:lumMod val="95000"/>
                  </a:srgbClr>
                </a:solidFill>
              </a:rPr>
              <a:pPr>
                <a:defRPr/>
              </a:pPr>
              <a:t>‹#›</a:t>
            </a:fld>
            <a:endParaRPr lang="en-GB" dirty="0">
              <a:solidFill>
                <a:srgbClr val="FFFFFF">
                  <a:lumMod val="95000"/>
                </a:srgbClr>
              </a:solidFill>
            </a:endParaRPr>
          </a:p>
        </p:txBody>
      </p:sp>
      <p:sp>
        <p:nvSpPr>
          <p:cNvPr id="25" name="Title 24"/>
          <p:cNvSpPr>
            <a:spLocks noGrp="1"/>
          </p:cNvSpPr>
          <p:nvPr userDrawn="1">
            <p:ph type="title"/>
          </p:nvPr>
        </p:nvSpPr>
        <p:spPr>
          <a:xfrm>
            <a:off x="869124" y="272423"/>
            <a:ext cx="10882305" cy="780001"/>
          </a:xfrm>
        </p:spPr>
        <p:txBody>
          <a:bodyPr/>
          <a:lstStyle>
            <a:lvl1pPr algn="l">
              <a:defRPr sz="3200"/>
            </a:lvl1pPr>
          </a:lstStyle>
          <a:p>
            <a:r>
              <a:rPr lang="en-US"/>
              <a:t>Click to edit Master title style</a:t>
            </a:r>
            <a:endParaRPr lang="en-GB" dirty="0"/>
          </a:p>
        </p:txBody>
      </p:sp>
      <p:sp>
        <p:nvSpPr>
          <p:cNvPr id="29" name="Text Placeholder 28"/>
          <p:cNvSpPr>
            <a:spLocks noGrp="1"/>
          </p:cNvSpPr>
          <p:nvPr>
            <p:ph type="body" sz="quarter" idx="12"/>
          </p:nvPr>
        </p:nvSpPr>
        <p:spPr>
          <a:xfrm>
            <a:off x="3795008" y="1154489"/>
            <a:ext cx="7060562" cy="5160586"/>
          </a:xfrm>
          <a:solidFill>
            <a:srgbClr val="FFFFFF">
              <a:alpha val="80000"/>
            </a:srgbClr>
          </a:solidFill>
        </p:spPr>
        <p:txBody>
          <a:bodyPr lIns="180000" tIns="108000" rIns="180000" bIns="108000"/>
          <a:lstStyle>
            <a:lvl1pPr marL="0" indent="0">
              <a:buNone/>
              <a:defRPr sz="1600"/>
            </a:lvl1pPr>
            <a:lvl2pPr>
              <a:buNone/>
              <a:defRPr sz="1400"/>
            </a:lvl2pPr>
            <a:lvl3pPr>
              <a:buNone/>
              <a:defRPr sz="1200"/>
            </a:lvl3pPr>
            <a:lvl4pPr>
              <a:buNone/>
              <a:defRPr sz="1100"/>
            </a:lvl4pPr>
            <a:lvl5pPr>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descr="allCYPs.png"/>
          <p:cNvPicPr>
            <a:picLocks noChangeAspect="1"/>
          </p:cNvPicPr>
          <p:nvPr userDrawn="1"/>
        </p:nvPicPr>
        <p:blipFill>
          <a:blip r:embed="rId4" cstate="print"/>
          <a:stretch>
            <a:fillRect/>
          </a:stretch>
        </p:blipFill>
        <p:spPr>
          <a:xfrm>
            <a:off x="10854862" y="5238750"/>
            <a:ext cx="1337138" cy="1619698"/>
          </a:xfrm>
          <a:prstGeom prst="rect">
            <a:avLst/>
          </a:prstGeom>
        </p:spPr>
      </p:pic>
      <p:pic>
        <p:nvPicPr>
          <p:cNvPr id="11" name="Picture 10" descr="JustWheel.png"/>
          <p:cNvPicPr>
            <a:picLocks noChangeAspect="1"/>
          </p:cNvPicPr>
          <p:nvPr userDrawn="1"/>
        </p:nvPicPr>
        <p:blipFill>
          <a:blip r:embed="rId5" cstate="print"/>
          <a:stretch>
            <a:fillRect/>
          </a:stretch>
        </p:blipFill>
        <p:spPr>
          <a:xfrm>
            <a:off x="-858453" y="3295650"/>
            <a:ext cx="4455721" cy="3562350"/>
          </a:xfrm>
          <a:prstGeom prst="rect">
            <a:avLst/>
          </a:prstGeom>
        </p:spPr>
      </p:pic>
      <p:pic>
        <p:nvPicPr>
          <p:cNvPr id="15" name="Picture 10" descr="CYPHP colour bar"/>
          <p:cNvPicPr>
            <a:picLocks noChangeAspect="1" noChangeArrowheads="1"/>
          </p:cNvPicPr>
          <p:nvPr userDrawn="1"/>
        </p:nvPicPr>
        <p:blipFill>
          <a:blip r:embed="rId6" cstate="print"/>
          <a:srcRect/>
          <a:stretch>
            <a:fillRect/>
          </a:stretch>
        </p:blipFill>
        <p:spPr bwMode="auto">
          <a:xfrm>
            <a:off x="1" y="0"/>
            <a:ext cx="334108" cy="6858000"/>
          </a:xfrm>
          <a:prstGeom prst="rect">
            <a:avLst/>
          </a:prstGeom>
          <a:noFill/>
          <a:ln w="9525">
            <a:noFill/>
            <a:miter lim="800000"/>
            <a:headEnd/>
            <a:tailEnd/>
          </a:ln>
        </p:spPr>
      </p:pic>
    </p:spTree>
    <p:extLst>
      <p:ext uri="{BB962C8B-B14F-4D97-AF65-F5344CB8AC3E}">
        <p14:creationId xmlns:p14="http://schemas.microsoft.com/office/powerpoint/2010/main" val="2850507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8" name="Picture 17" descr="background_100%.jpg"/>
          <p:cNvPicPr>
            <a:picLocks noChangeAspect="1"/>
          </p:cNvPicPr>
          <p:nvPr userDrawn="1"/>
        </p:nvPicPr>
        <p:blipFill>
          <a:blip r:embed="rId2" cstate="print"/>
          <a:srcRect l="646"/>
          <a:stretch>
            <a:fillRect/>
          </a:stretch>
        </p:blipFill>
        <p:spPr>
          <a:xfrm>
            <a:off x="327156" y="0"/>
            <a:ext cx="11864844" cy="6858000"/>
          </a:xfrm>
          <a:prstGeom prst="rect">
            <a:avLst/>
          </a:prstGeom>
        </p:spPr>
      </p:pic>
      <p:pic>
        <p:nvPicPr>
          <p:cNvPr id="20" name="Picture 19" descr="allCYPs.png"/>
          <p:cNvPicPr>
            <a:picLocks noChangeAspect="1"/>
          </p:cNvPicPr>
          <p:nvPr userDrawn="1"/>
        </p:nvPicPr>
        <p:blipFill>
          <a:blip r:embed="rId3" cstate="print"/>
          <a:stretch>
            <a:fillRect/>
          </a:stretch>
        </p:blipFill>
        <p:spPr>
          <a:xfrm>
            <a:off x="9092824" y="2877300"/>
            <a:ext cx="3365262" cy="4076398"/>
          </a:xfrm>
          <a:prstGeom prst="rect">
            <a:avLst/>
          </a:prstGeom>
        </p:spPr>
      </p:pic>
      <p:sp>
        <p:nvSpPr>
          <p:cNvPr id="23" name="Text Placeholder 22"/>
          <p:cNvSpPr>
            <a:spLocks noGrp="1"/>
          </p:cNvSpPr>
          <p:nvPr>
            <p:ph type="body" sz="quarter" idx="10"/>
          </p:nvPr>
        </p:nvSpPr>
        <p:spPr>
          <a:xfrm>
            <a:off x="693388" y="1488596"/>
            <a:ext cx="7590192" cy="4954735"/>
          </a:xfrm>
          <a:solidFill>
            <a:srgbClr val="FFFFFF">
              <a:alpha val="80000"/>
            </a:srgbClr>
          </a:solidFill>
          <a:ln w="9525">
            <a:noFill/>
            <a:miter lim="800000"/>
            <a:headEnd/>
            <a:tailEnd/>
          </a:ln>
        </p:spPr>
        <p:txBody>
          <a:bodyPr vert="horz" wrap="square" lIns="180000" tIns="108000" rIns="180000" bIns="108000" numCol="1" anchor="t" anchorCtr="0" compatLnSpc="1">
            <a:prstTxWarp prst="textNoShape">
              <a:avLst/>
            </a:prstTxWarp>
          </a:bodyPr>
          <a:lstStyle>
            <a:lvl1pPr algn="l" rtl="0" fontAlgn="base">
              <a:spcBef>
                <a:spcPct val="20000"/>
              </a:spcBef>
              <a:spcAft>
                <a:spcPct val="0"/>
              </a:spcAft>
              <a:buNone/>
              <a:defRPr lang="en-US" sz="1600" smtClean="0">
                <a:solidFill>
                  <a:schemeClr val="tx1"/>
                </a:solidFill>
                <a:latin typeface="+mn-lt"/>
                <a:ea typeface="+mn-ea"/>
                <a:cs typeface="+mn-cs"/>
              </a:defRPr>
            </a:lvl1pPr>
            <a:lvl2pPr algn="l" rtl="0" fontAlgn="base">
              <a:spcBef>
                <a:spcPct val="20000"/>
              </a:spcBef>
              <a:spcAft>
                <a:spcPct val="0"/>
              </a:spcAft>
              <a:buNone/>
              <a:defRPr lang="en-US" sz="1600" smtClean="0">
                <a:solidFill>
                  <a:schemeClr val="tx1"/>
                </a:solidFill>
                <a:latin typeface="+mn-lt"/>
                <a:ea typeface="+mn-ea"/>
                <a:cs typeface="+mn-cs"/>
              </a:defRPr>
            </a:lvl2pPr>
            <a:lvl3pPr algn="l" rtl="0" fontAlgn="base">
              <a:spcBef>
                <a:spcPct val="20000"/>
              </a:spcBef>
              <a:spcAft>
                <a:spcPct val="0"/>
              </a:spcAft>
              <a:buNone/>
              <a:defRPr lang="en-US" sz="1600" smtClean="0">
                <a:solidFill>
                  <a:schemeClr val="tx1"/>
                </a:solidFill>
                <a:latin typeface="+mn-lt"/>
                <a:ea typeface="+mn-ea"/>
                <a:cs typeface="+mn-cs"/>
              </a:defRPr>
            </a:lvl3pPr>
            <a:lvl4pPr algn="l" rtl="0" fontAlgn="base">
              <a:spcBef>
                <a:spcPct val="20000"/>
              </a:spcBef>
              <a:spcAft>
                <a:spcPct val="0"/>
              </a:spcAft>
              <a:buNone/>
              <a:defRPr lang="en-US" sz="1600" smtClean="0">
                <a:solidFill>
                  <a:schemeClr val="tx1"/>
                </a:solidFill>
                <a:latin typeface="+mn-lt"/>
                <a:ea typeface="+mn-ea"/>
                <a:cs typeface="+mn-cs"/>
              </a:defRPr>
            </a:lvl4pPr>
            <a:lvl5pPr algn="l" rtl="0" fontAlgn="base">
              <a:spcBef>
                <a:spcPct val="20000"/>
              </a:spcBef>
              <a:spcAft>
                <a:spcPct val="0"/>
              </a:spcAft>
              <a:buNone/>
              <a:defRPr lang="en-GB" sz="16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itle 25"/>
          <p:cNvSpPr>
            <a:spLocks noGrp="1"/>
          </p:cNvSpPr>
          <p:nvPr>
            <p:ph type="title"/>
          </p:nvPr>
        </p:nvSpPr>
        <p:spPr>
          <a:xfrm>
            <a:off x="695570" y="295092"/>
            <a:ext cx="8085289" cy="917021"/>
          </a:xfrm>
        </p:spPr>
        <p:txBody>
          <a:bodyPr/>
          <a:lstStyle>
            <a:lvl1pPr algn="l">
              <a:defRPr/>
            </a:lvl1pPr>
          </a:lstStyle>
          <a:p>
            <a:r>
              <a:rPr lang="en-US"/>
              <a:t>Click to edit Master title style</a:t>
            </a:r>
            <a:endParaRPr lang="en-GB" dirty="0"/>
          </a:p>
        </p:txBody>
      </p:sp>
      <p:sp>
        <p:nvSpPr>
          <p:cNvPr id="10" name="Rounded Rectangle 9"/>
          <p:cNvSpPr/>
          <p:nvPr userDrawn="1"/>
        </p:nvSpPr>
        <p:spPr>
          <a:xfrm>
            <a:off x="8944708" y="295275"/>
            <a:ext cx="3012831" cy="914400"/>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9" name="Picture 8" descr="CYPHP-logo-2017-faces_500px.jpg"/>
          <p:cNvPicPr>
            <a:picLocks noChangeAspect="1"/>
          </p:cNvPicPr>
          <p:nvPr userDrawn="1"/>
        </p:nvPicPr>
        <p:blipFill>
          <a:blip r:embed="rId4" cstate="print"/>
          <a:stretch>
            <a:fillRect/>
          </a:stretch>
        </p:blipFill>
        <p:spPr>
          <a:xfrm>
            <a:off x="9097108" y="327822"/>
            <a:ext cx="2708031" cy="849306"/>
          </a:xfrm>
          <a:prstGeom prst="rect">
            <a:avLst/>
          </a:prstGeom>
        </p:spPr>
      </p:pic>
    </p:spTree>
    <p:extLst>
      <p:ext uri="{BB962C8B-B14F-4D97-AF65-F5344CB8AC3E}">
        <p14:creationId xmlns:p14="http://schemas.microsoft.com/office/powerpoint/2010/main" val="851050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8" name="Picture 17" descr="background_100%.jpg"/>
          <p:cNvPicPr>
            <a:picLocks noChangeAspect="1"/>
          </p:cNvPicPr>
          <p:nvPr userDrawn="1"/>
        </p:nvPicPr>
        <p:blipFill>
          <a:blip r:embed="rId2" cstate="print"/>
          <a:srcRect l="646"/>
          <a:stretch>
            <a:fillRect/>
          </a:stretch>
        </p:blipFill>
        <p:spPr>
          <a:xfrm>
            <a:off x="327156" y="0"/>
            <a:ext cx="11864844" cy="6858000"/>
          </a:xfrm>
          <a:prstGeom prst="rect">
            <a:avLst/>
          </a:prstGeom>
        </p:spPr>
      </p:pic>
      <p:sp>
        <p:nvSpPr>
          <p:cNvPr id="3" name="Slide Number Placeholder 2"/>
          <p:cNvSpPr>
            <a:spLocks noGrp="1"/>
          </p:cNvSpPr>
          <p:nvPr>
            <p:ph type="sldNum" sz="quarter" idx="10"/>
          </p:nvPr>
        </p:nvSpPr>
        <p:spPr/>
        <p:txBody>
          <a:bodyPr/>
          <a:lstStyle/>
          <a:p>
            <a:pPr>
              <a:defRPr/>
            </a:pPr>
            <a:fld id="{AAADC3CA-5C74-4961-8546-655559CE23D1}" type="slidenum">
              <a:rPr lang="en-GB">
                <a:solidFill>
                  <a:srgbClr val="000000">
                    <a:tint val="75000"/>
                  </a:srgbClr>
                </a:solidFill>
              </a:rPr>
              <a:pPr>
                <a:defRPr/>
              </a:pPr>
              <a:t>‹#›</a:t>
            </a:fld>
            <a:endParaRPr lang="en-GB">
              <a:solidFill>
                <a:srgbClr val="000000">
                  <a:tint val="75000"/>
                </a:srgbClr>
              </a:solidFill>
            </a:endParaRPr>
          </a:p>
        </p:txBody>
      </p:sp>
      <p:pic>
        <p:nvPicPr>
          <p:cNvPr id="21" name="Picture 20" descr="allCYPs.png"/>
          <p:cNvPicPr>
            <a:picLocks noChangeAspect="1"/>
          </p:cNvPicPr>
          <p:nvPr userDrawn="1"/>
        </p:nvPicPr>
        <p:blipFill>
          <a:blip r:embed="rId3" cstate="print"/>
          <a:stretch>
            <a:fillRect/>
          </a:stretch>
        </p:blipFill>
        <p:spPr>
          <a:xfrm>
            <a:off x="9092824" y="2877300"/>
            <a:ext cx="3365262" cy="4076398"/>
          </a:xfrm>
          <a:prstGeom prst="rect">
            <a:avLst/>
          </a:prstGeom>
        </p:spPr>
      </p:pic>
      <p:pic>
        <p:nvPicPr>
          <p:cNvPr id="7" name="Picture 6" descr="JustWheel.png"/>
          <p:cNvPicPr>
            <a:picLocks noChangeAspect="1"/>
          </p:cNvPicPr>
          <p:nvPr userDrawn="1"/>
        </p:nvPicPr>
        <p:blipFill>
          <a:blip r:embed="rId4" cstate="print"/>
          <a:stretch>
            <a:fillRect/>
          </a:stretch>
        </p:blipFill>
        <p:spPr>
          <a:xfrm>
            <a:off x="-1944315" y="0"/>
            <a:ext cx="8577861" cy="6858000"/>
          </a:xfrm>
          <a:prstGeom prst="rect">
            <a:avLst/>
          </a:prstGeom>
        </p:spPr>
      </p:pic>
      <p:pic>
        <p:nvPicPr>
          <p:cNvPr id="24" name="Picture 10" descr="CYPHP colour bar"/>
          <p:cNvPicPr>
            <a:picLocks noChangeAspect="1" noChangeArrowheads="1"/>
          </p:cNvPicPr>
          <p:nvPr userDrawn="1"/>
        </p:nvPicPr>
        <p:blipFill>
          <a:blip r:embed="rId5" cstate="print"/>
          <a:srcRect/>
          <a:stretch>
            <a:fillRect/>
          </a:stretch>
        </p:blipFill>
        <p:spPr bwMode="auto">
          <a:xfrm>
            <a:off x="1" y="0"/>
            <a:ext cx="334108" cy="6858000"/>
          </a:xfrm>
          <a:prstGeom prst="rect">
            <a:avLst/>
          </a:prstGeom>
          <a:noFill/>
          <a:ln w="9525">
            <a:noFill/>
            <a:miter lim="800000"/>
            <a:headEnd/>
            <a:tailEnd/>
          </a:ln>
        </p:spPr>
      </p:pic>
    </p:spTree>
    <p:extLst>
      <p:ext uri="{BB962C8B-B14F-4D97-AF65-F5344CB8AC3E}">
        <p14:creationId xmlns:p14="http://schemas.microsoft.com/office/powerpoint/2010/main" val="456629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18D71B9E-910D-4ADB-9A2E-63FC00A8AD8E}"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3271720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28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E25C409E-7698-444F-9423-D1A4A7E04AA9}"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1502627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6384" y="1689100"/>
            <a:ext cx="5340350"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39934" y="1689100"/>
            <a:ext cx="5342466"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EBBBF1EF-1AD0-4532-B77F-2DA21E44627D}"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189727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8" name="Picture 17" descr="background_100%.jpg"/>
          <p:cNvPicPr>
            <a:picLocks noChangeAspect="1"/>
          </p:cNvPicPr>
          <p:nvPr/>
        </p:nvPicPr>
        <p:blipFill>
          <a:blip r:embed="rId2" cstate="print"/>
          <a:srcRect l="646"/>
          <a:stretch>
            <a:fillRect/>
          </a:stretch>
        </p:blipFill>
        <p:spPr>
          <a:xfrm>
            <a:off x="327156" y="0"/>
            <a:ext cx="11864844" cy="6858000"/>
          </a:xfrm>
          <a:prstGeom prst="rect">
            <a:avLst/>
          </a:prstGeom>
        </p:spPr>
      </p:pic>
      <p:pic>
        <p:nvPicPr>
          <p:cNvPr id="20" name="Picture 19" descr="allCYPs.png"/>
          <p:cNvPicPr>
            <a:picLocks noChangeAspect="1"/>
          </p:cNvPicPr>
          <p:nvPr/>
        </p:nvPicPr>
        <p:blipFill>
          <a:blip r:embed="rId3" cstate="print"/>
          <a:stretch>
            <a:fillRect/>
          </a:stretch>
        </p:blipFill>
        <p:spPr>
          <a:xfrm>
            <a:off x="9092824" y="2877300"/>
            <a:ext cx="3365262" cy="4076398"/>
          </a:xfrm>
          <a:prstGeom prst="rect">
            <a:avLst/>
          </a:prstGeom>
        </p:spPr>
      </p:pic>
      <p:sp>
        <p:nvSpPr>
          <p:cNvPr id="23" name="Text Placeholder 22"/>
          <p:cNvSpPr>
            <a:spLocks noGrp="1"/>
          </p:cNvSpPr>
          <p:nvPr>
            <p:ph type="body" sz="quarter" idx="10"/>
          </p:nvPr>
        </p:nvSpPr>
        <p:spPr>
          <a:xfrm>
            <a:off x="693388" y="1488596"/>
            <a:ext cx="7590192" cy="4954735"/>
          </a:xfrm>
          <a:solidFill>
            <a:srgbClr val="FFFFFF">
              <a:alpha val="80000"/>
            </a:srgbClr>
          </a:solidFill>
          <a:ln w="9525">
            <a:noFill/>
            <a:miter lim="800000"/>
            <a:headEnd/>
            <a:tailEnd/>
          </a:ln>
        </p:spPr>
        <p:txBody>
          <a:bodyPr vert="horz" wrap="square" lIns="180000" tIns="108000" rIns="180000" bIns="108000" numCol="1" anchor="t" anchorCtr="0" compatLnSpc="1">
            <a:prstTxWarp prst="textNoShape">
              <a:avLst/>
            </a:prstTxWarp>
          </a:bodyPr>
          <a:lstStyle>
            <a:lvl1pPr algn="l" rtl="0" fontAlgn="base">
              <a:spcBef>
                <a:spcPct val="20000"/>
              </a:spcBef>
              <a:spcAft>
                <a:spcPct val="0"/>
              </a:spcAft>
              <a:buNone/>
              <a:defRPr lang="en-US" sz="1600" smtClean="0">
                <a:solidFill>
                  <a:schemeClr val="tx1"/>
                </a:solidFill>
                <a:latin typeface="+mn-lt"/>
                <a:ea typeface="+mn-ea"/>
                <a:cs typeface="+mn-cs"/>
              </a:defRPr>
            </a:lvl1pPr>
            <a:lvl2pPr algn="l" rtl="0" fontAlgn="base">
              <a:spcBef>
                <a:spcPct val="20000"/>
              </a:spcBef>
              <a:spcAft>
                <a:spcPct val="0"/>
              </a:spcAft>
              <a:buNone/>
              <a:defRPr lang="en-US" sz="1600" smtClean="0">
                <a:solidFill>
                  <a:schemeClr val="tx1"/>
                </a:solidFill>
                <a:latin typeface="+mn-lt"/>
                <a:ea typeface="+mn-ea"/>
                <a:cs typeface="+mn-cs"/>
              </a:defRPr>
            </a:lvl2pPr>
            <a:lvl3pPr algn="l" rtl="0" fontAlgn="base">
              <a:spcBef>
                <a:spcPct val="20000"/>
              </a:spcBef>
              <a:spcAft>
                <a:spcPct val="0"/>
              </a:spcAft>
              <a:buNone/>
              <a:defRPr lang="en-US" sz="1600" smtClean="0">
                <a:solidFill>
                  <a:schemeClr val="tx1"/>
                </a:solidFill>
                <a:latin typeface="+mn-lt"/>
                <a:ea typeface="+mn-ea"/>
                <a:cs typeface="+mn-cs"/>
              </a:defRPr>
            </a:lvl3pPr>
            <a:lvl4pPr algn="l" rtl="0" fontAlgn="base">
              <a:spcBef>
                <a:spcPct val="20000"/>
              </a:spcBef>
              <a:spcAft>
                <a:spcPct val="0"/>
              </a:spcAft>
              <a:buNone/>
              <a:defRPr lang="en-US" sz="1600" smtClean="0">
                <a:solidFill>
                  <a:schemeClr val="tx1"/>
                </a:solidFill>
                <a:latin typeface="+mn-lt"/>
                <a:ea typeface="+mn-ea"/>
                <a:cs typeface="+mn-cs"/>
              </a:defRPr>
            </a:lvl4pPr>
            <a:lvl5pPr algn="l" rtl="0" fontAlgn="base">
              <a:spcBef>
                <a:spcPct val="20000"/>
              </a:spcBef>
              <a:spcAft>
                <a:spcPct val="0"/>
              </a:spcAft>
              <a:buNone/>
              <a:defRPr lang="en-GB" sz="16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itle 25"/>
          <p:cNvSpPr>
            <a:spLocks noGrp="1"/>
          </p:cNvSpPr>
          <p:nvPr>
            <p:ph type="title"/>
          </p:nvPr>
        </p:nvSpPr>
        <p:spPr>
          <a:xfrm>
            <a:off x="695570" y="295092"/>
            <a:ext cx="8085289" cy="917021"/>
          </a:xfrm>
        </p:spPr>
        <p:txBody>
          <a:bodyPr/>
          <a:lstStyle>
            <a:lvl1pPr algn="l">
              <a:defRPr/>
            </a:lvl1pPr>
          </a:lstStyle>
          <a:p>
            <a:r>
              <a:rPr lang="en-US" smtClean="0"/>
              <a:t>Click to edit Master title style</a:t>
            </a:r>
            <a:endParaRPr lang="en-GB" dirty="0"/>
          </a:p>
        </p:txBody>
      </p:sp>
      <p:sp>
        <p:nvSpPr>
          <p:cNvPr id="10" name="Rounded Rectangle 9"/>
          <p:cNvSpPr/>
          <p:nvPr/>
        </p:nvSpPr>
        <p:spPr>
          <a:xfrm>
            <a:off x="8944708" y="295275"/>
            <a:ext cx="3012831" cy="914400"/>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srgbClr val="FFFFFF"/>
              </a:solidFill>
            </a:endParaRPr>
          </a:p>
        </p:txBody>
      </p:sp>
      <p:pic>
        <p:nvPicPr>
          <p:cNvPr id="9" name="Picture 8" descr="CYPHP-logo-2017-faces_500px.jpg"/>
          <p:cNvPicPr>
            <a:picLocks noChangeAspect="1"/>
          </p:cNvPicPr>
          <p:nvPr/>
        </p:nvPicPr>
        <p:blipFill>
          <a:blip r:embed="rId4" cstate="print"/>
          <a:stretch>
            <a:fillRect/>
          </a:stretch>
        </p:blipFill>
        <p:spPr>
          <a:xfrm>
            <a:off x="9097108" y="327822"/>
            <a:ext cx="2708031" cy="849306"/>
          </a:xfrm>
          <a:prstGeom prst="rect">
            <a:avLst/>
          </a:prstGeom>
        </p:spPr>
      </p:pic>
    </p:spTree>
    <p:extLst>
      <p:ext uri="{BB962C8B-B14F-4D97-AF65-F5344CB8AC3E}">
        <p14:creationId xmlns:p14="http://schemas.microsoft.com/office/powerpoint/2010/main" val="939605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7936523"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pPr>
              <a:defRPr/>
            </a:pPr>
            <a:fld id="{312C4536-C6A8-4997-A376-633388F53F72}"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73694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68A84DC5-CD6E-4C9F-8C79-C3E0A14FEA4A}"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3045542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CEAC924-6218-44CF-AFD7-6DE0D845EBB0}"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435433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82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81882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GB" noProof="0"/>
          </a:p>
        </p:txBody>
      </p:sp>
      <p:sp>
        <p:nvSpPr>
          <p:cNvPr id="4" name="Text Placeholder 3"/>
          <p:cNvSpPr>
            <a:spLocks noGrp="1"/>
          </p:cNvSpPr>
          <p:nvPr>
            <p:ph type="body" sz="half" idx="2"/>
          </p:nvPr>
        </p:nvSpPr>
        <p:spPr>
          <a:xfrm>
            <a:off x="81882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BFC9792-173C-40AB-AB94-0E92576122AA}"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32169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405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18" name="Picture 17" descr="background_100%.jpg"/>
          <p:cNvPicPr>
            <a:picLocks noChangeAspect="1"/>
          </p:cNvPicPr>
          <p:nvPr/>
        </p:nvPicPr>
        <p:blipFill>
          <a:blip r:embed="rId2" cstate="print"/>
          <a:srcRect l="646"/>
          <a:stretch>
            <a:fillRect/>
          </a:stretch>
        </p:blipFill>
        <p:spPr>
          <a:xfrm>
            <a:off x="327156" y="0"/>
            <a:ext cx="11864844" cy="6858000"/>
          </a:xfrm>
          <a:prstGeom prst="rect">
            <a:avLst/>
          </a:prstGeom>
        </p:spPr>
      </p:pic>
      <p:sp>
        <p:nvSpPr>
          <p:cNvPr id="3" name="Slide Number Placeholder 2"/>
          <p:cNvSpPr>
            <a:spLocks noGrp="1"/>
          </p:cNvSpPr>
          <p:nvPr>
            <p:ph type="sldNum" sz="quarter" idx="10"/>
          </p:nvPr>
        </p:nvSpPr>
        <p:spPr/>
        <p:txBody>
          <a:bodyPr/>
          <a:lstStyle/>
          <a:p>
            <a:fld id="{B54670BC-25B3-4DDC-8927-AC05F55D031F}" type="slidenum">
              <a:rPr lang="en-GB" smtClean="0"/>
              <a:t>‹#›</a:t>
            </a:fld>
            <a:endParaRPr lang="en-GB"/>
          </a:p>
        </p:txBody>
      </p:sp>
      <p:pic>
        <p:nvPicPr>
          <p:cNvPr id="21" name="Picture 20" descr="allCYPs.png"/>
          <p:cNvPicPr>
            <a:picLocks noChangeAspect="1"/>
          </p:cNvPicPr>
          <p:nvPr/>
        </p:nvPicPr>
        <p:blipFill>
          <a:blip r:embed="rId3" cstate="print"/>
          <a:stretch>
            <a:fillRect/>
          </a:stretch>
        </p:blipFill>
        <p:spPr>
          <a:xfrm>
            <a:off x="9092824" y="2877300"/>
            <a:ext cx="3365262" cy="4076398"/>
          </a:xfrm>
          <a:prstGeom prst="rect">
            <a:avLst/>
          </a:prstGeom>
        </p:spPr>
      </p:pic>
      <p:pic>
        <p:nvPicPr>
          <p:cNvPr id="7" name="Picture 6" descr="JustWheel.png"/>
          <p:cNvPicPr>
            <a:picLocks noChangeAspect="1"/>
          </p:cNvPicPr>
          <p:nvPr/>
        </p:nvPicPr>
        <p:blipFill>
          <a:blip r:embed="rId4" cstate="print"/>
          <a:stretch>
            <a:fillRect/>
          </a:stretch>
        </p:blipFill>
        <p:spPr>
          <a:xfrm>
            <a:off x="-1944315" y="0"/>
            <a:ext cx="8577861" cy="6858000"/>
          </a:xfrm>
          <a:prstGeom prst="rect">
            <a:avLst/>
          </a:prstGeom>
        </p:spPr>
      </p:pic>
      <p:pic>
        <p:nvPicPr>
          <p:cNvPr id="24" name="Picture 10" descr="CYPHP colour bar"/>
          <p:cNvPicPr>
            <a:picLocks noChangeAspect="1" noChangeArrowheads="1"/>
          </p:cNvPicPr>
          <p:nvPr/>
        </p:nvPicPr>
        <p:blipFill>
          <a:blip r:embed="rId5" cstate="print"/>
          <a:srcRect/>
          <a:stretch>
            <a:fillRect/>
          </a:stretch>
        </p:blipFill>
        <p:spPr bwMode="auto">
          <a:xfrm>
            <a:off x="1" y="0"/>
            <a:ext cx="334108" cy="6858000"/>
          </a:xfrm>
          <a:prstGeom prst="rect">
            <a:avLst/>
          </a:prstGeom>
          <a:noFill/>
          <a:ln w="9525">
            <a:noFill/>
            <a:miter lim="800000"/>
            <a:headEnd/>
            <a:tailEnd/>
          </a:ln>
        </p:spPr>
      </p:pic>
      <p:sp>
        <p:nvSpPr>
          <p:cNvPr id="2" name="Oval 1"/>
          <p:cNvSpPr/>
          <p:nvPr/>
        </p:nvSpPr>
        <p:spPr>
          <a:xfrm>
            <a:off x="504957" y="6140450"/>
            <a:ext cx="2371105" cy="431800"/>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dirty="0">
                <a:solidFill>
                  <a:srgbClr val="FFFFFF"/>
                </a:solidFill>
              </a:rPr>
              <a:t>Bridging gaps to help children and young people be healthy, happy, and well</a:t>
            </a:r>
          </a:p>
        </p:txBody>
      </p:sp>
    </p:spTree>
    <p:extLst>
      <p:ext uri="{BB962C8B-B14F-4D97-AF65-F5344CB8AC3E}">
        <p14:creationId xmlns:p14="http://schemas.microsoft.com/office/powerpoint/2010/main" val="241333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a:defRPr/>
            </a:lvl1pPr>
          </a:lstStyle>
          <a:p>
            <a:fld id="{B54670BC-25B3-4DDC-8927-AC05F55D031F}" type="slidenum">
              <a:rPr lang="en-GB" smtClean="0"/>
              <a:t>‹#›</a:t>
            </a:fld>
            <a:endParaRPr lang="en-GB"/>
          </a:p>
        </p:txBody>
      </p:sp>
    </p:spTree>
    <p:extLst>
      <p:ext uri="{BB962C8B-B14F-4D97-AF65-F5344CB8AC3E}">
        <p14:creationId xmlns:p14="http://schemas.microsoft.com/office/powerpoint/2010/main" val="229680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28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B54670BC-25B3-4DDC-8927-AC05F55D031F}" type="slidenum">
              <a:rPr lang="en-GB" smtClean="0"/>
              <a:t>‹#›</a:t>
            </a:fld>
            <a:endParaRPr lang="en-GB"/>
          </a:p>
        </p:txBody>
      </p:sp>
    </p:spTree>
    <p:extLst>
      <p:ext uri="{BB962C8B-B14F-4D97-AF65-F5344CB8AC3E}">
        <p14:creationId xmlns:p14="http://schemas.microsoft.com/office/powerpoint/2010/main" val="264226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6384" y="1689100"/>
            <a:ext cx="5340350"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39934" y="1689100"/>
            <a:ext cx="5342466"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fld id="{B54670BC-25B3-4DDC-8927-AC05F55D031F}" type="slidenum">
              <a:rPr lang="en-GB" smtClean="0"/>
              <a:t>‹#›</a:t>
            </a:fld>
            <a:endParaRPr lang="en-GB"/>
          </a:p>
        </p:txBody>
      </p:sp>
    </p:spTree>
    <p:extLst>
      <p:ext uri="{BB962C8B-B14F-4D97-AF65-F5344CB8AC3E}">
        <p14:creationId xmlns:p14="http://schemas.microsoft.com/office/powerpoint/2010/main" val="120992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2.jpeg"/><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2.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png"/><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5570" y="220664"/>
            <a:ext cx="7662985" cy="1316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670170" y="1741489"/>
            <a:ext cx="10886831" cy="4916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pic>
        <p:nvPicPr>
          <p:cNvPr id="1029" name="Picture 10" descr="CYPHP colour bar"/>
          <p:cNvPicPr>
            <a:picLocks noChangeAspect="1" noChangeArrowheads="1"/>
          </p:cNvPicPr>
          <p:nvPr/>
        </p:nvPicPr>
        <p:blipFill>
          <a:blip r:embed="rId16" cstate="print"/>
          <a:srcRect/>
          <a:stretch>
            <a:fillRect/>
          </a:stretch>
        </p:blipFill>
        <p:spPr bwMode="auto">
          <a:xfrm>
            <a:off x="1" y="0"/>
            <a:ext cx="334108"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B54670BC-25B3-4DDC-8927-AC05F55D031F}" type="slidenum">
              <a:rPr lang="en-GB" smtClean="0"/>
              <a:t>‹#›</a:t>
            </a:fld>
            <a:endParaRPr lang="en-GB"/>
          </a:p>
        </p:txBody>
      </p:sp>
      <p:pic>
        <p:nvPicPr>
          <p:cNvPr id="7" name="Picture 6" descr="CYPHP-logo-2017-faces_500px.jpg"/>
          <p:cNvPicPr>
            <a:picLocks noChangeAspect="1"/>
          </p:cNvPicPr>
          <p:nvPr/>
        </p:nvPicPr>
        <p:blipFill>
          <a:blip r:embed="rId17" cstate="print"/>
          <a:stretch>
            <a:fillRect/>
          </a:stretch>
        </p:blipFill>
        <p:spPr>
          <a:xfrm>
            <a:off x="9253710" y="115411"/>
            <a:ext cx="2621768" cy="1012054"/>
          </a:xfrm>
          <a:prstGeom prst="rect">
            <a:avLst/>
          </a:prstGeom>
        </p:spPr>
      </p:pic>
    </p:spTree>
    <p:extLst>
      <p:ext uri="{BB962C8B-B14F-4D97-AF65-F5344CB8AC3E}">
        <p14:creationId xmlns:p14="http://schemas.microsoft.com/office/powerpoint/2010/main" val="1895266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ctr" rtl="0" eaLnBrk="1" fontAlgn="base" hangingPunct="1">
        <a:spcBef>
          <a:spcPct val="0"/>
        </a:spcBef>
        <a:spcAft>
          <a:spcPct val="0"/>
        </a:spcAft>
        <a:defRPr sz="3600" b="1">
          <a:solidFill>
            <a:srgbClr val="003399"/>
          </a:solidFill>
          <a:latin typeface="Calibri" pitchFamily="34" charset="0"/>
        </a:defRPr>
      </a:lvl2pPr>
      <a:lvl3pPr algn="ctr" rtl="0" eaLnBrk="1" fontAlgn="base" hangingPunct="1">
        <a:spcBef>
          <a:spcPct val="0"/>
        </a:spcBef>
        <a:spcAft>
          <a:spcPct val="0"/>
        </a:spcAft>
        <a:defRPr sz="3600" b="1">
          <a:solidFill>
            <a:srgbClr val="003399"/>
          </a:solidFill>
          <a:latin typeface="Calibri" pitchFamily="34" charset="0"/>
        </a:defRPr>
      </a:lvl3pPr>
      <a:lvl4pPr algn="ctr" rtl="0" eaLnBrk="1" fontAlgn="base" hangingPunct="1">
        <a:spcBef>
          <a:spcPct val="0"/>
        </a:spcBef>
        <a:spcAft>
          <a:spcPct val="0"/>
        </a:spcAft>
        <a:defRPr sz="3600" b="1">
          <a:solidFill>
            <a:srgbClr val="003399"/>
          </a:solidFill>
          <a:latin typeface="Calibri" pitchFamily="34" charset="0"/>
        </a:defRPr>
      </a:lvl4pPr>
      <a:lvl5pPr algn="ctr" rtl="0" eaLnBrk="1" fontAlgn="base" hangingPunct="1">
        <a:spcBef>
          <a:spcPct val="0"/>
        </a:spcBef>
        <a:spcAft>
          <a:spcPct val="0"/>
        </a:spcAft>
        <a:defRPr sz="3600" b="1">
          <a:solidFill>
            <a:srgbClr val="003399"/>
          </a:solidFill>
          <a:latin typeface="Calibri" pitchFamily="34" charset="0"/>
        </a:defRPr>
      </a:lvl5pPr>
      <a:lvl6pPr marL="457200" algn="ctr" rtl="0" eaLnBrk="1" fontAlgn="base" hangingPunct="1">
        <a:spcBef>
          <a:spcPct val="0"/>
        </a:spcBef>
        <a:spcAft>
          <a:spcPct val="0"/>
        </a:spcAft>
        <a:defRPr sz="3600" b="1">
          <a:solidFill>
            <a:srgbClr val="003399"/>
          </a:solidFill>
          <a:latin typeface="Calibri" pitchFamily="34" charset="0"/>
        </a:defRPr>
      </a:lvl6pPr>
      <a:lvl7pPr marL="914400" algn="ctr" rtl="0" eaLnBrk="1" fontAlgn="base" hangingPunct="1">
        <a:spcBef>
          <a:spcPct val="0"/>
        </a:spcBef>
        <a:spcAft>
          <a:spcPct val="0"/>
        </a:spcAft>
        <a:defRPr sz="3600" b="1">
          <a:solidFill>
            <a:srgbClr val="003399"/>
          </a:solidFill>
          <a:latin typeface="Calibri" pitchFamily="34" charset="0"/>
        </a:defRPr>
      </a:lvl7pPr>
      <a:lvl8pPr marL="1371600" algn="ctr" rtl="0" eaLnBrk="1" fontAlgn="base" hangingPunct="1">
        <a:spcBef>
          <a:spcPct val="0"/>
        </a:spcBef>
        <a:spcAft>
          <a:spcPct val="0"/>
        </a:spcAft>
        <a:defRPr sz="3600" b="1">
          <a:solidFill>
            <a:srgbClr val="003399"/>
          </a:solidFill>
          <a:latin typeface="Calibri" pitchFamily="34" charset="0"/>
        </a:defRPr>
      </a:lvl8pPr>
      <a:lvl9pPr marL="1828800" algn="ctr" rtl="0" eaLnBrk="1" fontAlgn="base" hangingPunct="1">
        <a:spcBef>
          <a:spcPct val="0"/>
        </a:spcBef>
        <a:spcAft>
          <a:spcPct val="0"/>
        </a:spcAft>
        <a:defRPr sz="3600" b="1">
          <a:solidFill>
            <a:srgbClr val="003399"/>
          </a:solidFill>
          <a:latin typeface="Calibri"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89FF1-DA0E-4368-8E2C-46C98A89C514}" type="datetimeFigureOut">
              <a:rPr lang="en-GB" smtClean="0"/>
              <a:t>30/08/2018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756E0-6D2F-448E-801E-969B8AE35A2B}" type="slidenum">
              <a:rPr lang="en-GB" smtClean="0"/>
              <a:t>‹#›</a:t>
            </a:fld>
            <a:endParaRPr lang="en-GB"/>
          </a:p>
        </p:txBody>
      </p:sp>
    </p:spTree>
    <p:extLst>
      <p:ext uri="{BB962C8B-B14F-4D97-AF65-F5344CB8AC3E}">
        <p14:creationId xmlns:p14="http://schemas.microsoft.com/office/powerpoint/2010/main" val="39359585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5570" y="220664"/>
            <a:ext cx="7662985" cy="1316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670170" y="1741489"/>
            <a:ext cx="10886831" cy="4916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pic>
        <p:nvPicPr>
          <p:cNvPr id="1029" name="Picture 10" descr="CYPHP colour bar"/>
          <p:cNvPicPr>
            <a:picLocks noChangeAspect="1" noChangeArrowheads="1"/>
          </p:cNvPicPr>
          <p:nvPr/>
        </p:nvPicPr>
        <p:blipFill>
          <a:blip r:embed="rId16" cstate="print"/>
          <a:srcRect/>
          <a:stretch>
            <a:fillRect/>
          </a:stretch>
        </p:blipFill>
        <p:spPr bwMode="auto">
          <a:xfrm>
            <a:off x="1" y="0"/>
            <a:ext cx="334108"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AAADC3CA-5C74-4961-8546-655559CE23D1}" type="slidenum">
              <a:rPr lang="en-GB">
                <a:solidFill>
                  <a:srgbClr val="000000">
                    <a:tint val="75000"/>
                  </a:srgbClr>
                </a:solidFill>
              </a:rPr>
              <a:pPr fontAlgn="base">
                <a:spcBef>
                  <a:spcPct val="0"/>
                </a:spcBef>
                <a:spcAft>
                  <a:spcPct val="0"/>
                </a:spcAft>
                <a:defRPr/>
              </a:pPr>
              <a:t>‹#›</a:t>
            </a:fld>
            <a:endParaRPr lang="en-GB">
              <a:solidFill>
                <a:srgbClr val="000000">
                  <a:tint val="75000"/>
                </a:srgbClr>
              </a:solidFill>
            </a:endParaRPr>
          </a:p>
        </p:txBody>
      </p:sp>
      <p:pic>
        <p:nvPicPr>
          <p:cNvPr id="7" name="Picture 6" descr="CYPHP-logo-2017-faces_500px.jpg"/>
          <p:cNvPicPr>
            <a:picLocks noChangeAspect="1"/>
          </p:cNvPicPr>
          <p:nvPr/>
        </p:nvPicPr>
        <p:blipFill>
          <a:blip r:embed="rId17" cstate="print"/>
          <a:stretch>
            <a:fillRect/>
          </a:stretch>
        </p:blipFill>
        <p:spPr>
          <a:xfrm>
            <a:off x="8961488" y="106532"/>
            <a:ext cx="2913990" cy="1100831"/>
          </a:xfrm>
          <a:prstGeom prst="rect">
            <a:avLst/>
          </a:prstGeom>
        </p:spPr>
      </p:pic>
    </p:spTree>
    <p:extLst>
      <p:ext uri="{BB962C8B-B14F-4D97-AF65-F5344CB8AC3E}">
        <p14:creationId xmlns:p14="http://schemas.microsoft.com/office/powerpoint/2010/main" val="6493516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ctr" rtl="0" eaLnBrk="1" fontAlgn="base" hangingPunct="1">
        <a:spcBef>
          <a:spcPct val="0"/>
        </a:spcBef>
        <a:spcAft>
          <a:spcPct val="0"/>
        </a:spcAft>
        <a:defRPr sz="3600" b="1">
          <a:solidFill>
            <a:srgbClr val="003399"/>
          </a:solidFill>
          <a:latin typeface="Calibri" pitchFamily="34" charset="0"/>
        </a:defRPr>
      </a:lvl2pPr>
      <a:lvl3pPr algn="ctr" rtl="0" eaLnBrk="1" fontAlgn="base" hangingPunct="1">
        <a:spcBef>
          <a:spcPct val="0"/>
        </a:spcBef>
        <a:spcAft>
          <a:spcPct val="0"/>
        </a:spcAft>
        <a:defRPr sz="3600" b="1">
          <a:solidFill>
            <a:srgbClr val="003399"/>
          </a:solidFill>
          <a:latin typeface="Calibri" pitchFamily="34" charset="0"/>
        </a:defRPr>
      </a:lvl3pPr>
      <a:lvl4pPr algn="ctr" rtl="0" eaLnBrk="1" fontAlgn="base" hangingPunct="1">
        <a:spcBef>
          <a:spcPct val="0"/>
        </a:spcBef>
        <a:spcAft>
          <a:spcPct val="0"/>
        </a:spcAft>
        <a:defRPr sz="3600" b="1">
          <a:solidFill>
            <a:srgbClr val="003399"/>
          </a:solidFill>
          <a:latin typeface="Calibri" pitchFamily="34" charset="0"/>
        </a:defRPr>
      </a:lvl4pPr>
      <a:lvl5pPr algn="ctr" rtl="0" eaLnBrk="1" fontAlgn="base" hangingPunct="1">
        <a:spcBef>
          <a:spcPct val="0"/>
        </a:spcBef>
        <a:spcAft>
          <a:spcPct val="0"/>
        </a:spcAft>
        <a:defRPr sz="3600" b="1">
          <a:solidFill>
            <a:srgbClr val="003399"/>
          </a:solidFill>
          <a:latin typeface="Calibri" pitchFamily="34" charset="0"/>
        </a:defRPr>
      </a:lvl5pPr>
      <a:lvl6pPr marL="457200" algn="ctr" rtl="0" eaLnBrk="1" fontAlgn="base" hangingPunct="1">
        <a:spcBef>
          <a:spcPct val="0"/>
        </a:spcBef>
        <a:spcAft>
          <a:spcPct val="0"/>
        </a:spcAft>
        <a:defRPr sz="3600" b="1">
          <a:solidFill>
            <a:srgbClr val="003399"/>
          </a:solidFill>
          <a:latin typeface="Calibri" pitchFamily="34" charset="0"/>
        </a:defRPr>
      </a:lvl6pPr>
      <a:lvl7pPr marL="914400" algn="ctr" rtl="0" eaLnBrk="1" fontAlgn="base" hangingPunct="1">
        <a:spcBef>
          <a:spcPct val="0"/>
        </a:spcBef>
        <a:spcAft>
          <a:spcPct val="0"/>
        </a:spcAft>
        <a:defRPr sz="3600" b="1">
          <a:solidFill>
            <a:srgbClr val="003399"/>
          </a:solidFill>
          <a:latin typeface="Calibri" pitchFamily="34" charset="0"/>
        </a:defRPr>
      </a:lvl7pPr>
      <a:lvl8pPr marL="1371600" algn="ctr" rtl="0" eaLnBrk="1" fontAlgn="base" hangingPunct="1">
        <a:spcBef>
          <a:spcPct val="0"/>
        </a:spcBef>
        <a:spcAft>
          <a:spcPct val="0"/>
        </a:spcAft>
        <a:defRPr sz="3600" b="1">
          <a:solidFill>
            <a:srgbClr val="003399"/>
          </a:solidFill>
          <a:latin typeface="Calibri" pitchFamily="34" charset="0"/>
        </a:defRPr>
      </a:lvl8pPr>
      <a:lvl9pPr marL="1828800" algn="ctr" rtl="0" eaLnBrk="1" fontAlgn="base" hangingPunct="1">
        <a:spcBef>
          <a:spcPct val="0"/>
        </a:spcBef>
        <a:spcAft>
          <a:spcPct val="0"/>
        </a:spcAft>
        <a:defRPr sz="3600" b="1">
          <a:solidFill>
            <a:srgbClr val="003399"/>
          </a:solidFill>
          <a:latin typeface="Calibri"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5570" y="220664"/>
            <a:ext cx="7662985" cy="1316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670170" y="1741489"/>
            <a:ext cx="10886831" cy="4916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29" name="Picture 10" descr="CYPHP colour bar"/>
          <p:cNvPicPr>
            <a:picLocks noChangeAspect="1" noChangeArrowheads="1"/>
          </p:cNvPicPr>
          <p:nvPr/>
        </p:nvPicPr>
        <p:blipFill>
          <a:blip r:embed="rId17" cstate="print"/>
          <a:srcRect/>
          <a:stretch>
            <a:fillRect/>
          </a:stretch>
        </p:blipFill>
        <p:spPr bwMode="auto">
          <a:xfrm>
            <a:off x="1" y="0"/>
            <a:ext cx="334108"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AAADC3CA-5C74-4961-8546-655559CE23D1}" type="slidenum">
              <a:rPr lang="en-GB">
                <a:solidFill>
                  <a:srgbClr val="000000">
                    <a:tint val="75000"/>
                  </a:srgbClr>
                </a:solidFill>
              </a:rPr>
              <a:pPr fontAlgn="base">
                <a:spcBef>
                  <a:spcPct val="0"/>
                </a:spcBef>
                <a:spcAft>
                  <a:spcPct val="0"/>
                </a:spcAft>
                <a:defRPr/>
              </a:pPr>
              <a:t>‹#›</a:t>
            </a:fld>
            <a:endParaRPr lang="en-GB">
              <a:solidFill>
                <a:srgbClr val="000000">
                  <a:tint val="75000"/>
                </a:srgbClr>
              </a:solidFill>
            </a:endParaRPr>
          </a:p>
        </p:txBody>
      </p:sp>
      <p:pic>
        <p:nvPicPr>
          <p:cNvPr id="7" name="Picture 6" descr="CYPHP-logo-2017-faces_500px.jpg"/>
          <p:cNvPicPr>
            <a:picLocks noChangeAspect="1"/>
          </p:cNvPicPr>
          <p:nvPr userDrawn="1"/>
        </p:nvPicPr>
        <p:blipFill>
          <a:blip r:embed="rId18" cstate="print"/>
          <a:stretch>
            <a:fillRect/>
          </a:stretch>
        </p:blipFill>
        <p:spPr>
          <a:xfrm>
            <a:off x="8425883" y="327822"/>
            <a:ext cx="3449595" cy="1081879"/>
          </a:xfrm>
          <a:prstGeom prst="rect">
            <a:avLst/>
          </a:prstGeom>
        </p:spPr>
      </p:pic>
    </p:spTree>
    <p:extLst>
      <p:ext uri="{BB962C8B-B14F-4D97-AF65-F5344CB8AC3E}">
        <p14:creationId xmlns:p14="http://schemas.microsoft.com/office/powerpoint/2010/main" val="166533727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ctr" rtl="0" eaLnBrk="1" fontAlgn="base" hangingPunct="1">
        <a:spcBef>
          <a:spcPct val="0"/>
        </a:spcBef>
        <a:spcAft>
          <a:spcPct val="0"/>
        </a:spcAft>
        <a:defRPr sz="3600" b="1">
          <a:solidFill>
            <a:srgbClr val="003399"/>
          </a:solidFill>
          <a:latin typeface="Calibri" pitchFamily="34" charset="0"/>
        </a:defRPr>
      </a:lvl2pPr>
      <a:lvl3pPr algn="ctr" rtl="0" eaLnBrk="1" fontAlgn="base" hangingPunct="1">
        <a:spcBef>
          <a:spcPct val="0"/>
        </a:spcBef>
        <a:spcAft>
          <a:spcPct val="0"/>
        </a:spcAft>
        <a:defRPr sz="3600" b="1">
          <a:solidFill>
            <a:srgbClr val="003399"/>
          </a:solidFill>
          <a:latin typeface="Calibri" pitchFamily="34" charset="0"/>
        </a:defRPr>
      </a:lvl3pPr>
      <a:lvl4pPr algn="ctr" rtl="0" eaLnBrk="1" fontAlgn="base" hangingPunct="1">
        <a:spcBef>
          <a:spcPct val="0"/>
        </a:spcBef>
        <a:spcAft>
          <a:spcPct val="0"/>
        </a:spcAft>
        <a:defRPr sz="3600" b="1">
          <a:solidFill>
            <a:srgbClr val="003399"/>
          </a:solidFill>
          <a:latin typeface="Calibri" pitchFamily="34" charset="0"/>
        </a:defRPr>
      </a:lvl4pPr>
      <a:lvl5pPr algn="ctr" rtl="0" eaLnBrk="1" fontAlgn="base" hangingPunct="1">
        <a:spcBef>
          <a:spcPct val="0"/>
        </a:spcBef>
        <a:spcAft>
          <a:spcPct val="0"/>
        </a:spcAft>
        <a:defRPr sz="3600" b="1">
          <a:solidFill>
            <a:srgbClr val="003399"/>
          </a:solidFill>
          <a:latin typeface="Calibri" pitchFamily="34" charset="0"/>
        </a:defRPr>
      </a:lvl5pPr>
      <a:lvl6pPr marL="457200" algn="ctr" rtl="0" eaLnBrk="1" fontAlgn="base" hangingPunct="1">
        <a:spcBef>
          <a:spcPct val="0"/>
        </a:spcBef>
        <a:spcAft>
          <a:spcPct val="0"/>
        </a:spcAft>
        <a:defRPr sz="3600" b="1">
          <a:solidFill>
            <a:srgbClr val="003399"/>
          </a:solidFill>
          <a:latin typeface="Calibri" pitchFamily="34" charset="0"/>
        </a:defRPr>
      </a:lvl6pPr>
      <a:lvl7pPr marL="914400" algn="ctr" rtl="0" eaLnBrk="1" fontAlgn="base" hangingPunct="1">
        <a:spcBef>
          <a:spcPct val="0"/>
        </a:spcBef>
        <a:spcAft>
          <a:spcPct val="0"/>
        </a:spcAft>
        <a:defRPr sz="3600" b="1">
          <a:solidFill>
            <a:srgbClr val="003399"/>
          </a:solidFill>
          <a:latin typeface="Calibri" pitchFamily="34" charset="0"/>
        </a:defRPr>
      </a:lvl7pPr>
      <a:lvl8pPr marL="1371600" algn="ctr" rtl="0" eaLnBrk="1" fontAlgn="base" hangingPunct="1">
        <a:spcBef>
          <a:spcPct val="0"/>
        </a:spcBef>
        <a:spcAft>
          <a:spcPct val="0"/>
        </a:spcAft>
        <a:defRPr sz="3600" b="1">
          <a:solidFill>
            <a:srgbClr val="003399"/>
          </a:solidFill>
          <a:latin typeface="Calibri" pitchFamily="34" charset="0"/>
        </a:defRPr>
      </a:lvl8pPr>
      <a:lvl9pPr marL="1828800" algn="ctr" rtl="0" eaLnBrk="1" fontAlgn="base" hangingPunct="1">
        <a:spcBef>
          <a:spcPct val="0"/>
        </a:spcBef>
        <a:spcAft>
          <a:spcPct val="0"/>
        </a:spcAft>
        <a:defRPr sz="3600" b="1">
          <a:solidFill>
            <a:srgbClr val="003399"/>
          </a:solidFill>
          <a:latin typeface="Calibri"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www.cyphp.org/health-check" TargetMode="External"/><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hyperlink" Target="mailto:Charlene.smith@gstt.nhs.uk" TargetMode="External"/><Relationship Id="rId4" Type="http://schemas.openxmlformats.org/officeDocument/2006/relationships/hyperlink" Target="http://www.cyph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Health Check - Improving your annual asthma review</a:t>
            </a:r>
            <a:endParaRPr lang="en-GB" dirty="0"/>
          </a:p>
        </p:txBody>
      </p:sp>
      <p:sp>
        <p:nvSpPr>
          <p:cNvPr id="3" name="Subtitle 2"/>
          <p:cNvSpPr>
            <a:spLocks noGrp="1"/>
          </p:cNvSpPr>
          <p:nvPr>
            <p:ph type="subTitle" idx="1"/>
          </p:nvPr>
        </p:nvSpPr>
        <p:spPr/>
        <p:txBody>
          <a:bodyPr/>
          <a:lstStyle/>
          <a:p>
            <a:r>
              <a:rPr lang="en-GB" b="1" dirty="0" smtClean="0"/>
              <a:t>Laura Hale </a:t>
            </a:r>
            <a:r>
              <a:rPr lang="en-GB" dirty="0" smtClean="0"/>
              <a:t>- </a:t>
            </a:r>
            <a:r>
              <a:rPr lang="en-GB" dirty="0"/>
              <a:t>Community Clinical Nurse Specialist in Paediatric Asthma </a:t>
            </a:r>
            <a:endParaRPr lang="en-GB" dirty="0" smtClean="0"/>
          </a:p>
          <a:p>
            <a:r>
              <a:rPr lang="en-GB" b="1" dirty="0"/>
              <a:t>Stephanie Mayo </a:t>
            </a:r>
            <a:r>
              <a:rPr lang="en-GB" dirty="0" smtClean="0"/>
              <a:t>- </a:t>
            </a:r>
            <a:r>
              <a:rPr lang="en-GB" dirty="0"/>
              <a:t>Mental Health Clinical Specialist</a:t>
            </a:r>
            <a:endParaRPr lang="en-GB" dirty="0"/>
          </a:p>
          <a:p>
            <a:r>
              <a:rPr lang="en-GB" b="1" dirty="0" smtClean="0"/>
              <a:t>Charlene Smith </a:t>
            </a:r>
            <a:r>
              <a:rPr lang="en-GB" dirty="0" smtClean="0"/>
              <a:t>– Communication and Engagement Lead</a:t>
            </a:r>
            <a:endParaRPr lang="en-GB" dirty="0"/>
          </a:p>
        </p:txBody>
      </p:sp>
    </p:spTree>
    <p:extLst>
      <p:ext uri="{BB962C8B-B14F-4D97-AF65-F5344CB8AC3E}">
        <p14:creationId xmlns:p14="http://schemas.microsoft.com/office/powerpoint/2010/main" val="335813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Health Check – who is it for?</a:t>
            </a:r>
            <a:endParaRPr lang="en-GB" dirty="0"/>
          </a:p>
        </p:txBody>
      </p:sp>
      <p:sp>
        <p:nvSpPr>
          <p:cNvPr id="5" name="Content Placeholder 4"/>
          <p:cNvSpPr>
            <a:spLocks noGrp="1"/>
          </p:cNvSpPr>
          <p:nvPr>
            <p:ph idx="1"/>
          </p:nvPr>
        </p:nvSpPr>
        <p:spPr>
          <a:xfrm>
            <a:off x="670170" y="1741489"/>
            <a:ext cx="10886831" cy="1896233"/>
          </a:xfrm>
        </p:spPr>
        <p:txBody>
          <a:bodyPr/>
          <a:lstStyle/>
          <a:p>
            <a:pPr marL="0" indent="0">
              <a:buNone/>
            </a:pPr>
            <a:r>
              <a:rPr lang="en-GB" dirty="0" smtClean="0"/>
              <a:t>The </a:t>
            </a:r>
            <a:r>
              <a:rPr lang="en-GB" dirty="0"/>
              <a:t>Health Check is for children and young </a:t>
            </a:r>
            <a:r>
              <a:rPr lang="en-GB" dirty="0" smtClean="0"/>
              <a:t>people: </a:t>
            </a:r>
            <a:endParaRPr lang="en-GB" dirty="0"/>
          </a:p>
          <a:p>
            <a:pPr marL="893763"/>
            <a:r>
              <a:rPr lang="en-GB" dirty="0"/>
              <a:t>aged 0-15 years. </a:t>
            </a:r>
          </a:p>
          <a:p>
            <a:pPr marL="893763"/>
            <a:r>
              <a:rPr lang="en-GB" dirty="0">
                <a:solidFill>
                  <a:schemeClr val="accent6"/>
                </a:solidFill>
              </a:rPr>
              <a:t>with asthma</a:t>
            </a:r>
            <a:r>
              <a:rPr lang="en-GB" dirty="0"/>
              <a:t>, constipation, eczema, or epilepsy.</a:t>
            </a:r>
          </a:p>
          <a:p>
            <a:pPr marL="893763"/>
            <a:r>
              <a:rPr lang="en-GB" dirty="0"/>
              <a:t>registered with a Lambeth or Southwark GP. </a:t>
            </a:r>
          </a:p>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599" y="4039133"/>
            <a:ext cx="4419600" cy="2491441"/>
          </a:xfrm>
          <a:prstGeom prst="rect">
            <a:avLst/>
          </a:prstGeom>
        </p:spPr>
      </p:pic>
      <p:pic>
        <p:nvPicPr>
          <p:cNvPr id="9" name="Picture 8"/>
          <p:cNvPicPr>
            <a:picLocks noChangeAspect="1"/>
          </p:cNvPicPr>
          <p:nvPr/>
        </p:nvPicPr>
        <p:blipFill rotWithShape="1">
          <a:blip r:embed="rId3"/>
          <a:srcRect t="1242" b="10452"/>
          <a:stretch/>
        </p:blipFill>
        <p:spPr>
          <a:xfrm>
            <a:off x="1734151" y="4041374"/>
            <a:ext cx="4187089" cy="2489200"/>
          </a:xfrm>
          <a:prstGeom prst="rect">
            <a:avLst/>
          </a:prstGeom>
        </p:spPr>
      </p:pic>
    </p:spTree>
    <p:extLst>
      <p:ext uri="{BB962C8B-B14F-4D97-AF65-F5344CB8AC3E}">
        <p14:creationId xmlns:p14="http://schemas.microsoft.com/office/powerpoint/2010/main" val="1036921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570" y="302868"/>
            <a:ext cx="7662985" cy="1178031"/>
          </a:xfrm>
        </p:spPr>
        <p:txBody>
          <a:bodyPr/>
          <a:lstStyle/>
          <a:p>
            <a:r>
              <a:rPr lang="en-GB" dirty="0" smtClean="0">
                <a:latin typeface="Arial" panose="020B0604020202020204" pitchFamily="34" charset="0"/>
                <a:cs typeface="Arial" panose="020B0604020202020204" pitchFamily="34" charset="0"/>
              </a:rPr>
              <a:t>Health Check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95570" y="1798803"/>
            <a:ext cx="3320544" cy="1353247"/>
          </a:xfrm>
        </p:spPr>
        <p:txBody>
          <a:bodyPr/>
          <a:lstStyle/>
          <a:p>
            <a:r>
              <a:rPr lang="en-GB" sz="2000" dirty="0" smtClean="0">
                <a:latin typeface="Arial" panose="020B0604020202020204" pitchFamily="34" charset="0"/>
                <a:cs typeface="Arial" panose="020B0604020202020204" pitchFamily="34" charset="0"/>
              </a:rPr>
              <a:t>Parent/carer </a:t>
            </a:r>
            <a:r>
              <a:rPr lang="en-GB" sz="2000" dirty="0">
                <a:latin typeface="Arial" panose="020B0604020202020204" pitchFamily="34" charset="0"/>
                <a:cs typeface="Arial" panose="020B0604020202020204" pitchFamily="34" charset="0"/>
              </a:rPr>
              <a:t>invited to complete </a:t>
            </a:r>
            <a:r>
              <a:rPr lang="en-GB" sz="2000" dirty="0" smtClean="0">
                <a:latin typeface="Arial" panose="020B0604020202020204" pitchFamily="34" charset="0"/>
                <a:cs typeface="Arial" panose="020B0604020202020204" pitchFamily="34" charset="0"/>
              </a:rPr>
              <a:t>Health </a:t>
            </a:r>
            <a:r>
              <a:rPr lang="en-GB" sz="2000" dirty="0">
                <a:latin typeface="Arial" panose="020B0604020202020204" pitchFamily="34" charset="0"/>
                <a:cs typeface="Arial" panose="020B0604020202020204" pitchFamily="34" charset="0"/>
              </a:rPr>
              <a:t>C</a:t>
            </a:r>
            <a:r>
              <a:rPr lang="en-GB" sz="2000" dirty="0" smtClean="0">
                <a:latin typeface="Arial" panose="020B0604020202020204" pitchFamily="34" charset="0"/>
                <a:cs typeface="Arial" panose="020B0604020202020204" pitchFamily="34" charset="0"/>
              </a:rPr>
              <a:t>heck</a:t>
            </a:r>
            <a:endParaRPr lang="en-GB" sz="2000" dirty="0">
              <a:latin typeface="Arial" panose="020B0604020202020204" pitchFamily="34" charset="0"/>
              <a:cs typeface="Arial" panose="020B0604020202020204" pitchFamily="34" charset="0"/>
            </a:endParaRPr>
          </a:p>
          <a:p>
            <a:pPr marL="457200" lvl="1" indent="0">
              <a:buNone/>
            </a:pPr>
            <a:endParaRPr lang="en-GB" sz="14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Paper or </a:t>
            </a:r>
          </a:p>
          <a:p>
            <a:endParaRPr lang="en-GB" sz="2000" dirty="0" smtClean="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a:t>
            </a:r>
            <a:r>
              <a:rPr lang="en-GB" sz="2000" dirty="0" smtClean="0">
                <a:latin typeface="Arial" panose="020B0604020202020204" pitchFamily="34" charset="0"/>
                <a:cs typeface="Arial" panose="020B0604020202020204" pitchFamily="34" charset="0"/>
              </a:rPr>
              <a:t>nline at </a:t>
            </a:r>
            <a:r>
              <a:rPr lang="en-GB" sz="1600" u="sng" dirty="0" smtClean="0">
                <a:solidFill>
                  <a:srgbClr val="00B0F0"/>
                </a:solidFill>
                <a:latin typeface="Arial" panose="020B0604020202020204" pitchFamily="34" charset="0"/>
                <a:cs typeface="Arial" panose="020B0604020202020204" pitchFamily="34" charset="0"/>
              </a:rPr>
              <a:t>www.cyphp.org/health-check</a:t>
            </a:r>
          </a:p>
          <a:p>
            <a:pPr marL="0" indent="0">
              <a:buNone/>
            </a:pPr>
            <a:endParaRPr lang="en-GB"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8D71B9E-910D-4ADB-9A2E-63FC00A8AD8E}" type="slidenum">
              <a:rPr lang="en-GB" smtClean="0">
                <a:solidFill>
                  <a:srgbClr val="000000">
                    <a:tint val="75000"/>
                  </a:srgbClr>
                </a:solidFill>
              </a:rPr>
              <a:pPr>
                <a:defRPr/>
              </a:pPr>
              <a:t>3</a:t>
            </a:fld>
            <a:endParaRPr lang="en-GB">
              <a:solidFill>
                <a:srgbClr val="000000">
                  <a:tint val="75000"/>
                </a:srgbClr>
              </a:solidFill>
            </a:endParaRPr>
          </a:p>
        </p:txBody>
      </p:sp>
      <p:pic>
        <p:nvPicPr>
          <p:cNvPr id="5" name="Picture 4"/>
          <p:cNvPicPr>
            <a:picLocks noChangeAspect="1"/>
          </p:cNvPicPr>
          <p:nvPr/>
        </p:nvPicPr>
        <p:blipFill>
          <a:blip r:embed="rId3"/>
          <a:stretch>
            <a:fillRect/>
          </a:stretch>
        </p:blipFill>
        <p:spPr>
          <a:xfrm>
            <a:off x="4121872" y="1798803"/>
            <a:ext cx="3230933" cy="4586499"/>
          </a:xfrm>
          <a:prstGeom prst="rect">
            <a:avLst/>
          </a:prstGeom>
        </p:spPr>
      </p:pic>
      <p:pic>
        <p:nvPicPr>
          <p:cNvPr id="6" name="Picture 5"/>
          <p:cNvPicPr>
            <a:picLocks noChangeAspect="1"/>
          </p:cNvPicPr>
          <p:nvPr/>
        </p:nvPicPr>
        <p:blipFill>
          <a:blip r:embed="rId4"/>
          <a:stretch>
            <a:fillRect/>
          </a:stretch>
        </p:blipFill>
        <p:spPr>
          <a:xfrm>
            <a:off x="7450326" y="1798803"/>
            <a:ext cx="2475630" cy="3443516"/>
          </a:xfrm>
          <a:prstGeom prst="rect">
            <a:avLst/>
          </a:prstGeom>
        </p:spPr>
      </p:pic>
      <p:pic>
        <p:nvPicPr>
          <p:cNvPr id="7" name="Picture 6"/>
          <p:cNvPicPr>
            <a:picLocks noChangeAspect="1"/>
          </p:cNvPicPr>
          <p:nvPr/>
        </p:nvPicPr>
        <p:blipFill>
          <a:blip r:embed="rId5"/>
          <a:stretch>
            <a:fillRect/>
          </a:stretch>
        </p:blipFill>
        <p:spPr>
          <a:xfrm>
            <a:off x="8358555" y="2566380"/>
            <a:ext cx="2459095" cy="3443516"/>
          </a:xfrm>
          <a:prstGeom prst="rect">
            <a:avLst/>
          </a:prstGeom>
        </p:spPr>
      </p:pic>
      <p:pic>
        <p:nvPicPr>
          <p:cNvPr id="8" name="Picture 7"/>
          <p:cNvPicPr>
            <a:picLocks noChangeAspect="1"/>
          </p:cNvPicPr>
          <p:nvPr/>
        </p:nvPicPr>
        <p:blipFill rotWithShape="1">
          <a:blip r:embed="rId6"/>
          <a:srcRect b="10317"/>
          <a:stretch/>
        </p:blipFill>
        <p:spPr>
          <a:xfrm>
            <a:off x="9131714" y="3414484"/>
            <a:ext cx="2827812" cy="3443516"/>
          </a:xfrm>
          <a:prstGeom prst="rect">
            <a:avLst/>
          </a:prstGeom>
        </p:spPr>
      </p:pic>
    </p:spTree>
    <p:extLst>
      <p:ext uri="{BB962C8B-B14F-4D97-AF65-F5344CB8AC3E}">
        <p14:creationId xmlns:p14="http://schemas.microsoft.com/office/powerpoint/2010/main" val="1413551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570" y="302868"/>
            <a:ext cx="7662985" cy="1178031"/>
          </a:xfrm>
        </p:spPr>
        <p:txBody>
          <a:bodyPr/>
          <a:lstStyle/>
          <a:p>
            <a:r>
              <a:rPr lang="en-GB" dirty="0" smtClean="0">
                <a:latin typeface="Arial" panose="020B0604020202020204" pitchFamily="34" charset="0"/>
                <a:cs typeface="Arial" panose="020B0604020202020204" pitchFamily="34" charset="0"/>
              </a:rPr>
              <a:t>What happens next?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95570" y="1588445"/>
            <a:ext cx="3216920" cy="4530400"/>
          </a:xfrm>
        </p:spPr>
        <p:txBody>
          <a:bodyPr/>
          <a:lstStyle/>
          <a:p>
            <a:pPr marL="0" indent="0">
              <a:buNone/>
            </a:pPr>
            <a:r>
              <a:rPr lang="en-GB" b="1" dirty="0" smtClean="0">
                <a:solidFill>
                  <a:schemeClr val="accent6"/>
                </a:solidFill>
              </a:rPr>
              <a:t>Parents/carers receive</a:t>
            </a:r>
          </a:p>
          <a:p>
            <a:pPr marL="0" indent="0">
              <a:buNone/>
            </a:pPr>
            <a:endParaRPr lang="en-GB" b="1" dirty="0">
              <a:solidFill>
                <a:schemeClr val="accent6"/>
              </a:solidFill>
            </a:endParaRPr>
          </a:p>
          <a:p>
            <a:r>
              <a:rPr lang="en-GB" sz="2000" dirty="0"/>
              <a:t>Summary of their child’s results. </a:t>
            </a:r>
            <a:endParaRPr lang="en-GB" sz="2000" dirty="0" smtClean="0"/>
          </a:p>
          <a:p>
            <a:pPr marL="0" indent="0">
              <a:buNone/>
            </a:pPr>
            <a:endParaRPr lang="en-GB" sz="2000" dirty="0"/>
          </a:p>
          <a:p>
            <a:r>
              <a:rPr lang="en-GB" sz="2000" dirty="0"/>
              <a:t>Health Support Pack; booklet with top tips on how they can support their child to manage their condition better, and links to community resources that they may find useful.</a:t>
            </a:r>
          </a:p>
          <a:p>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8D71B9E-910D-4ADB-9A2E-63FC00A8AD8E}" type="slidenum">
              <a:rPr lang="en-GB" smtClean="0">
                <a:solidFill>
                  <a:srgbClr val="000000">
                    <a:tint val="75000"/>
                  </a:srgbClr>
                </a:solidFill>
              </a:rPr>
              <a:pPr>
                <a:defRPr/>
              </a:pPr>
              <a:t>4</a:t>
            </a:fld>
            <a:endParaRPr lang="en-GB">
              <a:solidFill>
                <a:srgbClr val="000000">
                  <a:tint val="75000"/>
                </a:srgbClr>
              </a:solidFill>
            </a:endParaRPr>
          </a:p>
        </p:txBody>
      </p:sp>
      <p:sp>
        <p:nvSpPr>
          <p:cNvPr id="7" name="Content Placeholder 2"/>
          <p:cNvSpPr txBox="1">
            <a:spLocks/>
          </p:cNvSpPr>
          <p:nvPr/>
        </p:nvSpPr>
        <p:spPr bwMode="auto">
          <a:xfrm>
            <a:off x="8737600" y="1588445"/>
            <a:ext cx="3094110" cy="2725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b="1" dirty="0" smtClean="0">
                <a:solidFill>
                  <a:schemeClr val="accent6"/>
                </a:solidFill>
              </a:rPr>
              <a:t>The </a:t>
            </a:r>
            <a:r>
              <a:rPr lang="en-GB" b="1" dirty="0">
                <a:solidFill>
                  <a:schemeClr val="accent6"/>
                </a:solidFill>
              </a:rPr>
              <a:t>GP Practice that the child is registered </a:t>
            </a:r>
            <a:r>
              <a:rPr lang="en-GB" b="1" dirty="0" smtClean="0">
                <a:solidFill>
                  <a:schemeClr val="accent6"/>
                </a:solidFill>
              </a:rPr>
              <a:t>receive</a:t>
            </a:r>
          </a:p>
          <a:p>
            <a:pPr marL="0" indent="0">
              <a:buNone/>
            </a:pPr>
            <a:endParaRPr lang="en-GB" b="1" dirty="0">
              <a:solidFill>
                <a:schemeClr val="accent6"/>
              </a:solidFill>
            </a:endParaRPr>
          </a:p>
          <a:p>
            <a:r>
              <a:rPr lang="en-GB" sz="2000" dirty="0"/>
              <a:t>The child’s summary - This can be added to their health record.</a:t>
            </a:r>
          </a:p>
          <a:p>
            <a:endParaRPr lang="en-GB" sz="2000" kern="0" dirty="0" smtClean="0">
              <a:latin typeface="Arial" panose="020B0604020202020204" pitchFamily="34" charset="0"/>
              <a:cs typeface="Arial" panose="020B0604020202020204" pitchFamily="34" charset="0"/>
            </a:endParaRPr>
          </a:p>
          <a:p>
            <a:pPr marL="0" indent="0">
              <a:buFontTx/>
              <a:buNone/>
            </a:pPr>
            <a:endParaRPr lang="en-GB" sz="2000" kern="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a:srcRect b="19517"/>
          <a:stretch/>
        </p:blipFill>
        <p:spPr>
          <a:xfrm>
            <a:off x="5036225" y="1584498"/>
            <a:ext cx="2411390" cy="2203731"/>
          </a:xfrm>
          <a:prstGeom prst="rect">
            <a:avLst/>
          </a:prstGeom>
        </p:spPr>
      </p:pic>
      <p:cxnSp>
        <p:nvCxnSpPr>
          <p:cNvPr id="15" name="Straight Arrow Connector 14"/>
          <p:cNvCxnSpPr/>
          <p:nvPr/>
        </p:nvCxnSpPr>
        <p:spPr>
          <a:xfrm flipH="1" flipV="1">
            <a:off x="3924030" y="2949336"/>
            <a:ext cx="1195320" cy="197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7407931" y="2963488"/>
            <a:ext cx="1195321"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H="1">
            <a:off x="3924029" y="5237043"/>
            <a:ext cx="1195321"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20" name="Picture 19"/>
          <p:cNvPicPr>
            <a:picLocks noChangeAspect="1"/>
          </p:cNvPicPr>
          <p:nvPr/>
        </p:nvPicPr>
        <p:blipFill>
          <a:blip r:embed="rId4"/>
          <a:stretch>
            <a:fillRect/>
          </a:stretch>
        </p:blipFill>
        <p:spPr>
          <a:xfrm>
            <a:off x="5176605" y="3891828"/>
            <a:ext cx="2174069" cy="2690430"/>
          </a:xfrm>
          <a:prstGeom prst="rect">
            <a:avLst/>
          </a:prstGeom>
        </p:spPr>
      </p:pic>
    </p:spTree>
    <p:extLst>
      <p:ext uri="{BB962C8B-B14F-4D97-AF65-F5344CB8AC3E}">
        <p14:creationId xmlns:p14="http://schemas.microsoft.com/office/powerpoint/2010/main" val="1621669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in the Health Support Pack?</a:t>
            </a:r>
            <a:endParaRPr lang="en-GB" dirty="0"/>
          </a:p>
        </p:txBody>
      </p:sp>
      <p:sp>
        <p:nvSpPr>
          <p:cNvPr id="4" name="Slide Number Placeholder 3"/>
          <p:cNvSpPr>
            <a:spLocks noGrp="1"/>
          </p:cNvSpPr>
          <p:nvPr>
            <p:ph type="sldNum" sz="quarter" idx="10"/>
          </p:nvPr>
        </p:nvSpPr>
        <p:spPr/>
        <p:txBody>
          <a:bodyPr/>
          <a:lstStyle/>
          <a:p>
            <a:pPr>
              <a:defRPr/>
            </a:pPr>
            <a:fld id="{18D71B9E-910D-4ADB-9A2E-63FC00A8AD8E}" type="slidenum">
              <a:rPr lang="en-GB" smtClean="0">
                <a:solidFill>
                  <a:srgbClr val="000000">
                    <a:tint val="75000"/>
                  </a:srgbClr>
                </a:solidFill>
              </a:rPr>
              <a:pPr>
                <a:defRPr/>
              </a:pPr>
              <a:t>5</a:t>
            </a:fld>
            <a:endParaRPr lang="en-GB">
              <a:solidFill>
                <a:srgbClr val="000000">
                  <a:tint val="75000"/>
                </a:srgbClr>
              </a:solidFill>
            </a:endParaRPr>
          </a:p>
        </p:txBody>
      </p:sp>
      <p:pic>
        <p:nvPicPr>
          <p:cNvPr id="11" name="Picture 10"/>
          <p:cNvPicPr>
            <a:picLocks noChangeAspect="1"/>
          </p:cNvPicPr>
          <p:nvPr/>
        </p:nvPicPr>
        <p:blipFill rotWithShape="1">
          <a:blip r:embed="rId3"/>
          <a:srcRect l="50281"/>
          <a:stretch/>
        </p:blipFill>
        <p:spPr>
          <a:xfrm>
            <a:off x="370451" y="2902825"/>
            <a:ext cx="2274744" cy="3228603"/>
          </a:xfrm>
          <a:prstGeom prst="rect">
            <a:avLst/>
          </a:prstGeom>
        </p:spPr>
      </p:pic>
      <p:pic>
        <p:nvPicPr>
          <p:cNvPr id="12" name="Picture 11"/>
          <p:cNvPicPr>
            <a:picLocks noChangeAspect="1"/>
          </p:cNvPicPr>
          <p:nvPr/>
        </p:nvPicPr>
        <p:blipFill rotWithShape="1">
          <a:blip r:embed="rId4"/>
          <a:srcRect b="11597"/>
          <a:stretch/>
        </p:blipFill>
        <p:spPr>
          <a:xfrm>
            <a:off x="2645195" y="2902825"/>
            <a:ext cx="5157374" cy="3228603"/>
          </a:xfrm>
          <a:prstGeom prst="rect">
            <a:avLst/>
          </a:prstGeom>
        </p:spPr>
      </p:pic>
      <p:pic>
        <p:nvPicPr>
          <p:cNvPr id="22" name="Picture 21"/>
          <p:cNvPicPr>
            <a:picLocks noChangeAspect="1"/>
          </p:cNvPicPr>
          <p:nvPr/>
        </p:nvPicPr>
        <p:blipFill>
          <a:blip r:embed="rId5"/>
          <a:stretch>
            <a:fillRect/>
          </a:stretch>
        </p:blipFill>
        <p:spPr>
          <a:xfrm>
            <a:off x="7514585" y="2902825"/>
            <a:ext cx="4579430" cy="3228603"/>
          </a:xfrm>
          <a:prstGeom prst="rect">
            <a:avLst/>
          </a:prstGeom>
        </p:spPr>
      </p:pic>
      <p:sp>
        <p:nvSpPr>
          <p:cNvPr id="23" name="TextBox 22"/>
          <p:cNvSpPr txBox="1"/>
          <p:nvPr/>
        </p:nvSpPr>
        <p:spPr>
          <a:xfrm>
            <a:off x="2117970" y="2161188"/>
            <a:ext cx="4618110" cy="584775"/>
          </a:xfrm>
          <a:prstGeom prst="rect">
            <a:avLst/>
          </a:prstGeom>
          <a:noFill/>
        </p:spPr>
        <p:txBody>
          <a:bodyPr wrap="square" rtlCol="0">
            <a:spAutoFit/>
          </a:bodyPr>
          <a:lstStyle/>
          <a:p>
            <a:r>
              <a:rPr lang="en-GB" sz="2400" b="1" dirty="0" smtClean="0">
                <a:solidFill>
                  <a:schemeClr val="accent6"/>
                </a:solidFill>
              </a:rPr>
              <a:t>Physical   </a:t>
            </a:r>
            <a:r>
              <a:rPr lang="en-GB" b="1" dirty="0" smtClean="0">
                <a:solidFill>
                  <a:schemeClr val="accent6"/>
                </a:solidFill>
              </a:rPr>
              <a:t>                                             </a:t>
            </a:r>
            <a:r>
              <a:rPr lang="en-GB" sz="3200" b="1" dirty="0" smtClean="0">
                <a:solidFill>
                  <a:schemeClr val="accent6"/>
                </a:solidFill>
              </a:rPr>
              <a:t> +</a:t>
            </a:r>
            <a:endParaRPr lang="en-GB" sz="3200" b="1" dirty="0">
              <a:solidFill>
                <a:schemeClr val="accent6"/>
              </a:solidFill>
            </a:endParaRPr>
          </a:p>
        </p:txBody>
      </p:sp>
      <p:sp>
        <p:nvSpPr>
          <p:cNvPr id="24" name="TextBox 23"/>
          <p:cNvSpPr txBox="1"/>
          <p:nvPr/>
        </p:nvSpPr>
        <p:spPr>
          <a:xfrm>
            <a:off x="7453560" y="2222744"/>
            <a:ext cx="4701480" cy="461665"/>
          </a:xfrm>
          <a:prstGeom prst="rect">
            <a:avLst/>
          </a:prstGeom>
          <a:noFill/>
        </p:spPr>
        <p:txBody>
          <a:bodyPr wrap="none" rtlCol="0">
            <a:spAutoFit/>
          </a:bodyPr>
          <a:lstStyle/>
          <a:p>
            <a:r>
              <a:rPr lang="en-GB" sz="2400" b="1" dirty="0" smtClean="0">
                <a:solidFill>
                  <a:schemeClr val="accent6"/>
                </a:solidFill>
              </a:rPr>
              <a:t>Child and Family General Wellbeing</a:t>
            </a:r>
          </a:p>
        </p:txBody>
      </p:sp>
    </p:spTree>
    <p:extLst>
      <p:ext uri="{BB962C8B-B14F-4D97-AF65-F5344CB8AC3E}">
        <p14:creationId xmlns:p14="http://schemas.microsoft.com/office/powerpoint/2010/main" val="4267636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3389" y="1488597"/>
            <a:ext cx="8228190" cy="4899846"/>
          </a:xfrm>
        </p:spPr>
        <p:txBody>
          <a:bodyPr/>
          <a:lstStyle/>
          <a:p>
            <a:r>
              <a:rPr lang="en-GB" sz="4000" dirty="0" smtClean="0">
                <a:latin typeface="Arial" panose="020B0604020202020204" pitchFamily="34" charset="0"/>
                <a:cs typeface="Arial" panose="020B0604020202020204" pitchFamily="34" charset="0"/>
              </a:rPr>
              <a:t>Take the Health Check: </a:t>
            </a:r>
            <a:r>
              <a:rPr lang="en-GB" sz="4000" dirty="0" smtClean="0">
                <a:latin typeface="Arial" panose="020B0604020202020204" pitchFamily="34" charset="0"/>
                <a:cs typeface="Arial" panose="020B0604020202020204" pitchFamily="34" charset="0"/>
                <a:hlinkClick r:id="rId3"/>
              </a:rPr>
              <a:t>www.cyphp.org/health-check</a:t>
            </a:r>
            <a:endParaRPr lang="en-GB" sz="4000" dirty="0" smtClean="0">
              <a:latin typeface="Arial" panose="020B0604020202020204" pitchFamily="34" charset="0"/>
              <a:cs typeface="Arial" panose="020B0604020202020204" pitchFamily="34" charset="0"/>
            </a:endParaRPr>
          </a:p>
          <a:p>
            <a:endParaRPr lang="en-GB" sz="4000" dirty="0" smtClean="0">
              <a:latin typeface="Arial" panose="020B0604020202020204" pitchFamily="34" charset="0"/>
              <a:cs typeface="Arial" panose="020B0604020202020204" pitchFamily="34" charset="0"/>
            </a:endParaRPr>
          </a:p>
          <a:p>
            <a:r>
              <a:rPr lang="en-GB" sz="4000" dirty="0" smtClean="0">
                <a:latin typeface="Arial" panose="020B0604020202020204" pitchFamily="34" charset="0"/>
                <a:cs typeface="Arial" panose="020B0604020202020204" pitchFamily="34" charset="0"/>
              </a:rPr>
              <a:t>Visit </a:t>
            </a:r>
            <a:r>
              <a:rPr lang="en-GB" sz="4000" dirty="0" smtClean="0">
                <a:latin typeface="Arial" panose="020B0604020202020204" pitchFamily="34" charset="0"/>
                <a:cs typeface="Arial" panose="020B0604020202020204" pitchFamily="34" charset="0"/>
                <a:hlinkClick r:id="rId4"/>
              </a:rPr>
              <a:t>www.cyphp.org</a:t>
            </a:r>
            <a:endParaRPr lang="en-GB" sz="4000" dirty="0" smtClean="0">
              <a:latin typeface="Arial" panose="020B0604020202020204" pitchFamily="34" charset="0"/>
              <a:cs typeface="Arial" panose="020B0604020202020204" pitchFamily="34" charset="0"/>
            </a:endParaRPr>
          </a:p>
          <a:p>
            <a:endParaRPr lang="en-GB" sz="4000" dirty="0" smtClean="0">
              <a:latin typeface="Arial" panose="020B0604020202020204" pitchFamily="34" charset="0"/>
              <a:cs typeface="Arial" panose="020B0604020202020204" pitchFamily="34" charset="0"/>
            </a:endParaRPr>
          </a:p>
          <a:p>
            <a:r>
              <a:rPr lang="en-GB" sz="4000" dirty="0" smtClean="0">
                <a:latin typeface="Arial" panose="020B0604020202020204" pitchFamily="34" charset="0"/>
                <a:cs typeface="Arial" panose="020B0604020202020204" pitchFamily="34" charset="0"/>
              </a:rPr>
              <a:t>Sign up to our monthly newsletter: </a:t>
            </a:r>
            <a:r>
              <a:rPr lang="en-GB" sz="4000" dirty="0" smtClean="0">
                <a:latin typeface="Arial" panose="020B0604020202020204" pitchFamily="34" charset="0"/>
                <a:cs typeface="Arial" panose="020B0604020202020204" pitchFamily="34" charset="0"/>
                <a:hlinkClick r:id="rId5"/>
              </a:rPr>
              <a:t>charlene.smith@gstt.nhs.uk</a:t>
            </a:r>
            <a:r>
              <a:rPr lang="en-GB" sz="4000" dirty="0" smtClean="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r>
              <a:rPr lang="en-GB" dirty="0" smtClean="0"/>
              <a:t>Further questions?</a:t>
            </a:r>
            <a:endParaRPr lang="en-GB" dirty="0"/>
          </a:p>
        </p:txBody>
      </p:sp>
    </p:spTree>
    <p:extLst>
      <p:ext uri="{BB962C8B-B14F-4D97-AF65-F5344CB8AC3E}">
        <p14:creationId xmlns:p14="http://schemas.microsoft.com/office/powerpoint/2010/main" val="113997903"/>
      </p:ext>
    </p:extLst>
  </p:cSld>
  <p:clrMapOvr>
    <a:masterClrMapping/>
  </p:clrMapOvr>
</p:sld>
</file>

<file path=ppt/theme/theme1.xml><?xml version="1.0" encoding="utf-8"?>
<a:theme xmlns:a="http://schemas.openxmlformats.org/drawingml/2006/main" name="CYPHP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YPHP template" id="{38D6F1FE-D51F-8641-BDF6-FB12979D3774}" vid="{68BFE0C2-DB1D-C74F-B847-E914DA4257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YPHP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YPHP template" id="{38D6F1FE-D51F-8641-BDF6-FB12979D3774}" vid="{68BFE0C2-DB1D-C74F-B847-E914DA425706}"/>
    </a:ext>
  </a:extLst>
</a:theme>
</file>

<file path=ppt/theme/theme4.xml><?xml version="1.0" encoding="utf-8"?>
<a:theme xmlns:a="http://schemas.openxmlformats.org/drawingml/2006/main" name="3_CYPHP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YPHP template" id="{38D6F1FE-D51F-8641-BDF6-FB12979D3774}" vid="{68BFE0C2-DB1D-C74F-B847-E914DA42570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CYPHP PowerPoint Presentation Template 2018</Template>
  <TotalTime>256</TotalTime>
  <Words>448</Words>
  <Application>Microsoft Office PowerPoint</Application>
  <PresentationFormat>Widescreen</PresentationFormat>
  <Paragraphs>57</Paragraphs>
  <Slides>6</Slides>
  <Notes>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vt:i4>
      </vt:variant>
    </vt:vector>
  </HeadingPairs>
  <TitlesOfParts>
    <vt:vector size="13" baseType="lpstr">
      <vt:lpstr>Arial</vt:lpstr>
      <vt:lpstr>Calibri</vt:lpstr>
      <vt:lpstr>Calibri Light</vt:lpstr>
      <vt:lpstr>CYPHP template</vt:lpstr>
      <vt:lpstr>Office Theme</vt:lpstr>
      <vt:lpstr>1_CYPHP template</vt:lpstr>
      <vt:lpstr>3_CYPHP template</vt:lpstr>
      <vt:lpstr>Health Check - Improving your annual asthma review</vt:lpstr>
      <vt:lpstr>Health Check – who is it for?</vt:lpstr>
      <vt:lpstr>Health Check </vt:lpstr>
      <vt:lpstr>What happens next? </vt:lpstr>
      <vt:lpstr>What’s in the Health Support Pack?</vt:lpstr>
      <vt:lpstr>Further questions?</vt:lpstr>
    </vt:vector>
  </TitlesOfParts>
  <Company>GSTT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Check - Improving your annual asthma review</dc:title>
  <dc:creator>Smith Charlene</dc:creator>
  <cp:lastModifiedBy>Smith Charlene</cp:lastModifiedBy>
  <cp:revision>10</cp:revision>
  <dcterms:created xsi:type="dcterms:W3CDTF">2018-08-29T10:42:52Z</dcterms:created>
  <dcterms:modified xsi:type="dcterms:W3CDTF">2018-08-30T10:41:00Z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5fbd8763-e4d9-45de-8249-355d975e70bf</vt:lpwstr>
  </property>
</Properties>
</file>