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25278-84CC-4274-8311-7FB20B6874C9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3E132-F106-4F63-83D7-429C1FDEA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0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the estimated £8.8m benefit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132-F106-4F63-83D7-429C1FDEAD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71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81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82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90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63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20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7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21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2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6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F2866-B824-48A2-900C-E519F8C2B50C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C803-5D14-4C8D-A490-01EA6041E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89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Demonstrating Value, Outcomes and Benefits</a:t>
            </a:r>
            <a:endParaRPr lang="en-GB" sz="28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Putting a conservative estimate of activity changes into an economic evaluation...</a:t>
            </a:r>
            <a:endParaRPr lang="en-GB" sz="1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6383338"/>
            <a:ext cx="2490788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240927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36912"/>
            <a:ext cx="3853830" cy="235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2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Demonstrating Value, Outcomes and Benefits</vt:lpstr>
    </vt:vector>
  </TitlesOfParts>
  <Company>Imperial College Healthcare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Demonstrating Value, Outcomes and Benefits</dc:title>
  <dc:creator>Watson, Mando</dc:creator>
  <cp:lastModifiedBy>Sammy James Mousfi</cp:lastModifiedBy>
  <cp:revision>2</cp:revision>
  <dcterms:created xsi:type="dcterms:W3CDTF">2016-08-02T17:43:37Z</dcterms:created>
  <dcterms:modified xsi:type="dcterms:W3CDTF">2018-08-03T15:51:08Z</dcterms:modified>
</cp:coreProperties>
</file>