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130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25278-84CC-4274-8311-7FB20B6874C9}" type="datetimeFigureOut">
              <a:rPr lang="en-GB" smtClean="0"/>
              <a:t>03/08/2018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3E132-F106-4F63-83D7-429C1FDEAD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702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See the estimated £8.8m benefit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132-F106-4F63-83D7-429C1FDEAD1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715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2866-B824-48A2-900C-E519F8C2B50C}" type="datetimeFigureOut">
              <a:rPr lang="en-GB" smtClean="0"/>
              <a:t>03/08/2018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C803-5D14-4C8D-A490-01EA6041E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817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2866-B824-48A2-900C-E519F8C2B50C}" type="datetimeFigureOut">
              <a:rPr lang="en-GB" smtClean="0"/>
              <a:t>03/08/2018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C803-5D14-4C8D-A490-01EA6041E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82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2866-B824-48A2-900C-E519F8C2B50C}" type="datetimeFigureOut">
              <a:rPr lang="en-GB" smtClean="0"/>
              <a:t>03/08/2018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C803-5D14-4C8D-A490-01EA6041E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901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2866-B824-48A2-900C-E519F8C2B50C}" type="datetimeFigureOut">
              <a:rPr lang="en-GB" smtClean="0"/>
              <a:t>03/08/2018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C803-5D14-4C8D-A490-01EA6041E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636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2866-B824-48A2-900C-E519F8C2B50C}" type="datetimeFigureOut">
              <a:rPr lang="en-GB" smtClean="0"/>
              <a:t>03/08/2018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C803-5D14-4C8D-A490-01EA6041E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20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2866-B824-48A2-900C-E519F8C2B50C}" type="datetimeFigureOut">
              <a:rPr lang="en-GB" smtClean="0"/>
              <a:t>03/08/2018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C803-5D14-4C8D-A490-01EA6041E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07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2866-B824-48A2-900C-E519F8C2B50C}" type="datetimeFigureOut">
              <a:rPr lang="en-GB" smtClean="0"/>
              <a:t>03/08/2018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C803-5D14-4C8D-A490-01EA6041E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218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2866-B824-48A2-900C-E519F8C2B50C}" type="datetimeFigureOut">
              <a:rPr lang="en-GB" smtClean="0"/>
              <a:t>03/08/2018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C803-5D14-4C8D-A490-01EA6041E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2866-B824-48A2-900C-E519F8C2B50C}" type="datetimeFigureOut">
              <a:rPr lang="en-GB" smtClean="0"/>
              <a:t>03/08/2018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C803-5D14-4C8D-A490-01EA6041E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14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2866-B824-48A2-900C-E519F8C2B50C}" type="datetimeFigureOut">
              <a:rPr lang="en-GB" smtClean="0"/>
              <a:t>03/08/2018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C803-5D14-4C8D-A490-01EA6041E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22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2866-B824-48A2-900C-E519F8C2B50C}" type="datetimeFigureOut">
              <a:rPr lang="en-GB" smtClean="0"/>
              <a:t>03/08/2018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C803-5D14-4C8D-A490-01EA6041E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66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F2866-B824-48A2-900C-E519F8C2B50C}" type="datetimeFigureOut">
              <a:rPr lang="en-GB" smtClean="0"/>
              <a:t>03/08/2018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5C803-5D14-4C8D-A490-01EA6041E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89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Demonstrating Value, Outcomes and Benefits</a:t>
            </a:r>
            <a:endParaRPr lang="en-GB" sz="2800" dirty="0"/>
          </a:p>
        </p:txBody>
      </p:sp>
      <p:sp>
        <p:nvSpPr>
          <p:cNvPr id="17" name="Content Placeholder 1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 smtClean="0"/>
              <a:t>Putting a conservative estimate of activity changes into an economic evaluation...</a:t>
            </a:r>
            <a:endParaRPr lang="en-GB" sz="1600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6383338"/>
            <a:ext cx="2490788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240927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636912"/>
            <a:ext cx="3853830" cy="2350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722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25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Demonstrating Value, Outcomes and Benefits</vt:lpstr>
    </vt:vector>
  </TitlesOfParts>
  <Company>Imperial College Healthcare NHS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Demonstrating Value, Outcomes and Benefits</dc:title>
  <dc:creator>Watson, Mando</dc:creator>
  <cp:lastModifiedBy>Sammy James Mousfi</cp:lastModifiedBy>
  <cp:revision>2</cp:revision>
  <dcterms:created xsi:type="dcterms:W3CDTF">2016-08-02T17:43:37Z</dcterms:created>
  <dcterms:modified xsi:type="dcterms:W3CDTF">2018-08-03T15:51:08Z</dcterms:modified>
</cp:coreProperties>
</file>