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3" r:id="rId1"/>
  </p:sldMasterIdLst>
  <p:notesMasterIdLst>
    <p:notesMasterId r:id="rId11"/>
  </p:notesMasterIdLst>
  <p:handoutMasterIdLst>
    <p:handoutMasterId r:id="rId12"/>
  </p:handoutMasterIdLst>
  <p:sldIdLst>
    <p:sldId id="1021" r:id="rId2"/>
    <p:sldId id="1016" r:id="rId3"/>
    <p:sldId id="1017" r:id="rId4"/>
    <p:sldId id="1019" r:id="rId5"/>
    <p:sldId id="1020" r:id="rId6"/>
    <p:sldId id="1024" r:id="rId7"/>
    <p:sldId id="1023" r:id="rId8"/>
    <p:sldId id="1025" r:id="rId9"/>
    <p:sldId id="1022" r:id="rId10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"/>
        <a:ea typeface="MS PGothic"/>
        <a:cs typeface="MS PGothic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13F"/>
    <a:srgbClr val="99FF99"/>
    <a:srgbClr val="0476C1"/>
    <a:srgbClr val="006BB7"/>
    <a:srgbClr val="1580C1"/>
    <a:srgbClr val="1581C2"/>
    <a:srgbClr val="1888CE"/>
    <a:srgbClr val="0271C6"/>
    <a:srgbClr val="0088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2" autoAdjust="0"/>
    <p:restoredTop sz="83634" autoAdjust="0"/>
  </p:normalViewPr>
  <p:slideViewPr>
    <p:cSldViewPr>
      <p:cViewPr>
        <p:scale>
          <a:sx n="75" d="100"/>
          <a:sy n="75" d="100"/>
        </p:scale>
        <p:origin x="-88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6FCFA6A2-9200-4567-80D0-769817C7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Times" charset="0"/>
                <a:ea typeface="MS PGothic" charset="-128"/>
                <a:cs typeface="MS PGothic" charset="-128"/>
              </a:defRPr>
            </a:lvl1pPr>
          </a:lstStyle>
          <a:p>
            <a:pPr>
              <a:defRPr/>
            </a:pPr>
            <a:fld id="{68305DC9-B8AD-4D41-9358-7CB9E4D9E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annerback.jpg"/>
          <p:cNvPicPr>
            <a:picLocks noChangeAspect="1"/>
          </p:cNvPicPr>
          <p:nvPr userDrawn="1"/>
        </p:nvPicPr>
        <p:blipFill>
          <a:blip r:embed="rId2"/>
          <a:srcRect r="20531" b="23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WH-Trust-logo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hittington_logo whiteout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257800"/>
            <a:ext cx="771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209800"/>
            <a:ext cx="7772400" cy="1470025"/>
          </a:xfrm>
        </p:spPr>
        <p:txBody>
          <a:bodyPr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back.jpg"/>
          <p:cNvPicPr>
            <a:picLocks noChangeAspect="1"/>
          </p:cNvPicPr>
          <p:nvPr userDrawn="1"/>
        </p:nvPicPr>
        <p:blipFill>
          <a:blip r:embed="rId2"/>
          <a:srcRect r="20531" b="86478"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hittington_logo.jpg"/>
          <p:cNvPicPr>
            <a:picLocks noChangeAspect="1"/>
          </p:cNvPicPr>
          <p:nvPr userDrawn="1"/>
        </p:nvPicPr>
        <p:blipFill>
          <a:blip r:embed="rId3"/>
          <a:srcRect l="59810"/>
          <a:stretch>
            <a:fillRect/>
          </a:stretch>
        </p:blipFill>
        <p:spPr bwMode="auto">
          <a:xfrm>
            <a:off x="8075613" y="5292725"/>
            <a:ext cx="8397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H-Trust-logo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23850" y="1628775"/>
            <a:ext cx="7772400" cy="1470025"/>
          </a:xfrm>
        </p:spPr>
        <p:txBody>
          <a:bodyPr/>
          <a:lstStyle>
            <a:lvl1pPr>
              <a:defRPr sz="2800">
                <a:solidFill>
                  <a:srgbClr val="1888CE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23850" y="3284538"/>
            <a:ext cx="6400800" cy="273685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annerback.jpg"/>
          <p:cNvPicPr>
            <a:picLocks noChangeAspect="1"/>
          </p:cNvPicPr>
          <p:nvPr userDrawn="1"/>
        </p:nvPicPr>
        <p:blipFill>
          <a:blip r:embed="rId2"/>
          <a:srcRect r="20531" b="23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WH-Trust-logo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381000"/>
            <a:ext cx="3324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hittington_logo whiteout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257800"/>
            <a:ext cx="771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2743200" cy="1905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871663"/>
            <a:ext cx="77724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charset="-128"/>
          <a:cs typeface="MS PGothic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AD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33333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m.youtube.com/watch?v=EK8nzKzdnI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 sz="quarter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GB" sz="4400" b="0" dirty="0" smtClean="0">
                <a:solidFill>
                  <a:schemeClr val="bg1"/>
                </a:solidFill>
              </a:rPr>
              <a:t>Asthma Friendly Schools</a:t>
            </a:r>
            <a:br>
              <a:rPr lang="en-GB" sz="4400" b="0" dirty="0" smtClean="0">
                <a:solidFill>
                  <a:schemeClr val="bg1"/>
                </a:solidFill>
              </a:rPr>
            </a:br>
            <a:r>
              <a:rPr lang="en-GB" sz="4400" b="0" dirty="0">
                <a:solidFill>
                  <a:schemeClr val="bg1"/>
                </a:solidFill>
              </a:rPr>
              <a:t/>
            </a:r>
            <a:br>
              <a:rPr lang="en-GB" sz="4400" b="0" dirty="0">
                <a:solidFill>
                  <a:schemeClr val="bg1"/>
                </a:solidFill>
              </a:rPr>
            </a:br>
            <a:r>
              <a:rPr lang="en-GB" sz="4400" b="0" dirty="0" smtClean="0">
                <a:solidFill>
                  <a:schemeClr val="bg1"/>
                </a:solidFill>
              </a:rPr>
              <a:t>ASSEMBLY FOR SECONDARY </a:t>
            </a:r>
            <a:br>
              <a:rPr lang="en-GB" sz="4400" b="0" dirty="0" smtClean="0">
                <a:solidFill>
                  <a:schemeClr val="bg1"/>
                </a:solidFill>
              </a:rPr>
            </a:br>
            <a:r>
              <a:rPr lang="en-GB" sz="4400" b="0" dirty="0">
                <a:solidFill>
                  <a:schemeClr val="bg1"/>
                </a:solidFill>
              </a:rPr>
              <a:t/>
            </a:r>
            <a:br>
              <a:rPr lang="en-GB" sz="4400" b="0" dirty="0">
                <a:solidFill>
                  <a:schemeClr val="bg1"/>
                </a:solidFill>
              </a:rPr>
            </a:br>
            <a:r>
              <a:rPr lang="en-GB" sz="4400" b="0" dirty="0" smtClean="0">
                <a:solidFill>
                  <a:schemeClr val="bg1"/>
                </a:solidFill>
              </a:rPr>
              <a:t>karen.rodesano@nhs.net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WHAT IS ASTHMA ?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026" name="Picture 2" descr="C:\Users\karen.rodesano\AppData\Local\Microsoft\Windows\Temporary Internet Files\Content.IE5\BJK7KK57\193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77048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en.rodesano\AppData\Local\Microsoft\Windows\Temporary Internet Files\Content.IE5\V2BKV283\asthma_caus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2074">
            <a:off x="806334" y="9951714"/>
            <a:ext cx="7734300" cy="3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ren.rodesano\AppData\Local\Microsoft\Windows\Temporary Internet Files\Content.IE5\BJK7KK57\193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107938"/>
            <a:ext cx="3810000" cy="3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Asthma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050" name="Picture 2" descr="C:\Users\karen.rodesano\AppData\Local\Microsoft\Windows\Temporary Internet Files\Content.IE5\BJK7KK57\asthma5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23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ren.rodesano\AppData\Local\Microsoft\Windows\Temporary Internet Files\Content.IE5\V2BKV283\asthm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49480"/>
            <a:ext cx="2667000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ASTHMA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How many children and young people  in this school have asthma ?</a:t>
            </a:r>
          </a:p>
          <a:p>
            <a:r>
              <a:rPr lang="en-GB" dirty="0" smtClean="0"/>
              <a:t>How many children and young people  in the UK have asthma?</a:t>
            </a:r>
          </a:p>
          <a:p>
            <a:r>
              <a:rPr lang="en-GB" dirty="0" smtClean="0"/>
              <a:t>How many asthma related child  and young people deaths last year ?</a:t>
            </a:r>
          </a:p>
        </p:txBody>
      </p:sp>
      <p:pic>
        <p:nvPicPr>
          <p:cNvPr id="3074" name="Picture 2" descr="C:\Users\karen.rodesano\AppData\Local\Microsoft\Windows\Temporary Internet Files\Content.IE5\V2BKV283\ap8_kids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221088"/>
            <a:ext cx="65151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Inhaler and Spacer technique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1. How to use Inhaler and Spacer </a:t>
            </a:r>
          </a:p>
          <a:p>
            <a:r>
              <a:rPr lang="en-GB" dirty="0" smtClean="0"/>
              <a:t>2. When to use an preventer.</a:t>
            </a:r>
          </a:p>
          <a:p>
            <a:r>
              <a:rPr lang="en-GB" dirty="0" smtClean="0"/>
              <a:t>3. When to use </a:t>
            </a:r>
            <a:r>
              <a:rPr lang="en-GB" smtClean="0"/>
              <a:t>a reliever.</a:t>
            </a:r>
            <a:endParaRPr lang="en-GB" dirty="0" smtClean="0"/>
          </a:p>
        </p:txBody>
      </p:sp>
      <p:pic>
        <p:nvPicPr>
          <p:cNvPr id="4098" name="Picture 2" descr="C:\Users\karen.rodesano\AppData\Local\Microsoft\Windows\Temporary Internet Files\Content.IE5\FJ28K0I0\August_2007_3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04048" y="9796636"/>
            <a:ext cx="432048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ren.rodesano\AppData\Local\Microsoft\Windows\Temporary Internet Files\Content.IE5\DG6I4Z9F\August_2007_31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413776"/>
            <a:ext cx="6696744" cy="15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ren.rodesano\AppData\Local\Microsoft\Windows\Temporary Internet Files\Content.IE5\FJ28K0I0\spac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927">
            <a:off x="5349538" y="11233588"/>
            <a:ext cx="1247142" cy="19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ren.rodesano\AppData\Local\Microsoft\Windows\Temporary Internet Files\Content.IE5\BJK7KK57\oxygen-in-acute-asthma-attack-eosinophils-allergic-in-and-other-diseases-illinois-chicago-913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1216" y="8613576"/>
            <a:ext cx="40005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aren.rodesano\AppData\Local\Microsoft\Windows\Temporary Internet Files\Content.IE5\FJ28K0I0\spac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42" y="4365104"/>
            <a:ext cx="140817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aren.rodesano\AppData\Local\Microsoft\Windows\Temporary Internet Files\Content.IE5\V2BKV283\August_2007_31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3576"/>
            <a:ext cx="91440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ren.rodesano\AppData\Local\Microsoft\Windows\Temporary Internet Files\Content.IE5\BJK7KK57\Asthma_spacer_adult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8" y="3823196"/>
            <a:ext cx="3850599" cy="27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What Happens when you ha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172794" y="1191320"/>
            <a:ext cx="3971205" cy="1301576"/>
          </a:xfrm>
        </p:spPr>
        <p:txBody>
          <a:bodyPr/>
          <a:lstStyle/>
          <a:p>
            <a:r>
              <a:rPr lang="en-GB" dirty="0" smtClean="0"/>
              <a:t>ASTHMA TRIGGERS </a:t>
            </a:r>
            <a:endParaRPr lang="en-GB" dirty="0"/>
          </a:p>
        </p:txBody>
      </p:sp>
      <p:pic>
        <p:nvPicPr>
          <p:cNvPr id="1026" name="Picture 2" descr="C:\Users\karen.rodesano\AppData\Local\Microsoft\Windows\Temporary Internet Files\Content.IE5\BJK7KK57\543px-Asthma_triggers_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9" y="1216721"/>
            <a:ext cx="5172797" cy="552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2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3850" y="1628775"/>
            <a:ext cx="8280598" cy="1470025"/>
          </a:xfrm>
        </p:spPr>
        <p:txBody>
          <a:bodyPr/>
          <a:lstStyle/>
          <a:p>
            <a:r>
              <a:rPr lang="en-GB" dirty="0" smtClean="0"/>
              <a:t>What does it feel like to have an asthma attack?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2348880"/>
            <a:ext cx="7560840" cy="3672508"/>
          </a:xfrm>
        </p:spPr>
        <p:txBody>
          <a:bodyPr/>
          <a:lstStyle/>
          <a:p>
            <a:r>
              <a:rPr lang="en-GB" u="sng" dirty="0">
                <a:hlinkClick r:id="rId2"/>
              </a:rPr>
              <a:t>https://m.youtube.com/watch?v=EK8nzKzdnIM</a:t>
            </a:r>
            <a:endParaRPr lang="en-GB" dirty="0"/>
          </a:p>
        </p:txBody>
      </p:sp>
      <p:pic>
        <p:nvPicPr>
          <p:cNvPr id="3074" name="Picture 2" descr="C:\Users\karen.rodesano\AppData\Local\Microsoft\Windows\Temporary Internet Files\Content.IE5\FJ28K0I0\coug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84984"/>
            <a:ext cx="228600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95536" y="1628800"/>
            <a:ext cx="7772400" cy="1470025"/>
          </a:xfrm>
        </p:spPr>
        <p:txBody>
          <a:bodyPr/>
          <a:lstStyle/>
          <a:p>
            <a:r>
              <a:rPr lang="en-GB" dirty="0" smtClean="0"/>
              <a:t>ANY QUESTIONS ???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691680" y="2420888"/>
            <a:ext cx="3064768" cy="3384476"/>
          </a:xfrm>
        </p:spPr>
        <p:txBody>
          <a:bodyPr/>
          <a:lstStyle/>
          <a:p>
            <a:r>
              <a:rPr lang="en-GB" dirty="0" smtClean="0"/>
              <a:t>ANY QUESTIONS ?</a:t>
            </a:r>
            <a:endParaRPr lang="en-GB" dirty="0"/>
          </a:p>
        </p:txBody>
      </p:sp>
      <p:pic>
        <p:nvPicPr>
          <p:cNvPr id="5122" name="Picture 2" descr="C:\Users\karen.rodesano\AppData\Local\Microsoft\Windows\Temporary Internet Files\Content.IE5\BJK7KK57\question_mark-071004a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33528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3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381000" y="4648200"/>
            <a:ext cx="3657600" cy="1905000"/>
          </a:xfrm>
        </p:spPr>
        <p:txBody>
          <a:bodyPr/>
          <a:lstStyle/>
          <a:p>
            <a:r>
              <a:rPr lang="en-US" b="0" smtClean="0"/>
              <a:t>Whittington Health</a:t>
            </a:r>
            <a:br>
              <a:rPr lang="en-US" b="0" smtClean="0"/>
            </a:br>
            <a:r>
              <a:rPr lang="en-US" b="0" smtClean="0"/>
              <a:t>Magdala Avenue</a:t>
            </a:r>
            <a:br>
              <a:rPr lang="en-US" b="0" smtClean="0"/>
            </a:br>
            <a:r>
              <a:rPr lang="en-US" b="0" smtClean="0"/>
              <a:t>London</a:t>
            </a:r>
            <a:br>
              <a:rPr lang="en-US" b="0" smtClean="0"/>
            </a:br>
            <a:r>
              <a:rPr lang="en-US" b="0" smtClean="0"/>
              <a:t>N19 5NF</a:t>
            </a:r>
            <a:br>
              <a:rPr lang="en-US" b="0" smtClean="0"/>
            </a:br>
            <a:r>
              <a:rPr lang="en-US" b="0" smtClean="0"/>
              <a:t>7272 </a:t>
            </a:r>
            <a:br>
              <a:rPr lang="en-US" b="0" smtClean="0"/>
            </a:br>
            <a:r>
              <a:rPr lang="en-US" b="0" smtClean="0"/>
              <a:t>Tel:	020 3070</a:t>
            </a:r>
            <a:br>
              <a:rPr lang="en-US" b="0" smtClean="0"/>
            </a:br>
            <a:r>
              <a:rPr lang="en-US" b="0" smtClean="0"/>
              <a:t>Fax:	020 7288 5550</a:t>
            </a:r>
            <a:br>
              <a:rPr lang="en-US" b="0" smtClean="0"/>
            </a:br>
            <a:r>
              <a:rPr lang="en-US" b="0" smtClean="0"/>
              <a:t>Website:	www.whittington.nhs.uk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Corporate Presentation Template 1911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orate Presentation Template 191110">
      <a:majorFont>
        <a:latin typeface=""/>
        <a:ea typeface="MS PGothic"/>
        <a:cs typeface="MS PGothic"/>
      </a:majorFont>
      <a:minorFont>
        <a:latin typeface="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Template 191110.pot</Template>
  <TotalTime>2752</TotalTime>
  <Words>102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3_Corporate Presentation Template 191110</vt:lpstr>
      <vt:lpstr>Asthma Friendly Schools  ASSEMBLY FOR SECONDARY   karen.rodesano@nhs.net </vt:lpstr>
      <vt:lpstr>WHAT IS ASTHMA ?</vt:lpstr>
      <vt:lpstr>Asthma </vt:lpstr>
      <vt:lpstr>ASTHMA </vt:lpstr>
      <vt:lpstr>Inhaler and Spacer technique </vt:lpstr>
      <vt:lpstr>What Happens when you ha</vt:lpstr>
      <vt:lpstr>What does it feel like to have an asthma attack?</vt:lpstr>
      <vt:lpstr>ANY QUESTIONS ???</vt:lpstr>
      <vt:lpstr>Whittington Health Magdala Avenue London N19 5NF 7272  Tel: 020 3070 Fax: 020 7288 5550 Website: www.whittington.nhs.uk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Kuper</dc:creator>
  <cp:lastModifiedBy>karen.rodesano</cp:lastModifiedBy>
  <cp:revision>194</cp:revision>
  <dcterms:created xsi:type="dcterms:W3CDTF">2013-09-24T14:02:25Z</dcterms:created>
  <dcterms:modified xsi:type="dcterms:W3CDTF">2017-05-23T08:58:56Z</dcterms:modified>
</cp:coreProperties>
</file>