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65730-16D7-4A00-B122-3D41DCB3E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01DC1A-AE75-44BA-90DD-12ED46FB5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9E107-08D7-4C2C-8163-429BBB7A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1B14D-40DB-44A4-90BB-A1CFFC3CD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8916B-AB85-481C-9200-930D6D6CD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0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2AA43-B6BB-45DB-A0C7-16EA5C428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0F2E2-B5A3-4BB9-BCEF-E7299D448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28EE2-566E-4DE8-90CE-0B34C6A45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EBC38-B4C5-4B29-87B4-E58FFC7B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F4969-D86C-4CC4-8019-C835F98B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65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60DCB6-4485-4207-BD8F-F73AA10373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92042-504C-43B5-ADAD-211A20F4E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D4DAC-696D-484E-AC4D-0D4A6B56D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84F94-47E4-4129-A22A-BF37BC007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EC270-11D3-473B-B5A2-7563819C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347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25.34 CHIP powerpoint presentation.pdf">
            <a:extLst>
              <a:ext uri="{FF2B5EF4-FFF2-40B4-BE49-F238E27FC236}">
                <a16:creationId xmlns:a16="http://schemas.microsoft.com/office/drawing/2014/main" id="{3CE0D480-2141-6F4B-9EB9-A69C5EC121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944" y="12700"/>
            <a:ext cx="121920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08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69CC3-B798-4211-8FD1-B89C2C62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41F4C-978B-4A6B-B170-E3EE395B7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913EE-0372-4216-B3B8-5F45E6C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81A90-88AB-47EB-9BA2-EB6DBEBF9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D6D2A-AC00-42E6-8E5A-BA059F4FF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5F83-B5B4-46DF-80E6-E5B0920E0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8CCDAC-8DBA-41EC-B2C3-D94ECA717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7D9FE-8982-425D-A56D-DEFC438E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65DD2-7E0C-422E-96BD-AB51C4A2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F2A37-C9CF-4EDD-B077-F757475D0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8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6820F-9D69-4B02-A3C7-B1B8BBCA6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29FAA-E154-445F-9717-F6BFE30B6B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9AC38-80E3-42DB-99D1-55334EC2F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04DA6-27DD-457D-81F4-D73E69FAA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5C4BC-0451-4153-A891-74785281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FE826-30D9-48A0-90F7-0FB2B563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42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8E7F5-BC21-4E6B-9F6F-003C23C67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489F8-028A-4E3A-98C1-6E0E2F79C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9C22A-A683-4C29-84D7-C1E723168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09C399-65FA-4B08-8C8B-8B320A6856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DD9D53-B511-4C3D-94C9-66DDA73DE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FD2840-60F3-40AD-9294-437B0FEF7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4BF0A5-EC58-46DE-B918-E5C1C9F1C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D8E83C-9FD9-441E-B578-135A9230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03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137C4-FF21-41A7-924A-1804046A0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734C5-E9A0-48D7-A277-43EED8A31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1E4F6-BA04-4ABD-966D-D76C3BA39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70191-F60E-409F-BE07-D8C11299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55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751916-4257-4C93-9479-91E21CD1C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36446A-7524-4876-9EDA-8F28EF56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942A6-FCFD-489A-905A-AE8B1292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79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1320D-DA00-42A2-BC6A-19A820BCF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2B456-F2A5-493E-B4E0-FAFF7153A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CB653-BE42-4E3B-BDAA-B46F1B254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8A863-2AD7-43C7-BDEA-7301D399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46E6F-E56A-4860-BD04-284524D6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CD7EC-4578-4899-B4FF-9F3B42828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21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0E12D-334D-4F57-B21B-81D8D74EE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C1F7AE-B61E-487B-A586-24FEC58BE3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8ADC1-7E66-4942-9967-FF77A1C33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C1219-1C2A-44FD-B7E2-A9842BE59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5291B-7AD0-4A06-9132-087E7FEAE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35487-0603-4403-9AC6-2C498023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4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4A651E-A5A8-45EA-B54B-543263E9C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F57D1-6DA3-4B61-8FD2-29936592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06BCA-4552-4B2A-96D7-DE171145E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3E97C-7A33-4813-96D5-FC401D44A653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0516F-20F1-4490-A43E-6050B0685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EE3A0-7CE5-4827-AAFA-4DBE2503B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56DC8-2DE0-48D3-B10B-97BF744C8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56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tect-eu.mimecast.com/s/nUSNCvgJLcEVgBDHX_90k/" TargetMode="External"/><Relationship Id="rId2" Type="http://schemas.openxmlformats.org/officeDocument/2006/relationships/hyperlink" Target="https://www.pathway.org.uk/publication/homeless-medical-respite-service-provision-in-the-uk/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protect-eu.mimecast.com/s/Hk7jCy8k2I7VWjlHNcLZI" TargetMode="External"/><Relationship Id="rId4" Type="http://schemas.openxmlformats.org/officeDocument/2006/relationships/hyperlink" Target="https://protect-eu.mimecast.com/s/kX8JCwjg7IvrQODh9Ys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981B58-44EB-46A9-AEEF-D9B0681DA17C}"/>
              </a:ext>
            </a:extLst>
          </p:cNvPr>
          <p:cNvSpPr txBox="1"/>
          <p:nvPr/>
        </p:nvSpPr>
        <p:spPr>
          <a:xfrm>
            <a:off x="476250" y="733425"/>
            <a:ext cx="9553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Helpful Resources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1996D6-932B-40BB-A29D-6785ABD260CC}"/>
              </a:ext>
            </a:extLst>
          </p:cNvPr>
          <p:cNvSpPr txBox="1"/>
          <p:nvPr/>
        </p:nvSpPr>
        <p:spPr>
          <a:xfrm>
            <a:off x="476250" y="1691730"/>
            <a:ext cx="109156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https://www.pathway.org.uk/publication/homeless-medical-respite-service-provision-in-the-uk/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https://www.pathway.org.uk/publication/how-to-do-a-needs-assessment-for-a-medical-respite-service/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16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hlinkClick r:id="rId4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https://www.pathway.org.uk/publication/a-needs-assessment-for-homeless-medical-respite-provision-in-north-central-london/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https://www.narrowcastmedia.co.uk/pathways-from-homelessness-2022/?utm_campaign=%7b~messageName~%7d&amp;utm_source=emailCampaign&amp;utm_content=%7b~mailVariationId~%7d&amp;utm_medium=email#!agenda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E47F-9E5F-4A0D-AD0B-790BD8BA6671}"/>
              </a:ext>
            </a:extLst>
          </p:cNvPr>
          <p:cNvSpPr txBox="1"/>
          <p:nvPr/>
        </p:nvSpPr>
        <p:spPr>
          <a:xfrm>
            <a:off x="371475" y="4804470"/>
            <a:ext cx="8972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With thanks to Alex Bax, CEO Pathway. </a:t>
            </a:r>
          </a:p>
        </p:txBody>
      </p:sp>
    </p:spTree>
    <p:extLst>
      <p:ext uri="{BB962C8B-B14F-4D97-AF65-F5344CB8AC3E}">
        <p14:creationId xmlns:p14="http://schemas.microsoft.com/office/powerpoint/2010/main" val="281623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A371D5DF0F374AAC302F207FF86ECC" ma:contentTypeVersion="13" ma:contentTypeDescription="Create a new document." ma:contentTypeScope="" ma:versionID="efa65a57831f1f07f20811585ad07f5f">
  <xsd:schema xmlns:xsd="http://www.w3.org/2001/XMLSchema" xmlns:xs="http://www.w3.org/2001/XMLSchema" xmlns:p="http://schemas.microsoft.com/office/2006/metadata/properties" xmlns:ns2="be059922-aabc-46d5-bd9e-99e73b512ac6" xmlns:ns3="57819274-e967-4a7b-b8d5-8ce744e42349" targetNamespace="http://schemas.microsoft.com/office/2006/metadata/properties" ma:root="true" ma:fieldsID="98dbe181908f0469dd8e958879a55007" ns2:_="" ns3:_="">
    <xsd:import namespace="be059922-aabc-46d5-bd9e-99e73b512ac6"/>
    <xsd:import namespace="57819274-e967-4a7b-b8d5-8ce744e42349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059922-aabc-46d5-bd9e-99e73b512ac6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default="Admin" ma:internalName="Document_x0020_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min"/>
                    <xsd:enumeration value="Finances and contracts"/>
                    <xsd:enumeration value="Presentations"/>
                    <xsd:enumeration value="Briefings"/>
                    <xsd:enumeration value="Reporting"/>
                    <xsd:enumeration value="Board papers"/>
                    <xsd:enumeration value="Evaluations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819274-e967-4a7b-b8d5-8ce744e4234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be059922-aabc-46d5-bd9e-99e73b512ac6">
      <Value>Admin</Value>
    </Document_x0020_Type>
  </documentManagement>
</p:properties>
</file>

<file path=customXml/itemProps1.xml><?xml version="1.0" encoding="utf-8"?>
<ds:datastoreItem xmlns:ds="http://schemas.openxmlformats.org/officeDocument/2006/customXml" ds:itemID="{C1039233-9F78-4446-B224-4F5FD8F37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059922-aabc-46d5-bd9e-99e73b512ac6"/>
    <ds:schemaRef ds:uri="57819274-e967-4a7b-b8d5-8ce744e423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375BD-C851-4072-8322-42D6AD9011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B0CB8A-9340-4215-9CA8-280FE24D6706}">
  <ds:schemaRefs>
    <ds:schemaRef ds:uri="http://schemas.microsoft.com/office/2006/documentManagement/types"/>
    <ds:schemaRef ds:uri="be059922-aabc-46d5-bd9e-99e73b512ac6"/>
    <ds:schemaRef ds:uri="http://purl.org/dc/elements/1.1/"/>
    <ds:schemaRef ds:uri="http://schemas.microsoft.com/office/2006/metadata/properties"/>
    <ds:schemaRef ds:uri="57819274-e967-4a7b-b8d5-8ce744e42349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Stott</dc:creator>
  <cp:lastModifiedBy>Francesca Stott</cp:lastModifiedBy>
  <cp:revision>2</cp:revision>
  <dcterms:created xsi:type="dcterms:W3CDTF">2021-12-16T13:04:42Z</dcterms:created>
  <dcterms:modified xsi:type="dcterms:W3CDTF">2021-12-16T13:14:12Z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0x01010034A371D5DF0F374AAC302F207FF86ECC</vt:lpwstr>
  </property>
</Properties>
</file>