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64" r:id="rId4"/>
    <p:sldId id="262" r:id="rId5"/>
    <p:sldId id="267" r:id="rId6"/>
    <p:sldId id="265" r:id="rId7"/>
    <p:sldId id="266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01B827-1745-4D04-B7E1-9DE1193538E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591BC-6E87-4689-8CE1-B1440C2E0A6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4538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INCREASE</a:t>
            </a:r>
            <a:r>
              <a:rPr lang="en-GB" baseline="0" dirty="0"/>
              <a:t> IN ICS </a:t>
            </a:r>
          </a:p>
          <a:p>
            <a:r>
              <a:rPr lang="en-GB" baseline="0" dirty="0"/>
              <a:t>NOT AT SCHOOL </a:t>
            </a:r>
          </a:p>
          <a:p>
            <a:r>
              <a:rPr lang="en-GB" baseline="0" dirty="0"/>
              <a:t>GOOD HAND WASHING </a:t>
            </a:r>
          </a:p>
          <a:p>
            <a:r>
              <a:rPr lang="en-GB" baseline="0" dirty="0"/>
              <a:t>50% REDUCTION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68A8F0-A1FB-4C9E-9C6D-62F107FC5D97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2273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FF6F196-34B1-4BA6-9ACF-D47701784C2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B5B21A-2876-4B29-9C21-C999AFB858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196-34B1-4BA6-9ACF-D47701784C2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1A-2876-4B29-9C21-C999AFB858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196-34B1-4BA6-9ACF-D47701784C2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1A-2876-4B29-9C21-C999AFB858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196-34B1-4BA6-9ACF-D47701784C2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1A-2876-4B29-9C21-C999AFB8582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196-34B1-4BA6-9ACF-D47701784C2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1A-2876-4B29-9C21-C999AFB85822}" type="slidenum">
              <a:rPr lang="en-GB" smtClean="0"/>
              <a:t>‹#›</a:t>
            </a:fld>
            <a:endParaRPr lang="en-GB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196-34B1-4BA6-9ACF-D47701784C2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1A-2876-4B29-9C21-C999AFB85822}" type="slidenum">
              <a:rPr lang="en-GB" smtClean="0"/>
              <a:t>‹#›</a:t>
            </a:fld>
            <a:endParaRPr lang="en-GB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196-34B1-4BA6-9ACF-D47701784C2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1A-2876-4B29-9C21-C999AFB8582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196-34B1-4BA6-9ACF-D47701784C2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1A-2876-4B29-9C21-C999AFB85822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6F196-34B1-4BA6-9ACF-D47701784C2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1A-2876-4B29-9C21-C999AFB85822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FF6F196-34B1-4BA6-9ACF-D47701784C2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B5B21A-2876-4B29-9C21-C999AFB85822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FF6F196-34B1-4BA6-9ACF-D47701784C2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B5B21A-2876-4B29-9C21-C999AFB85822}" type="slidenum">
              <a:rPr lang="en-GB" smtClean="0"/>
              <a:t>‹#›</a:t>
            </a:fld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FF6F196-34B1-4BA6-9ACF-D47701784C2D}" type="datetimeFigureOut">
              <a:rPr lang="en-GB" smtClean="0"/>
              <a:t>02/12/2020</a:t>
            </a:fld>
            <a:endParaRPr lang="en-GB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GB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B5B21A-2876-4B29-9C21-C999AFB85822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COVID-19 at the Whittington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Primary and Secondary care response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396" y="208539"/>
            <a:ext cx="955573" cy="4841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8983" t="11406" b="22727"/>
          <a:stretch/>
        </p:blipFill>
        <p:spPr>
          <a:xfrm>
            <a:off x="86264" y="103516"/>
            <a:ext cx="1503422" cy="55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315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Changes to paediatric inpatient activity across NCL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Clinic activity became virtual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Families required additional support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PCCN service shut except 48 hour review – staff redeployed</a:t>
            </a:r>
          </a:p>
          <a:p>
            <a:pPr marL="457200" lvl="1" indent="0">
              <a:buNone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Changes and challenges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396" y="208539"/>
            <a:ext cx="955573" cy="4841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8983" t="11406" b="22727"/>
          <a:stretch/>
        </p:blipFill>
        <p:spPr>
          <a:xfrm>
            <a:off x="86264" y="103516"/>
            <a:ext cx="1503422" cy="55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1626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Paediatric inpatient ward at Whittington closed from March - July</a:t>
            </a:r>
          </a:p>
          <a:p>
            <a:r>
              <a:rPr lang="en-GB" dirty="0"/>
              <a:t>All inpatient activity to GOSH</a:t>
            </a:r>
          </a:p>
          <a:p>
            <a:r>
              <a:rPr lang="en-GB" dirty="0"/>
              <a:t>UCLH A&amp;E closed</a:t>
            </a:r>
          </a:p>
          <a:p>
            <a:r>
              <a:rPr lang="en-GB" dirty="0"/>
              <a:t>Asthma/wheeze ED attendances down 50% from last year</a:t>
            </a:r>
          </a:p>
          <a:p>
            <a:r>
              <a:rPr lang="en-GB" dirty="0"/>
              <a:t>RFH A&amp;E and </a:t>
            </a:r>
            <a:r>
              <a:rPr lang="en-GB" dirty="0" err="1"/>
              <a:t>paed</a:t>
            </a:r>
            <a:r>
              <a:rPr lang="en-GB" dirty="0"/>
              <a:t> inpatients closed – Whittington became South Hub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NCL changes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396" y="208539"/>
            <a:ext cx="955573" cy="4841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8983" t="11406" b="22727"/>
          <a:stretch/>
        </p:blipFill>
        <p:spPr>
          <a:xfrm>
            <a:off x="86264" y="103516"/>
            <a:ext cx="1503422" cy="55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677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Advantages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Able to check PEF and inhaler technique and medications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Insight into home environment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Easier for patients to attend</a:t>
            </a:r>
          </a:p>
          <a:p>
            <a:r>
              <a:rPr lang="en-GB" dirty="0"/>
              <a:t>Disadvantages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Reliant on patient/carer reporting of symptoms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Difficult when interpreter needed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en-GB" dirty="0"/>
              <a:t>Reliant on peak flow diaries – not always kept/sent on</a:t>
            </a:r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Virtual asthma assessments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396" y="208539"/>
            <a:ext cx="955573" cy="4841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8983" t="11406" b="22727"/>
          <a:stretch/>
        </p:blipFill>
        <p:spPr>
          <a:xfrm>
            <a:off x="86264" y="103516"/>
            <a:ext cx="1503422" cy="55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7312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Multiple patients seen at the same time in a group setting for a clinical review</a:t>
            </a:r>
          </a:p>
          <a:p>
            <a:endParaRPr lang="en-GB" dirty="0"/>
          </a:p>
          <a:p>
            <a:r>
              <a:rPr lang="en-GB" dirty="0"/>
              <a:t>Advantages:</a:t>
            </a:r>
          </a:p>
          <a:p>
            <a:pPr lvl="1"/>
            <a:r>
              <a:rPr lang="en-GB" dirty="0"/>
              <a:t>More time for more effective teaching</a:t>
            </a:r>
          </a:p>
          <a:p>
            <a:pPr lvl="1"/>
            <a:r>
              <a:rPr lang="en-GB" dirty="0"/>
              <a:t>Time saving and less repetition</a:t>
            </a:r>
          </a:p>
          <a:p>
            <a:pPr lvl="1"/>
            <a:r>
              <a:rPr lang="en-GB" dirty="0"/>
              <a:t>Parents learn from one another</a:t>
            </a:r>
          </a:p>
          <a:p>
            <a:pPr lvl="1"/>
            <a:r>
              <a:rPr lang="en-GB" dirty="0"/>
              <a:t>Parents bring up anxieties or questions they may not in a 1:1 appointment</a:t>
            </a:r>
          </a:p>
          <a:p>
            <a:endParaRPr lang="en-GB" dirty="0"/>
          </a:p>
          <a:p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Video Group Consultations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396" y="208539"/>
            <a:ext cx="955573" cy="484157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8983" t="11406" b="22727"/>
          <a:stretch/>
        </p:blipFill>
        <p:spPr>
          <a:xfrm>
            <a:off x="86264" y="103516"/>
            <a:ext cx="1503422" cy="55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87841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Identified children for shielding</a:t>
            </a:r>
          </a:p>
          <a:p>
            <a:r>
              <a:rPr lang="en-GB" dirty="0"/>
              <a:t>Asthma friendly school nurse and school nursing team contacted families over the summer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GB" dirty="0"/>
            </a:br>
            <a:r>
              <a:rPr lang="en-GB" dirty="0"/>
              <a:t>Supporting families	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78983" t="11406" b="22727"/>
          <a:stretch/>
        </p:blipFill>
        <p:spPr>
          <a:xfrm>
            <a:off x="86264" y="103516"/>
            <a:ext cx="1503422" cy="5520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396" y="208539"/>
            <a:ext cx="955573" cy="48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908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1800" dirty="0"/>
              <a:t>CCN business continuity plan (2020) identified that the 48hr review was an essential service during COVID 19 due to the fact that it would help prevent hospital re-attendance rates.</a:t>
            </a:r>
          </a:p>
          <a:p>
            <a:r>
              <a:rPr lang="en-GB" sz="1800" dirty="0"/>
              <a:t>PPC clinics completed virtually from March 2020 to June 2020</a:t>
            </a:r>
          </a:p>
          <a:p>
            <a:r>
              <a:rPr lang="en-GB" sz="1800" dirty="0"/>
              <a:t>Some patients not presenting when appropriate, resulting in fatalities across NCL.</a:t>
            </a:r>
          </a:p>
          <a:p>
            <a:r>
              <a:rPr lang="en-GB" sz="1800" dirty="0"/>
              <a:t>Patients were not able to be seen face to face following the 48hr review, this was the process prior to the COVID 19.</a:t>
            </a:r>
          </a:p>
          <a:p>
            <a:r>
              <a:rPr lang="en-GB" sz="1800" dirty="0"/>
              <a:t>PPC team spent longer completing the 48hr telephone reviews and scheduled more virtual follow up care for patients.</a:t>
            </a:r>
          </a:p>
          <a:p>
            <a:r>
              <a:rPr lang="en-GB" sz="1800" dirty="0"/>
              <a:t>Due to the requirement to do virtual consultations this highlighted to have review conducted by highly skill and competent HCPs.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2000" b="1" dirty="0"/>
              <a:t>Achieving the 48hr Review During COVID 19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/>
          <a:srcRect l="78983" t="11406" b="22727"/>
          <a:stretch/>
        </p:blipFill>
        <p:spPr>
          <a:xfrm>
            <a:off x="86264" y="103516"/>
            <a:ext cx="1503422" cy="55209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4396" y="208539"/>
            <a:ext cx="955573" cy="48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8913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567</TotalTime>
  <Words>344</Words>
  <Application>Microsoft Office PowerPoint</Application>
  <PresentationFormat>On-screen Show (4:3)</PresentationFormat>
  <Paragraphs>45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Calibri</vt:lpstr>
      <vt:lpstr>Lucida Sans Unicode</vt:lpstr>
      <vt:lpstr>Verdana</vt:lpstr>
      <vt:lpstr>Wingdings</vt:lpstr>
      <vt:lpstr>Wingdings 2</vt:lpstr>
      <vt:lpstr>Wingdings 3</vt:lpstr>
      <vt:lpstr>Concourse</vt:lpstr>
      <vt:lpstr>COVID-19 at the Whittington</vt:lpstr>
      <vt:lpstr> Changes and challenges</vt:lpstr>
      <vt:lpstr> NCL changes</vt:lpstr>
      <vt:lpstr> Virtual asthma assessments</vt:lpstr>
      <vt:lpstr> Video Group Consultations</vt:lpstr>
      <vt:lpstr> Supporting families </vt:lpstr>
      <vt:lpstr>Achieving the 48hr Review During COVID 19</vt:lpstr>
    </vt:vector>
  </TitlesOfParts>
  <Company>Whittington Health NHS Trust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kavanags</dc:creator>
  <cp:lastModifiedBy>Georgie Herskovits</cp:lastModifiedBy>
  <cp:revision>19</cp:revision>
  <dcterms:created xsi:type="dcterms:W3CDTF">2020-11-26T11:22:06Z</dcterms:created>
  <dcterms:modified xsi:type="dcterms:W3CDTF">2020-12-02T10:15:03Z</dcterms:modified>
</cp:coreProperties>
</file>