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A6FE5-547D-4E51-82E4-2D104B1136C4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5DDD4-AF78-4846-B66F-22EB5E5C41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54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5DDD4-AF78-4846-B66F-22EB5E5C41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9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6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40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49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698424" y="5570484"/>
            <a:ext cx="1445576" cy="1061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869" y="1268820"/>
            <a:ext cx="8423999" cy="3599989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600"/>
              </a:spcBef>
              <a:defRPr sz="1200">
                <a:solidFill>
                  <a:srgbClr val="0537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9299" indent="-171450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rgbClr val="0537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5690" indent="-171450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rgbClr val="0537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540" indent="-171450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rgbClr val="0537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99930" indent="-171450">
              <a:spcBef>
                <a:spcPts val="600"/>
              </a:spcBef>
              <a:buFont typeface="Arial" panose="020B0604020202020204" pitchFamily="34" charset="0"/>
              <a:buChar char="•"/>
              <a:defRPr sz="1200">
                <a:solidFill>
                  <a:srgbClr val="0537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7692105" y="6407411"/>
            <a:ext cx="1338615" cy="323898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200" dirty="0">
              <a:solidFill>
                <a:srgbClr val="0537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150405" y="6404861"/>
            <a:ext cx="2619186" cy="32644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007D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 in progress |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63967" y="685676"/>
            <a:ext cx="8503530" cy="470460"/>
          </a:xfrm>
          <a:prstGeom prst="rect">
            <a:avLst/>
          </a:prstGeom>
        </p:spPr>
        <p:txBody>
          <a:bodyPr lIns="83988" tIns="41994" rIns="83988" bIns="41994" anchor="b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99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0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3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33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03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59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7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9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4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BD75-787F-4F5C-A50E-1FC0F9B46E00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8949-98DE-4C91-9F1A-D47189CC1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850283" y="5494747"/>
            <a:ext cx="2227283" cy="326448"/>
          </a:xfrm>
        </p:spPr>
        <p:txBody>
          <a:bodyPr/>
          <a:lstStyle/>
          <a:p>
            <a:r>
              <a:rPr lang="en-US" dirty="0" smtClean="0"/>
              <a:t>Draft in progress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829" y="0"/>
            <a:ext cx="8503530" cy="470460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Children and Young People’s Pathway </a:t>
            </a:r>
            <a:endParaRPr lang="en-GB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872" y="4257092"/>
            <a:ext cx="2232248" cy="75608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Community team</a:t>
            </a:r>
          </a:p>
          <a:p>
            <a:pPr algn="ctr"/>
            <a:r>
              <a:rPr lang="en-GB" sz="900" dirty="0" smtClean="0">
                <a:solidFill>
                  <a:prstClr val="white"/>
                </a:solidFill>
              </a:rPr>
              <a:t>CCNT/Doctors/Therapy/Dietetics/youth workers/community paediatricians/Social Care  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70861" y="5733256"/>
            <a:ext cx="1719808" cy="45602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Wider Team:</a:t>
            </a:r>
          </a:p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health visitors and school nurses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2037988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ED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432" y="2519184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SSPAU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432" y="2993916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Ward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3478148"/>
            <a:ext cx="1080120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NICU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09077" y="1795147"/>
            <a:ext cx="504056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prstClr val="white"/>
                </a:solidFill>
              </a:rPr>
              <a:t>UCC</a:t>
            </a: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39752" y="764704"/>
            <a:ext cx="864096" cy="43204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Child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92842" y="1196752"/>
            <a:ext cx="1719808" cy="43204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Primary Care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44208" y="620688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Doctor-led outpatient clinic 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56176" y="1412776"/>
            <a:ext cx="1719808" cy="43204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Nurse led clinic in community setting (general)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16" name="Straight Arrow Connector 15"/>
          <p:cNvCxnSpPr>
            <a:stCxn id="13" idx="2"/>
            <a:endCxn id="5" idx="0"/>
          </p:cNvCxnSpPr>
          <p:nvPr/>
        </p:nvCxnSpPr>
        <p:spPr>
          <a:xfrm flipH="1">
            <a:off x="4535996" y="1628800"/>
            <a:ext cx="16750" cy="2628292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79712" y="2708920"/>
            <a:ext cx="864096" cy="549776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tx2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bg1"/>
                </a:solidFill>
              </a:rPr>
              <a:t>Ambulatory Care Nursing </a:t>
            </a:r>
            <a:endParaRPr lang="en-GB" sz="900" b="1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>
            <a:stCxn id="11" idx="3"/>
            <a:endCxn id="5" idx="0"/>
          </p:cNvCxnSpPr>
          <p:nvPr/>
        </p:nvCxnSpPr>
        <p:spPr>
          <a:xfrm>
            <a:off x="2213133" y="1975167"/>
            <a:ext cx="2322863" cy="2281925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1520" y="1988840"/>
            <a:ext cx="1224136" cy="19933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  <a:endCxn id="17" idx="1"/>
          </p:cNvCxnSpPr>
          <p:nvPr/>
        </p:nvCxnSpPr>
        <p:spPr>
          <a:xfrm flipV="1">
            <a:off x="1475656" y="2983808"/>
            <a:ext cx="504056" cy="1714"/>
          </a:xfrm>
          <a:prstGeom prst="straightConnector1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843808" y="1936616"/>
            <a:ext cx="1507976" cy="48427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Outreach in GPs setting/Education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22" name="Straight Arrow Connector 21"/>
          <p:cNvCxnSpPr>
            <a:stCxn id="6" idx="0"/>
            <a:endCxn id="5" idx="2"/>
          </p:cNvCxnSpPr>
          <p:nvPr/>
        </p:nvCxnSpPr>
        <p:spPr>
          <a:xfrm flipV="1">
            <a:off x="4530765" y="5013176"/>
            <a:ext cx="5231" cy="720080"/>
          </a:xfrm>
          <a:prstGeom prst="straightConnector1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63736" y="5721533"/>
            <a:ext cx="1719808" cy="48807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Prevention and wellness  </a:t>
            </a:r>
          </a:p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universal health advice 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42585" y="2681826"/>
            <a:ext cx="1754480" cy="603963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Case Management (care co-ordination </a:t>
            </a:r>
            <a:r>
              <a:rPr lang="en-GB" sz="900" dirty="0">
                <a:solidFill>
                  <a:prstClr val="white"/>
                </a:solidFill>
              </a:rPr>
              <a:t>for</a:t>
            </a:r>
            <a:r>
              <a:rPr lang="en-GB" sz="900" b="1" dirty="0" smtClean="0">
                <a:solidFill>
                  <a:prstClr val="white"/>
                </a:solidFill>
              </a:rPr>
              <a:t> those with most complex needs)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00464" y="3494368"/>
            <a:ext cx="1008112" cy="48783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Targeted Advice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26" name="Straight Arrow Connector 25"/>
          <p:cNvCxnSpPr>
            <a:stCxn id="23" idx="1"/>
            <a:endCxn id="6" idx="3"/>
          </p:cNvCxnSpPr>
          <p:nvPr/>
        </p:nvCxnSpPr>
        <p:spPr>
          <a:xfrm flipH="1" flipV="1">
            <a:off x="5390669" y="5961268"/>
            <a:ext cx="573067" cy="4301"/>
          </a:xfrm>
          <a:prstGeom prst="straightConnector1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600797" y="4257091"/>
            <a:ext cx="1023312" cy="3780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CAMHS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9513" y="4263495"/>
            <a:ext cx="1368151" cy="4101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Helpline to community systematic discharge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29" name="Straight Arrow Connector 28"/>
          <p:cNvCxnSpPr>
            <a:endCxn id="19" idx="2"/>
          </p:cNvCxnSpPr>
          <p:nvPr/>
        </p:nvCxnSpPr>
        <p:spPr>
          <a:xfrm flipH="1" flipV="1">
            <a:off x="863588" y="3982204"/>
            <a:ext cx="1" cy="274888"/>
          </a:xfrm>
          <a:prstGeom prst="straightConnector1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616328" y="4790630"/>
            <a:ext cx="1021220" cy="288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prstClr val="white"/>
                </a:solidFill>
              </a:rPr>
              <a:t>Helpline for parents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60720" y="2192219"/>
            <a:ext cx="1412119" cy="555633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Paediatric hot line; providing GPs with advice </a:t>
            </a: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652120" y="915274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1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804520" y="915274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2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969584" y="915274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3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652413" y="1449615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1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804813" y="1449615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2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969877" y="1449615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3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776594" y="509173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1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928994" y="509173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2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094058" y="509173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3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5265792" y="509173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4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427810" y="509173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5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46552"/>
              </p:ext>
            </p:extLst>
          </p:nvPr>
        </p:nvGraphicFramePr>
        <p:xfrm>
          <a:off x="201920" y="4786301"/>
          <a:ext cx="2569880" cy="12801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64863"/>
                <a:gridCol w="1605017"/>
              </a:tblGrid>
              <a:tr h="106014">
                <a:tc rowSpan="3">
                  <a:txBody>
                    <a:bodyPr/>
                    <a:lstStyle/>
                    <a:p>
                      <a:r>
                        <a:rPr lang="en-GB" sz="1100" b="0" dirty="0" smtClean="0"/>
                        <a:t>Infrastructure</a:t>
                      </a:r>
                      <a:endParaRPr lang="en-GB" sz="11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IT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Admin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Referral booking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rowSpan="2">
                  <a:txBody>
                    <a:bodyPr/>
                    <a:lstStyle/>
                    <a:p>
                      <a:r>
                        <a:rPr lang="en-GB" sz="1100" b="0" dirty="0" smtClean="0"/>
                        <a:t>Cross Cutting</a:t>
                      </a:r>
                      <a:endParaRPr lang="en-GB" sz="11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Care Co-ordination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Transition planning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rowSpan="3">
                  <a:txBody>
                    <a:bodyPr/>
                    <a:lstStyle/>
                    <a:p>
                      <a:r>
                        <a:rPr lang="en-GB" sz="1100" b="0" dirty="0" smtClean="0"/>
                        <a:t>Inter-agency working</a:t>
                      </a:r>
                      <a:endParaRPr lang="en-GB" sz="11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CAMHS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Education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  <a:tr h="10601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dirty="0" smtClean="0"/>
                        <a:t>Social Care</a:t>
                      </a:r>
                      <a:endParaRPr lang="en-GB" sz="1050" b="0" dirty="0"/>
                    </a:p>
                  </a:txBody>
                  <a:tcPr marL="36000" marR="0" marT="0" marB="0"/>
                </a:tc>
              </a:tr>
            </a:tbl>
          </a:graphicData>
        </a:graphic>
      </p:graphicFrame>
      <p:sp>
        <p:nvSpPr>
          <p:cNvPr id="44" name="Oval 43"/>
          <p:cNvSpPr/>
          <p:nvPr/>
        </p:nvSpPr>
        <p:spPr>
          <a:xfrm>
            <a:off x="2633941" y="4941168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1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633941" y="5106450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2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633941" y="5261099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3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2633941" y="5426381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4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2627784" y="5589240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ysClr val="windowText" lastClr="000000"/>
                </a:solidFill>
              </a:rPr>
              <a:t>5</a:t>
            </a:r>
          </a:p>
        </p:txBody>
      </p:sp>
      <p:cxnSp>
        <p:nvCxnSpPr>
          <p:cNvPr id="49" name="Elbow Connector 48"/>
          <p:cNvCxnSpPr>
            <a:stCxn id="12" idx="1"/>
            <a:endCxn id="19" idx="0"/>
          </p:cNvCxnSpPr>
          <p:nvPr/>
        </p:nvCxnSpPr>
        <p:spPr>
          <a:xfrm rot="10800000" flipV="1">
            <a:off x="863588" y="980728"/>
            <a:ext cx="1476164" cy="1008112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2" idx="1"/>
          </p:cNvCxnSpPr>
          <p:nvPr/>
        </p:nvCxnSpPr>
        <p:spPr>
          <a:xfrm rot="10800000" flipV="1">
            <a:off x="1775488" y="980727"/>
            <a:ext cx="564264" cy="814419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451452" y="1142235"/>
            <a:ext cx="648072" cy="327054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Very unwell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12442" y="1124744"/>
            <a:ext cx="847190" cy="181018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Emergency</a:t>
            </a:r>
            <a:endParaRPr lang="en-GB" sz="1000" dirty="0">
              <a:solidFill>
                <a:prstClr val="black"/>
              </a:solidFill>
            </a:endParaRPr>
          </a:p>
        </p:txBody>
      </p:sp>
      <p:cxnSp>
        <p:nvCxnSpPr>
          <p:cNvPr id="53" name="Elbow Connector 52"/>
          <p:cNvCxnSpPr>
            <a:stCxn id="12" idx="3"/>
            <a:endCxn id="13" idx="0"/>
          </p:cNvCxnSpPr>
          <p:nvPr/>
        </p:nvCxnSpPr>
        <p:spPr>
          <a:xfrm>
            <a:off x="3203848" y="980728"/>
            <a:ext cx="1348898" cy="216024"/>
          </a:xfrm>
          <a:prstGeom prst="bentConnector2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419872" y="834540"/>
            <a:ext cx="648072" cy="218196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Unwell</a:t>
            </a:r>
            <a:endParaRPr lang="en-GB" sz="1000" dirty="0">
              <a:solidFill>
                <a:prstClr val="black"/>
              </a:solidFill>
            </a:endParaRPr>
          </a:p>
        </p:txBody>
      </p:sp>
      <p:cxnSp>
        <p:nvCxnSpPr>
          <p:cNvPr id="55" name="Elbow Connector 54"/>
          <p:cNvCxnSpPr>
            <a:stCxn id="11" idx="3"/>
            <a:endCxn id="13" idx="1"/>
          </p:cNvCxnSpPr>
          <p:nvPr/>
        </p:nvCxnSpPr>
        <p:spPr>
          <a:xfrm flipV="1">
            <a:off x="2213133" y="1412776"/>
            <a:ext cx="1479709" cy="562391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6200000" flipH="1">
            <a:off x="2438956" y="4872616"/>
            <a:ext cx="2032838" cy="419247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5" idx="0"/>
          </p:cNvCxnSpPr>
          <p:nvPr/>
        </p:nvCxnSpPr>
        <p:spPr>
          <a:xfrm>
            <a:off x="3245750" y="4065821"/>
            <a:ext cx="1290246" cy="191271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17" idx="3"/>
            <a:endCxn id="5" idx="0"/>
          </p:cNvCxnSpPr>
          <p:nvPr/>
        </p:nvCxnSpPr>
        <p:spPr>
          <a:xfrm>
            <a:off x="2843808" y="2983808"/>
            <a:ext cx="1692188" cy="1273284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rot="10800000" flipV="1">
            <a:off x="4561293" y="2941830"/>
            <a:ext cx="1006589" cy="1319995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0800000" flipV="1">
            <a:off x="4544758" y="3546047"/>
            <a:ext cx="742903" cy="636642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24" idx="0"/>
            <a:endCxn id="15" idx="2"/>
          </p:cNvCxnSpPr>
          <p:nvPr/>
        </p:nvCxnSpPr>
        <p:spPr>
          <a:xfrm rot="5400000" flipH="1" flipV="1">
            <a:off x="6299451" y="1965198"/>
            <a:ext cx="837002" cy="596255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13" idx="3"/>
            <a:endCxn id="14" idx="1"/>
          </p:cNvCxnSpPr>
          <p:nvPr/>
        </p:nvCxnSpPr>
        <p:spPr>
          <a:xfrm flipV="1">
            <a:off x="5412650" y="836712"/>
            <a:ext cx="1031558" cy="576064"/>
          </a:xfrm>
          <a:prstGeom prst="bentConnector3">
            <a:avLst>
              <a:gd name="adj1" fmla="val 1477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13" idx="3"/>
            <a:endCxn id="15" idx="1"/>
          </p:cNvCxnSpPr>
          <p:nvPr/>
        </p:nvCxnSpPr>
        <p:spPr>
          <a:xfrm>
            <a:off x="5412650" y="1412776"/>
            <a:ext cx="743526" cy="216024"/>
          </a:xfrm>
          <a:prstGeom prst="bentConnector3">
            <a:avLst>
              <a:gd name="adj1" fmla="val 2162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1" idx="3"/>
            <a:endCxn id="17" idx="0"/>
          </p:cNvCxnSpPr>
          <p:nvPr/>
        </p:nvCxnSpPr>
        <p:spPr>
          <a:xfrm>
            <a:off x="2213133" y="1975167"/>
            <a:ext cx="198627" cy="733753"/>
          </a:xfrm>
          <a:prstGeom prst="bentConnector2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21" idx="0"/>
            <a:endCxn id="13" idx="2"/>
          </p:cNvCxnSpPr>
          <p:nvPr/>
        </p:nvCxnSpPr>
        <p:spPr>
          <a:xfrm rot="5400000" flipH="1" flipV="1">
            <a:off x="3921363" y="1305233"/>
            <a:ext cx="307816" cy="954950"/>
          </a:xfrm>
          <a:prstGeom prst="bentConnector3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690409" y="1916832"/>
            <a:ext cx="1177411" cy="48427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Community Pharmacists providing support 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67" name="Straight Connector 66"/>
          <p:cNvCxnSpPr>
            <a:endCxn id="66" idx="1"/>
          </p:cNvCxnSpPr>
          <p:nvPr/>
        </p:nvCxnSpPr>
        <p:spPr>
          <a:xfrm>
            <a:off x="4552746" y="2158968"/>
            <a:ext cx="137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1" idx="1"/>
          </p:cNvCxnSpPr>
          <p:nvPr/>
        </p:nvCxnSpPr>
        <p:spPr>
          <a:xfrm flipH="1">
            <a:off x="1415899" y="1975167"/>
            <a:ext cx="293178" cy="1800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27" idx="1"/>
          </p:cNvCxnSpPr>
          <p:nvPr/>
        </p:nvCxnSpPr>
        <p:spPr>
          <a:xfrm>
            <a:off x="5652120" y="4446112"/>
            <a:ext cx="948677" cy="1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191040" y="507514"/>
            <a:ext cx="627641" cy="27013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111</a:t>
            </a:r>
            <a:endParaRPr lang="en-GB" sz="900" b="1" dirty="0">
              <a:solidFill>
                <a:prstClr val="white"/>
              </a:solidFill>
            </a:endParaRPr>
          </a:p>
        </p:txBody>
      </p:sp>
      <p:cxnSp>
        <p:nvCxnSpPr>
          <p:cNvPr id="85" name="Straight Arrow Connector 84"/>
          <p:cNvCxnSpPr>
            <a:stCxn id="54" idx="0"/>
            <a:endCxn id="75" idx="2"/>
          </p:cNvCxnSpPr>
          <p:nvPr/>
        </p:nvCxnSpPr>
        <p:spPr>
          <a:xfrm flipV="1">
            <a:off x="3743908" y="642581"/>
            <a:ext cx="447132" cy="191959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5" idx="4"/>
          </p:cNvCxnSpPr>
          <p:nvPr/>
        </p:nvCxnSpPr>
        <p:spPr>
          <a:xfrm flipH="1">
            <a:off x="2202756" y="777648"/>
            <a:ext cx="2302105" cy="10085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124410" y="1487244"/>
            <a:ext cx="576063" cy="2351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LAS</a:t>
            </a:r>
            <a:r>
              <a:rPr lang="en-GB" sz="1100" b="1" dirty="0" smtClean="0">
                <a:solidFill>
                  <a:prstClr val="white"/>
                </a:solidFill>
              </a:rPr>
              <a:t> </a:t>
            </a:r>
            <a:endParaRPr lang="en-GB" sz="1100" b="1" dirty="0">
              <a:solidFill>
                <a:prstClr val="white"/>
              </a:solidFill>
            </a:endParaRPr>
          </a:p>
        </p:txBody>
      </p:sp>
      <p:cxnSp>
        <p:nvCxnSpPr>
          <p:cNvPr id="103" name="Straight Arrow Connector 102"/>
          <p:cNvCxnSpPr>
            <a:stCxn id="52" idx="2"/>
            <a:endCxn id="92" idx="0"/>
          </p:cNvCxnSpPr>
          <p:nvPr/>
        </p:nvCxnSpPr>
        <p:spPr>
          <a:xfrm flipH="1">
            <a:off x="412442" y="1305762"/>
            <a:ext cx="423595" cy="181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02621" y="1736074"/>
            <a:ext cx="336917" cy="2527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7243022" y="3568872"/>
            <a:ext cx="1023312" cy="3780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prstClr val="white"/>
                </a:solidFill>
              </a:rPr>
              <a:t>Third Sector </a:t>
            </a:r>
            <a:endParaRPr lang="en-GB" sz="900" dirty="0">
              <a:solidFill>
                <a:prstClr val="white"/>
              </a:solidFill>
            </a:endParaRPr>
          </a:p>
        </p:txBody>
      </p:sp>
      <p:cxnSp>
        <p:nvCxnSpPr>
          <p:cNvPr id="118" name="Curved Connector 117"/>
          <p:cNvCxnSpPr>
            <a:endCxn id="5" idx="1"/>
          </p:cNvCxnSpPr>
          <p:nvPr/>
        </p:nvCxnSpPr>
        <p:spPr>
          <a:xfrm rot="16200000" flipH="1">
            <a:off x="2203343" y="3418605"/>
            <a:ext cx="1376438" cy="1056620"/>
          </a:xfrm>
          <a:prstGeom prst="curved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114" idx="1"/>
          </p:cNvCxnSpPr>
          <p:nvPr/>
        </p:nvCxnSpPr>
        <p:spPr>
          <a:xfrm flipV="1">
            <a:off x="5652120" y="3757894"/>
            <a:ext cx="1590902" cy="50560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30" idx="1"/>
          </p:cNvCxnSpPr>
          <p:nvPr/>
        </p:nvCxnSpPr>
        <p:spPr>
          <a:xfrm>
            <a:off x="5652413" y="4934630"/>
            <a:ext cx="196391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endCxn id="31" idx="1"/>
          </p:cNvCxnSpPr>
          <p:nvPr/>
        </p:nvCxnSpPr>
        <p:spPr>
          <a:xfrm>
            <a:off x="5409239" y="1628800"/>
            <a:ext cx="2151481" cy="8412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urved Connector 130"/>
          <p:cNvCxnSpPr/>
          <p:nvPr/>
        </p:nvCxnSpPr>
        <p:spPr>
          <a:xfrm rot="5400000">
            <a:off x="5958404" y="2454006"/>
            <a:ext cx="2058686" cy="2621090"/>
          </a:xfrm>
          <a:prstGeom prst="curvedConnector2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/>
          <p:cNvSpPr/>
          <p:nvPr/>
        </p:nvSpPr>
        <p:spPr>
          <a:xfrm>
            <a:off x="2475384" y="3333093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1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2627784" y="3333093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2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2792848" y="3333093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3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2964582" y="3333093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4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3126600" y="3333093"/>
            <a:ext cx="126014" cy="13746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ysClr val="windowText" lastClr="000000"/>
                </a:solidFill>
              </a:rPr>
              <a:t>5</a:t>
            </a:r>
            <a:endParaRPr lang="en-GB" sz="900" dirty="0">
              <a:solidFill>
                <a:sysClr val="windowText" lastClr="00000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>
          <a:xfrm>
            <a:off x="5652413" y="5013176"/>
            <a:ext cx="2103756" cy="43087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Table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53402"/>
              </p:ext>
            </p:extLst>
          </p:nvPr>
        </p:nvGraphicFramePr>
        <p:xfrm>
          <a:off x="2792849" y="6453336"/>
          <a:ext cx="465947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617"/>
                <a:gridCol w="440315"/>
                <a:gridCol w="1819451"/>
                <a:gridCol w="2037089"/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Key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LCN </a:t>
                      </a:r>
                      <a:endParaRPr lang="en-GB" sz="9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Cross LCN /borough working  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Secondary </a:t>
                      </a:r>
                      <a:r>
                        <a:rPr lang="en-GB" sz="900" baseline="0" dirty="0" smtClean="0"/>
                        <a:t> care </a:t>
                      </a:r>
                      <a:endParaRPr lang="en-GB" sz="9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3" name="Straight Connector 72"/>
          <p:cNvCxnSpPr/>
          <p:nvPr/>
        </p:nvCxnSpPr>
        <p:spPr>
          <a:xfrm flipV="1">
            <a:off x="4561292" y="777648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5" idx="2"/>
          </p:cNvCxnSpPr>
          <p:nvPr/>
        </p:nvCxnSpPr>
        <p:spPr>
          <a:xfrm flipH="1">
            <a:off x="1259632" y="642581"/>
            <a:ext cx="29314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51520" y="6425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259632" y="642581"/>
            <a:ext cx="0" cy="1346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0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146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Children and Young People’s Pathway </vt:lpstr>
    </vt:vector>
  </TitlesOfParts>
  <Company>South London Commissioning Support Unit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and Young People’s Pathway</dc:title>
  <dc:creator>Victoria Santer</dc:creator>
  <cp:lastModifiedBy>Sara Nelson</cp:lastModifiedBy>
  <cp:revision>14</cp:revision>
  <cp:lastPrinted>2015-12-04T15:44:24Z</cp:lastPrinted>
  <dcterms:created xsi:type="dcterms:W3CDTF">2015-11-19T14:44:24Z</dcterms:created>
  <dcterms:modified xsi:type="dcterms:W3CDTF">2016-06-02T10:41:50Z</dcterms:modified>
</cp:coreProperties>
</file>