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57" r:id="rId2"/>
  </p:sldIdLst>
  <p:sldSz cx="30275213" cy="21383625"/>
  <p:notesSz cx="9928225" cy="14357350"/>
  <p:defaultTextStyle>
    <a:defPPr>
      <a:defRPr lang="en-US"/>
    </a:defPPr>
    <a:lvl1pPr algn="l" rtl="0" eaLnBrk="0" fontAlgn="base" hangingPunct="0">
      <a:spcBef>
        <a:spcPct val="0"/>
      </a:spcBef>
      <a:spcAft>
        <a:spcPct val="0"/>
      </a:spcAft>
      <a:defRPr sz="2465" kern="1200">
        <a:solidFill>
          <a:schemeClr val="tx1"/>
        </a:solidFill>
        <a:latin typeface="Lucida Grande" charset="0"/>
        <a:ea typeface="ＭＳ Ｐゴシック" charset="-128"/>
        <a:cs typeface="+mn-cs"/>
      </a:defRPr>
    </a:lvl1pPr>
    <a:lvl2pPr marL="1408862" algn="l" rtl="0" eaLnBrk="0" fontAlgn="base" hangingPunct="0">
      <a:spcBef>
        <a:spcPct val="0"/>
      </a:spcBef>
      <a:spcAft>
        <a:spcPct val="0"/>
      </a:spcAft>
      <a:defRPr sz="2465" kern="1200">
        <a:solidFill>
          <a:schemeClr val="tx1"/>
        </a:solidFill>
        <a:latin typeface="Lucida Grande" charset="0"/>
        <a:ea typeface="ＭＳ Ｐゴシック" charset="-128"/>
        <a:cs typeface="+mn-cs"/>
      </a:defRPr>
    </a:lvl2pPr>
    <a:lvl3pPr marL="2817724" algn="l" rtl="0" eaLnBrk="0" fontAlgn="base" hangingPunct="0">
      <a:spcBef>
        <a:spcPct val="0"/>
      </a:spcBef>
      <a:spcAft>
        <a:spcPct val="0"/>
      </a:spcAft>
      <a:defRPr sz="2465" kern="1200">
        <a:solidFill>
          <a:schemeClr val="tx1"/>
        </a:solidFill>
        <a:latin typeface="Lucida Grande" charset="0"/>
        <a:ea typeface="ＭＳ Ｐゴシック" charset="-128"/>
        <a:cs typeface="+mn-cs"/>
      </a:defRPr>
    </a:lvl3pPr>
    <a:lvl4pPr marL="4226585" algn="l" rtl="0" eaLnBrk="0" fontAlgn="base" hangingPunct="0">
      <a:spcBef>
        <a:spcPct val="0"/>
      </a:spcBef>
      <a:spcAft>
        <a:spcPct val="0"/>
      </a:spcAft>
      <a:defRPr sz="2465" kern="1200">
        <a:solidFill>
          <a:schemeClr val="tx1"/>
        </a:solidFill>
        <a:latin typeface="Lucida Grande" charset="0"/>
        <a:ea typeface="ＭＳ Ｐゴシック" charset="-128"/>
        <a:cs typeface="+mn-cs"/>
      </a:defRPr>
    </a:lvl4pPr>
    <a:lvl5pPr marL="5635447" algn="l" rtl="0" eaLnBrk="0" fontAlgn="base" hangingPunct="0">
      <a:spcBef>
        <a:spcPct val="0"/>
      </a:spcBef>
      <a:spcAft>
        <a:spcPct val="0"/>
      </a:spcAft>
      <a:defRPr sz="2465" kern="1200">
        <a:solidFill>
          <a:schemeClr val="tx1"/>
        </a:solidFill>
        <a:latin typeface="Lucida Grande" charset="0"/>
        <a:ea typeface="ＭＳ Ｐゴシック" charset="-128"/>
        <a:cs typeface="+mn-cs"/>
      </a:defRPr>
    </a:lvl5pPr>
    <a:lvl6pPr marL="7044309" algn="l" defTabSz="2817724" rtl="0" eaLnBrk="1" latinLnBrk="0" hangingPunct="1">
      <a:defRPr sz="2465" kern="1200">
        <a:solidFill>
          <a:schemeClr val="tx1"/>
        </a:solidFill>
        <a:latin typeface="Lucida Grande" charset="0"/>
        <a:ea typeface="ＭＳ Ｐゴシック" charset="-128"/>
        <a:cs typeface="+mn-cs"/>
      </a:defRPr>
    </a:lvl6pPr>
    <a:lvl7pPr marL="8453171" algn="l" defTabSz="2817724" rtl="0" eaLnBrk="1" latinLnBrk="0" hangingPunct="1">
      <a:defRPr sz="2465" kern="1200">
        <a:solidFill>
          <a:schemeClr val="tx1"/>
        </a:solidFill>
        <a:latin typeface="Lucida Grande" charset="0"/>
        <a:ea typeface="ＭＳ Ｐゴシック" charset="-128"/>
        <a:cs typeface="+mn-cs"/>
      </a:defRPr>
    </a:lvl7pPr>
    <a:lvl8pPr marL="9862033" algn="l" defTabSz="2817724" rtl="0" eaLnBrk="1" latinLnBrk="0" hangingPunct="1">
      <a:defRPr sz="2465" kern="1200">
        <a:solidFill>
          <a:schemeClr val="tx1"/>
        </a:solidFill>
        <a:latin typeface="Lucida Grande" charset="0"/>
        <a:ea typeface="ＭＳ Ｐゴシック" charset="-128"/>
        <a:cs typeface="+mn-cs"/>
      </a:defRPr>
    </a:lvl8pPr>
    <a:lvl9pPr marL="11270894" algn="l" defTabSz="2817724" rtl="0" eaLnBrk="1" latinLnBrk="0" hangingPunct="1">
      <a:defRPr sz="2465" kern="1200">
        <a:solidFill>
          <a:schemeClr val="tx1"/>
        </a:solidFill>
        <a:latin typeface="Lucida Grande" charset="0"/>
        <a:ea typeface="ＭＳ Ｐゴシック" charset="-128"/>
        <a:cs typeface="+mn-cs"/>
      </a:defRPr>
    </a:lvl9pPr>
  </p:defaultTextStyle>
  <p:extLst>
    <p:ext uri="{EFAFB233-063F-42B5-8137-9DF3F51BA10A}">
      <p15:sldGuideLst xmlns:p15="http://schemas.microsoft.com/office/powerpoint/2012/main" xmlns="">
        <p15:guide id="1" orient="horz" pos="6735" userDrawn="1">
          <p15:clr>
            <a:srgbClr val="A4A3A4"/>
          </p15:clr>
        </p15:guide>
        <p15:guide id="2" pos="9536"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075" autoAdjust="0"/>
  </p:normalViewPr>
  <p:slideViewPr>
    <p:cSldViewPr>
      <p:cViewPr>
        <p:scale>
          <a:sx n="100" d="100"/>
          <a:sy n="100" d="100"/>
        </p:scale>
        <p:origin x="-72" y="2730"/>
      </p:cViewPr>
      <p:guideLst>
        <p:guide orient="horz" pos="6735"/>
        <p:guide pos="9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36" d="100"/>
          <a:sy n="36" d="100"/>
        </p:scale>
        <p:origin x="888" y="72"/>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302125" cy="7175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sz="quarter" idx="1"/>
          </p:nvPr>
        </p:nvSpPr>
        <p:spPr bwMode="auto">
          <a:xfrm>
            <a:off x="5622925" y="0"/>
            <a:ext cx="4303713" cy="7175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a:lvl1pPr>
          </a:lstStyle>
          <a:p>
            <a:endParaRPr lang="en-US"/>
          </a:p>
        </p:txBody>
      </p:sp>
      <p:sp>
        <p:nvSpPr>
          <p:cNvPr id="3076" name="Rectangle 4"/>
          <p:cNvSpPr>
            <a:spLocks noGrp="1" noChangeArrowheads="1"/>
          </p:cNvSpPr>
          <p:nvPr>
            <p:ph type="ftr" sz="quarter" idx="2"/>
          </p:nvPr>
        </p:nvSpPr>
        <p:spPr bwMode="auto">
          <a:xfrm>
            <a:off x="0" y="13636625"/>
            <a:ext cx="4302125" cy="71755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a:lvl1pPr>
          </a:lstStyle>
          <a:p>
            <a:endParaRPr lang="en-US"/>
          </a:p>
        </p:txBody>
      </p:sp>
      <p:sp>
        <p:nvSpPr>
          <p:cNvPr id="3077" name="Rectangle 5"/>
          <p:cNvSpPr>
            <a:spLocks noGrp="1" noChangeArrowheads="1"/>
          </p:cNvSpPr>
          <p:nvPr>
            <p:ph type="sldNum" sz="quarter" idx="3"/>
          </p:nvPr>
        </p:nvSpPr>
        <p:spPr bwMode="auto">
          <a:xfrm>
            <a:off x="5622925" y="13636625"/>
            <a:ext cx="4303713" cy="71755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a:lvl1pPr>
          </a:lstStyle>
          <a:p>
            <a:fld id="{7375F795-C67C-41DA-B075-0A0A0F3F7AE4}" type="slidenum">
              <a:rPr lang="en-US"/>
              <a:pPr/>
              <a:t>‹#›</a:t>
            </a:fld>
            <a:endParaRPr lang="en-US"/>
          </a:p>
        </p:txBody>
      </p:sp>
    </p:spTree>
    <p:extLst>
      <p:ext uri="{BB962C8B-B14F-4D97-AF65-F5344CB8AC3E}">
        <p14:creationId xmlns:p14="http://schemas.microsoft.com/office/powerpoint/2010/main" val="158956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4302125" cy="7175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a:lvl1pPr>
          </a:lstStyle>
          <a:p>
            <a:endParaRPr lang="en-US"/>
          </a:p>
        </p:txBody>
      </p:sp>
      <p:sp>
        <p:nvSpPr>
          <p:cNvPr id="2051" name="Rectangle 3"/>
          <p:cNvSpPr>
            <a:spLocks noGrp="1" noChangeArrowheads="1"/>
          </p:cNvSpPr>
          <p:nvPr>
            <p:ph type="dt" idx="1"/>
          </p:nvPr>
        </p:nvSpPr>
        <p:spPr bwMode="auto">
          <a:xfrm>
            <a:off x="5622925" y="0"/>
            <a:ext cx="4303713" cy="7175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a:lvl1pPr>
          </a:lstStyle>
          <a:p>
            <a:endParaRPr lang="en-US"/>
          </a:p>
        </p:txBody>
      </p:sp>
      <p:sp>
        <p:nvSpPr>
          <p:cNvPr id="14340" name="Rectangle 4"/>
          <p:cNvSpPr>
            <a:spLocks noGrp="1" noRot="1" noChangeAspect="1" noChangeArrowheads="1" noTextEdit="1"/>
          </p:cNvSpPr>
          <p:nvPr>
            <p:ph type="sldImg" idx="2"/>
          </p:nvPr>
        </p:nvSpPr>
        <p:spPr bwMode="auto">
          <a:xfrm>
            <a:off x="1154113" y="1077913"/>
            <a:ext cx="7620000" cy="53816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92188" y="6819900"/>
            <a:ext cx="7943850" cy="646112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0" y="13636625"/>
            <a:ext cx="4302125" cy="71755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a:lvl1pPr>
          </a:lstStyle>
          <a:p>
            <a:endParaRPr lang="en-US"/>
          </a:p>
        </p:txBody>
      </p:sp>
      <p:sp>
        <p:nvSpPr>
          <p:cNvPr id="2055" name="Rectangle 7"/>
          <p:cNvSpPr>
            <a:spLocks noGrp="1" noChangeArrowheads="1"/>
          </p:cNvSpPr>
          <p:nvPr>
            <p:ph type="sldNum" sz="quarter" idx="5"/>
          </p:nvPr>
        </p:nvSpPr>
        <p:spPr bwMode="auto">
          <a:xfrm>
            <a:off x="5622925" y="13636625"/>
            <a:ext cx="4303713" cy="71755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a:lvl1pPr>
          </a:lstStyle>
          <a:p>
            <a:fld id="{AD6EDF6E-DD3D-400A-B198-5BD7E324C87D}" type="slidenum">
              <a:rPr lang="en-US"/>
              <a:pPr/>
              <a:t>‹#›</a:t>
            </a:fld>
            <a:endParaRPr lang="en-US"/>
          </a:p>
        </p:txBody>
      </p:sp>
    </p:spTree>
    <p:extLst>
      <p:ext uri="{BB962C8B-B14F-4D97-AF65-F5344CB8AC3E}">
        <p14:creationId xmlns:p14="http://schemas.microsoft.com/office/powerpoint/2010/main" val="10488560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3698" kern="1200">
        <a:solidFill>
          <a:schemeClr val="tx1"/>
        </a:solidFill>
        <a:latin typeface="Lucida Grande" charset="0"/>
        <a:ea typeface="ＭＳ Ｐゴシック" charset="-128"/>
        <a:cs typeface="+mn-cs"/>
      </a:defRPr>
    </a:lvl1pPr>
    <a:lvl2pPr marL="1408862" algn="l" rtl="0" eaLnBrk="0" fontAlgn="base" hangingPunct="0">
      <a:spcBef>
        <a:spcPct val="30000"/>
      </a:spcBef>
      <a:spcAft>
        <a:spcPct val="0"/>
      </a:spcAft>
      <a:defRPr sz="3698" kern="1200">
        <a:solidFill>
          <a:schemeClr val="tx1"/>
        </a:solidFill>
        <a:latin typeface="Lucida Grande" charset="0"/>
        <a:ea typeface="ＭＳ Ｐゴシック" charset="-128"/>
        <a:cs typeface="+mn-cs"/>
      </a:defRPr>
    </a:lvl2pPr>
    <a:lvl3pPr marL="2817724" algn="l" rtl="0" eaLnBrk="0" fontAlgn="base" hangingPunct="0">
      <a:spcBef>
        <a:spcPct val="30000"/>
      </a:spcBef>
      <a:spcAft>
        <a:spcPct val="0"/>
      </a:spcAft>
      <a:defRPr sz="3698" kern="1200">
        <a:solidFill>
          <a:schemeClr val="tx1"/>
        </a:solidFill>
        <a:latin typeface="Lucida Grande" charset="0"/>
        <a:ea typeface="ＭＳ Ｐゴシック" charset="-128"/>
        <a:cs typeface="+mn-cs"/>
      </a:defRPr>
    </a:lvl3pPr>
    <a:lvl4pPr marL="4226585" algn="l" rtl="0" eaLnBrk="0" fontAlgn="base" hangingPunct="0">
      <a:spcBef>
        <a:spcPct val="30000"/>
      </a:spcBef>
      <a:spcAft>
        <a:spcPct val="0"/>
      </a:spcAft>
      <a:defRPr sz="3698" kern="1200">
        <a:solidFill>
          <a:schemeClr val="tx1"/>
        </a:solidFill>
        <a:latin typeface="Lucida Grande" charset="0"/>
        <a:ea typeface="ＭＳ Ｐゴシック" charset="-128"/>
        <a:cs typeface="+mn-cs"/>
      </a:defRPr>
    </a:lvl4pPr>
    <a:lvl5pPr marL="5635447" algn="l" rtl="0" eaLnBrk="0" fontAlgn="base" hangingPunct="0">
      <a:spcBef>
        <a:spcPct val="30000"/>
      </a:spcBef>
      <a:spcAft>
        <a:spcPct val="0"/>
      </a:spcAft>
      <a:defRPr sz="3698" kern="1200">
        <a:solidFill>
          <a:schemeClr val="tx1"/>
        </a:solidFill>
        <a:latin typeface="Lucida Grande" charset="0"/>
        <a:ea typeface="ＭＳ Ｐゴシック" charset="-128"/>
        <a:cs typeface="+mn-cs"/>
      </a:defRPr>
    </a:lvl5pPr>
    <a:lvl6pPr marL="7044309" algn="l" defTabSz="1408862" rtl="0" eaLnBrk="1" latinLnBrk="0" hangingPunct="1">
      <a:defRPr sz="3698" kern="1200">
        <a:solidFill>
          <a:schemeClr val="tx1"/>
        </a:solidFill>
        <a:latin typeface="+mn-lt"/>
        <a:ea typeface="+mn-ea"/>
        <a:cs typeface="+mn-cs"/>
      </a:defRPr>
    </a:lvl6pPr>
    <a:lvl7pPr marL="8453171" algn="l" defTabSz="1408862" rtl="0" eaLnBrk="1" latinLnBrk="0" hangingPunct="1">
      <a:defRPr sz="3698" kern="1200">
        <a:solidFill>
          <a:schemeClr val="tx1"/>
        </a:solidFill>
        <a:latin typeface="+mn-lt"/>
        <a:ea typeface="+mn-ea"/>
        <a:cs typeface="+mn-cs"/>
      </a:defRPr>
    </a:lvl7pPr>
    <a:lvl8pPr marL="9862033" algn="l" defTabSz="1408862" rtl="0" eaLnBrk="1" latinLnBrk="0" hangingPunct="1">
      <a:defRPr sz="3698" kern="1200">
        <a:solidFill>
          <a:schemeClr val="tx1"/>
        </a:solidFill>
        <a:latin typeface="+mn-lt"/>
        <a:ea typeface="+mn-ea"/>
        <a:cs typeface="+mn-cs"/>
      </a:defRPr>
    </a:lvl8pPr>
    <a:lvl9pPr marL="11270894" algn="l" defTabSz="1408862" rtl="0" eaLnBrk="1" latinLnBrk="0" hangingPunct="1">
      <a:defRPr sz="36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800">
                <a:solidFill>
                  <a:schemeClr val="tx1"/>
                </a:solidFill>
                <a:latin typeface="Lucida Grande" charset="0"/>
                <a:ea typeface="ＭＳ Ｐゴシック" charset="-128"/>
              </a:defRPr>
            </a:lvl1pPr>
            <a:lvl2pPr marL="37931725" indent="-37474525">
              <a:defRPr sz="800">
                <a:solidFill>
                  <a:schemeClr val="tx1"/>
                </a:solidFill>
                <a:latin typeface="Lucida Grande" charset="0"/>
                <a:ea typeface="ＭＳ Ｐゴシック" charset="-128"/>
              </a:defRPr>
            </a:lvl2pPr>
            <a:lvl3pPr>
              <a:defRPr sz="800">
                <a:solidFill>
                  <a:schemeClr val="tx1"/>
                </a:solidFill>
                <a:latin typeface="Lucida Grande" charset="0"/>
                <a:ea typeface="ＭＳ Ｐゴシック" charset="-128"/>
              </a:defRPr>
            </a:lvl3pPr>
            <a:lvl4pPr>
              <a:defRPr sz="800">
                <a:solidFill>
                  <a:schemeClr val="tx1"/>
                </a:solidFill>
                <a:latin typeface="Lucida Grande" charset="0"/>
                <a:ea typeface="ＭＳ Ｐゴシック" charset="-128"/>
              </a:defRPr>
            </a:lvl4pPr>
            <a:lvl5pPr>
              <a:defRPr sz="800">
                <a:solidFill>
                  <a:schemeClr val="tx1"/>
                </a:solidFill>
                <a:latin typeface="Lucida Grande" charset="0"/>
                <a:ea typeface="ＭＳ Ｐゴシック" charset="-128"/>
              </a:defRPr>
            </a:lvl5pPr>
            <a:lvl6pPr marL="457200" eaLnBrk="0" fontAlgn="base" hangingPunct="0">
              <a:spcBef>
                <a:spcPct val="0"/>
              </a:spcBef>
              <a:spcAft>
                <a:spcPct val="0"/>
              </a:spcAft>
              <a:defRPr sz="800">
                <a:solidFill>
                  <a:schemeClr val="tx1"/>
                </a:solidFill>
                <a:latin typeface="Lucida Grande" charset="0"/>
                <a:ea typeface="ＭＳ Ｐゴシック" charset="-128"/>
              </a:defRPr>
            </a:lvl6pPr>
            <a:lvl7pPr marL="914400" eaLnBrk="0" fontAlgn="base" hangingPunct="0">
              <a:spcBef>
                <a:spcPct val="0"/>
              </a:spcBef>
              <a:spcAft>
                <a:spcPct val="0"/>
              </a:spcAft>
              <a:defRPr sz="800">
                <a:solidFill>
                  <a:schemeClr val="tx1"/>
                </a:solidFill>
                <a:latin typeface="Lucida Grande" charset="0"/>
                <a:ea typeface="ＭＳ Ｐゴシック" charset="-128"/>
              </a:defRPr>
            </a:lvl7pPr>
            <a:lvl8pPr marL="1371600" eaLnBrk="0" fontAlgn="base" hangingPunct="0">
              <a:spcBef>
                <a:spcPct val="0"/>
              </a:spcBef>
              <a:spcAft>
                <a:spcPct val="0"/>
              </a:spcAft>
              <a:defRPr sz="800">
                <a:solidFill>
                  <a:schemeClr val="tx1"/>
                </a:solidFill>
                <a:latin typeface="Lucida Grande" charset="0"/>
                <a:ea typeface="ＭＳ Ｐゴシック" charset="-128"/>
              </a:defRPr>
            </a:lvl8pPr>
            <a:lvl9pPr marL="1828800" eaLnBrk="0" fontAlgn="base" hangingPunct="0">
              <a:spcBef>
                <a:spcPct val="0"/>
              </a:spcBef>
              <a:spcAft>
                <a:spcPct val="0"/>
              </a:spcAft>
              <a:defRPr sz="800">
                <a:solidFill>
                  <a:schemeClr val="tx1"/>
                </a:solidFill>
                <a:latin typeface="Lucida Grande" charset="0"/>
                <a:ea typeface="ＭＳ Ｐゴシック" charset="-128"/>
              </a:defRPr>
            </a:lvl9pPr>
          </a:lstStyle>
          <a:p>
            <a:fld id="{F1BAA0C7-C223-4A0C-A719-42B503E7747C}" type="slidenum">
              <a:rPr lang="en-US" sz="1200"/>
              <a:pPr/>
              <a:t>1</a:t>
            </a:fld>
            <a:endParaRPr lang="en-US" sz="1200"/>
          </a:p>
        </p:txBody>
      </p:sp>
      <p:sp>
        <p:nvSpPr>
          <p:cNvPr id="16387" name="Rectangle 2"/>
          <p:cNvSpPr>
            <a:spLocks noGrp="1" noRot="1" noChangeAspect="1" noChangeArrowheads="1" noTextEdit="1"/>
          </p:cNvSpPr>
          <p:nvPr>
            <p:ph type="sldImg"/>
          </p:nvPr>
        </p:nvSpPr>
        <p:spPr>
          <a:xfrm>
            <a:off x="1154113" y="1077913"/>
            <a:ext cx="7620000" cy="5381625"/>
          </a:xfrm>
          <a:ln cap="flat"/>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1535351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6642785"/>
            <a:ext cx="25733931" cy="4583620"/>
          </a:xfrm>
          <a:prstGeom prst="rect">
            <a:avLst/>
          </a:prstGeom>
        </p:spPr>
        <p:txBody>
          <a:bodyPr vert="horz"/>
          <a:lstStyle/>
          <a:p>
            <a:r>
              <a:rPr lang="en-GB" smtClean="0"/>
              <a:t>Click to edit Master title style</a:t>
            </a:r>
            <a:endParaRPr lang="en-US"/>
          </a:p>
        </p:txBody>
      </p:sp>
      <p:sp>
        <p:nvSpPr>
          <p:cNvPr id="3" name="Subtitle 2"/>
          <p:cNvSpPr>
            <a:spLocks noGrp="1"/>
          </p:cNvSpPr>
          <p:nvPr>
            <p:ph type="subTitle" idx="1"/>
          </p:nvPr>
        </p:nvSpPr>
        <p:spPr>
          <a:xfrm>
            <a:off x="4541282" y="12117388"/>
            <a:ext cx="21192649" cy="5464704"/>
          </a:xfrm>
          <a:prstGeom prst="rect">
            <a:avLst/>
          </a:prstGeom>
        </p:spPr>
        <p:txBody>
          <a:bodyPr vert="horz"/>
          <a:lstStyle>
            <a:lvl1pPr marL="0" indent="0" algn="ctr">
              <a:buNone/>
              <a:defRPr/>
            </a:lvl1pPr>
            <a:lvl2pPr marL="1397340" indent="0" algn="ctr">
              <a:buNone/>
              <a:defRPr/>
            </a:lvl2pPr>
            <a:lvl3pPr marL="2794681" indent="0" algn="ctr">
              <a:buNone/>
              <a:defRPr/>
            </a:lvl3pPr>
            <a:lvl4pPr marL="4192021" indent="0" algn="ctr">
              <a:buNone/>
              <a:defRPr/>
            </a:lvl4pPr>
            <a:lvl5pPr marL="5589361" indent="0" algn="ctr">
              <a:buNone/>
              <a:defRPr/>
            </a:lvl5pPr>
            <a:lvl6pPr marL="6986702" indent="0" algn="ctr">
              <a:buNone/>
              <a:defRPr/>
            </a:lvl6pPr>
            <a:lvl7pPr marL="8384042" indent="0" algn="ctr">
              <a:buNone/>
              <a:defRPr/>
            </a:lvl7pPr>
            <a:lvl8pPr marL="9781383" indent="0" algn="ctr">
              <a:buNone/>
              <a:defRPr/>
            </a:lvl8pPr>
            <a:lvl9pPr marL="11178723" indent="0" algn="ctr">
              <a:buNone/>
              <a:defRPr/>
            </a:lvl9pPr>
          </a:lstStyle>
          <a:p>
            <a:r>
              <a:rPr lang="en-GB" smtClean="0"/>
              <a:t>Click to edit Master subtitle style</a:t>
            </a:r>
            <a:endParaRPr lang="en-US"/>
          </a:p>
        </p:txBody>
      </p:sp>
    </p:spTree>
    <p:extLst>
      <p:ext uri="{BB962C8B-B14F-4D97-AF65-F5344CB8AC3E}">
        <p14:creationId xmlns:p14="http://schemas.microsoft.com/office/powerpoint/2010/main" val="3720740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513761" y="856336"/>
            <a:ext cx="27247692" cy="3563938"/>
          </a:xfrm>
          <a:prstGeom prst="rect">
            <a:avLst/>
          </a:prstGeom>
        </p:spPr>
        <p:txBody>
          <a:bodyPr vert="horz"/>
          <a:lstStyle/>
          <a:p>
            <a:r>
              <a:rPr lang="en-GB" smtClean="0"/>
              <a:t>Click to edit Master title style</a:t>
            </a:r>
            <a:endParaRPr lang="en-US"/>
          </a:p>
        </p:txBody>
      </p:sp>
      <p:sp>
        <p:nvSpPr>
          <p:cNvPr id="3" name="Vertical Text Placeholder 2"/>
          <p:cNvSpPr>
            <a:spLocks noGrp="1"/>
          </p:cNvSpPr>
          <p:nvPr>
            <p:ph type="body" orient="vert" idx="1"/>
          </p:nvPr>
        </p:nvSpPr>
        <p:spPr>
          <a:xfrm>
            <a:off x="1513761" y="4989514"/>
            <a:ext cx="27247692" cy="14112204"/>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253117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49529" y="856338"/>
            <a:ext cx="6811923" cy="18245380"/>
          </a:xfrm>
          <a:prstGeom prst="rect">
            <a:avLst/>
          </a:prstGeo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1513761" y="856338"/>
            <a:ext cx="19969996" cy="18245380"/>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92786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13761" y="856336"/>
            <a:ext cx="27247692" cy="3563938"/>
          </a:xfrm>
          <a:prstGeom prst="rect">
            <a:avLst/>
          </a:prstGeom>
        </p:spPr>
        <p:txBody>
          <a:bodyPr vert="horz"/>
          <a:lstStyle/>
          <a:p>
            <a:r>
              <a:rPr lang="en-GB" smtClean="0"/>
              <a:t>Click to edit Master title style</a:t>
            </a:r>
            <a:endParaRPr lang="en-US"/>
          </a:p>
        </p:txBody>
      </p:sp>
      <p:sp>
        <p:nvSpPr>
          <p:cNvPr id="3" name="Content Placeholder 2"/>
          <p:cNvSpPr>
            <a:spLocks noGrp="1"/>
          </p:cNvSpPr>
          <p:nvPr>
            <p:ph idx="1"/>
          </p:nvPr>
        </p:nvSpPr>
        <p:spPr>
          <a:xfrm>
            <a:off x="1513761" y="4989514"/>
            <a:ext cx="27247692" cy="14112204"/>
          </a:xfrm>
          <a:prstGeom prst="rect">
            <a:avLst/>
          </a:prstGeom>
        </p:spPr>
        <p:txBody>
          <a:bodyPr vert="horz"/>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2231555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37" y="13740960"/>
            <a:ext cx="25733931" cy="4247026"/>
          </a:xfrm>
          <a:prstGeom prst="rect">
            <a:avLst/>
          </a:prstGeom>
        </p:spPr>
        <p:txBody>
          <a:bodyPr vert="horz" anchor="t"/>
          <a:lstStyle>
            <a:lvl1pPr algn="l">
              <a:defRPr sz="12225" b="1" cap="all"/>
            </a:lvl1pPr>
          </a:lstStyle>
          <a:p>
            <a:r>
              <a:rPr lang="en-GB" smtClean="0"/>
              <a:t>Click to edit Master title style</a:t>
            </a:r>
            <a:endParaRPr lang="en-US"/>
          </a:p>
        </p:txBody>
      </p:sp>
      <p:sp>
        <p:nvSpPr>
          <p:cNvPr id="3" name="Text Placeholder 2"/>
          <p:cNvSpPr>
            <a:spLocks noGrp="1"/>
          </p:cNvSpPr>
          <p:nvPr>
            <p:ph type="body" idx="1"/>
          </p:nvPr>
        </p:nvSpPr>
        <p:spPr>
          <a:xfrm>
            <a:off x="2391937" y="9063294"/>
            <a:ext cx="25733931" cy="4677666"/>
          </a:xfrm>
          <a:prstGeom prst="rect">
            <a:avLst/>
          </a:prstGeom>
        </p:spPr>
        <p:txBody>
          <a:bodyPr vert="horz" anchor="b"/>
          <a:lstStyle>
            <a:lvl1pPr marL="0" indent="0">
              <a:buNone/>
              <a:defRPr sz="6113"/>
            </a:lvl1pPr>
            <a:lvl2pPr marL="1397340" indent="0">
              <a:buNone/>
              <a:defRPr sz="5501"/>
            </a:lvl2pPr>
            <a:lvl3pPr marL="2794681" indent="0">
              <a:buNone/>
              <a:defRPr sz="4890"/>
            </a:lvl3pPr>
            <a:lvl4pPr marL="4192021" indent="0">
              <a:buNone/>
              <a:defRPr sz="4279"/>
            </a:lvl4pPr>
            <a:lvl5pPr marL="5589361" indent="0">
              <a:buNone/>
              <a:defRPr sz="4279"/>
            </a:lvl5pPr>
            <a:lvl6pPr marL="6986702" indent="0">
              <a:buNone/>
              <a:defRPr sz="4279"/>
            </a:lvl6pPr>
            <a:lvl7pPr marL="8384042" indent="0">
              <a:buNone/>
              <a:defRPr sz="4279"/>
            </a:lvl7pPr>
            <a:lvl8pPr marL="9781383" indent="0">
              <a:buNone/>
              <a:defRPr sz="4279"/>
            </a:lvl8pPr>
            <a:lvl9pPr marL="11178723" indent="0">
              <a:buNone/>
              <a:defRPr sz="4279"/>
            </a:lvl9pPr>
          </a:lstStyle>
          <a:p>
            <a:pPr lvl="0"/>
            <a:r>
              <a:rPr lang="en-GB" smtClean="0"/>
              <a:t>Click to edit Master text styles</a:t>
            </a:r>
          </a:p>
        </p:txBody>
      </p:sp>
    </p:spTree>
    <p:extLst>
      <p:ext uri="{BB962C8B-B14F-4D97-AF65-F5344CB8AC3E}">
        <p14:creationId xmlns:p14="http://schemas.microsoft.com/office/powerpoint/2010/main" val="2658883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13761" y="856336"/>
            <a:ext cx="27247692" cy="3563938"/>
          </a:xfrm>
          <a:prstGeom prst="rect">
            <a:avLst/>
          </a:prstGeom>
        </p:spPr>
        <p:txBody>
          <a:bodyPr vert="horz"/>
          <a:lstStyle/>
          <a:p>
            <a:r>
              <a:rPr lang="en-GB" smtClean="0"/>
              <a:t>Click to edit Master title style</a:t>
            </a:r>
            <a:endParaRPr lang="en-US"/>
          </a:p>
        </p:txBody>
      </p:sp>
      <p:sp>
        <p:nvSpPr>
          <p:cNvPr id="3" name="Content Placeholder 2"/>
          <p:cNvSpPr>
            <a:spLocks noGrp="1"/>
          </p:cNvSpPr>
          <p:nvPr>
            <p:ph sz="half" idx="1"/>
          </p:nvPr>
        </p:nvSpPr>
        <p:spPr>
          <a:xfrm>
            <a:off x="1513760" y="4989514"/>
            <a:ext cx="13390960" cy="14112204"/>
          </a:xfrm>
          <a:prstGeom prst="rect">
            <a:avLst/>
          </a:prstGeom>
        </p:spPr>
        <p:txBody>
          <a:bodyPr vert="horz"/>
          <a:lstStyle>
            <a:lvl1pPr>
              <a:defRPr sz="8558"/>
            </a:lvl1pPr>
            <a:lvl2pPr>
              <a:defRPr sz="7335"/>
            </a:lvl2pPr>
            <a:lvl3pPr>
              <a:defRPr sz="6113"/>
            </a:lvl3pPr>
            <a:lvl4pPr>
              <a:defRPr sz="5501"/>
            </a:lvl4pPr>
            <a:lvl5pPr>
              <a:defRPr sz="5501"/>
            </a:lvl5pPr>
            <a:lvl6pPr>
              <a:defRPr sz="5501"/>
            </a:lvl6pPr>
            <a:lvl7pPr>
              <a:defRPr sz="5501"/>
            </a:lvl7pPr>
            <a:lvl8pPr>
              <a:defRPr sz="5501"/>
            </a:lvl8pPr>
            <a:lvl9pPr>
              <a:defRPr sz="5501"/>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15370493" y="4989514"/>
            <a:ext cx="13390960" cy="14112204"/>
          </a:xfrm>
          <a:prstGeom prst="rect">
            <a:avLst/>
          </a:prstGeom>
        </p:spPr>
        <p:txBody>
          <a:bodyPr vert="horz"/>
          <a:lstStyle>
            <a:lvl1pPr>
              <a:defRPr sz="8558"/>
            </a:lvl1pPr>
            <a:lvl2pPr>
              <a:defRPr sz="7335"/>
            </a:lvl2pPr>
            <a:lvl3pPr>
              <a:defRPr sz="6113"/>
            </a:lvl3pPr>
            <a:lvl4pPr>
              <a:defRPr sz="5501"/>
            </a:lvl4pPr>
            <a:lvl5pPr>
              <a:defRPr sz="5501"/>
            </a:lvl5pPr>
            <a:lvl6pPr>
              <a:defRPr sz="5501"/>
            </a:lvl6pPr>
            <a:lvl7pPr>
              <a:defRPr sz="5501"/>
            </a:lvl7pPr>
            <a:lvl8pPr>
              <a:defRPr sz="5501"/>
            </a:lvl8pPr>
            <a:lvl9pPr>
              <a:defRPr sz="5501"/>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852224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761" y="856336"/>
            <a:ext cx="27247692" cy="3563938"/>
          </a:xfrm>
          <a:prstGeom prst="rect">
            <a:avLst/>
          </a:prstGeom>
        </p:spPr>
        <p:txBody>
          <a:bodyPr vert="horz"/>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1513761" y="4786568"/>
            <a:ext cx="13376406" cy="1994813"/>
          </a:xfrm>
          <a:prstGeom prst="rect">
            <a:avLst/>
          </a:prstGeom>
        </p:spPr>
        <p:txBody>
          <a:bodyPr vert="horz" anchor="b"/>
          <a:lstStyle>
            <a:lvl1pPr marL="0" indent="0">
              <a:buNone/>
              <a:defRPr sz="7335" b="1"/>
            </a:lvl1pPr>
            <a:lvl2pPr marL="1397340" indent="0">
              <a:buNone/>
              <a:defRPr sz="6113" b="1"/>
            </a:lvl2pPr>
            <a:lvl3pPr marL="2794681" indent="0">
              <a:buNone/>
              <a:defRPr sz="5501" b="1"/>
            </a:lvl3pPr>
            <a:lvl4pPr marL="4192021" indent="0">
              <a:buNone/>
              <a:defRPr sz="4890" b="1"/>
            </a:lvl4pPr>
            <a:lvl5pPr marL="5589361" indent="0">
              <a:buNone/>
              <a:defRPr sz="4890" b="1"/>
            </a:lvl5pPr>
            <a:lvl6pPr marL="6986702" indent="0">
              <a:buNone/>
              <a:defRPr sz="4890" b="1"/>
            </a:lvl6pPr>
            <a:lvl7pPr marL="8384042" indent="0">
              <a:buNone/>
              <a:defRPr sz="4890" b="1"/>
            </a:lvl7pPr>
            <a:lvl8pPr marL="9781383" indent="0">
              <a:buNone/>
              <a:defRPr sz="4890" b="1"/>
            </a:lvl8pPr>
            <a:lvl9pPr marL="11178723" indent="0">
              <a:buNone/>
              <a:defRPr sz="4890" b="1"/>
            </a:lvl9pPr>
          </a:lstStyle>
          <a:p>
            <a:pPr lvl="0"/>
            <a:r>
              <a:rPr lang="en-GB" smtClean="0"/>
              <a:t>Click to edit Master text styles</a:t>
            </a:r>
          </a:p>
        </p:txBody>
      </p:sp>
      <p:sp>
        <p:nvSpPr>
          <p:cNvPr id="4" name="Content Placeholder 3"/>
          <p:cNvSpPr>
            <a:spLocks noGrp="1"/>
          </p:cNvSpPr>
          <p:nvPr>
            <p:ph sz="half" idx="2"/>
          </p:nvPr>
        </p:nvSpPr>
        <p:spPr>
          <a:xfrm>
            <a:off x="1513761" y="6781381"/>
            <a:ext cx="13376406" cy="12320336"/>
          </a:xfrm>
          <a:prstGeom prst="rect">
            <a:avLst/>
          </a:prstGeom>
        </p:spPr>
        <p:txBody>
          <a:bodyPr vert="horz"/>
          <a:lstStyle>
            <a:lvl1pPr>
              <a:defRPr sz="7335"/>
            </a:lvl1pPr>
            <a:lvl2pPr>
              <a:defRPr sz="6113"/>
            </a:lvl2pPr>
            <a:lvl3pPr>
              <a:defRPr sz="5501"/>
            </a:lvl3pPr>
            <a:lvl4pPr>
              <a:defRPr sz="4890"/>
            </a:lvl4pPr>
            <a:lvl5pPr>
              <a:defRPr sz="4890"/>
            </a:lvl5pPr>
            <a:lvl6pPr>
              <a:defRPr sz="4890"/>
            </a:lvl6pPr>
            <a:lvl7pPr>
              <a:defRPr sz="4890"/>
            </a:lvl7pPr>
            <a:lvl8pPr>
              <a:defRPr sz="4890"/>
            </a:lvl8pPr>
            <a:lvl9pPr>
              <a:defRPr sz="489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15380198" y="4786568"/>
            <a:ext cx="13381256" cy="1994813"/>
          </a:xfrm>
          <a:prstGeom prst="rect">
            <a:avLst/>
          </a:prstGeom>
        </p:spPr>
        <p:txBody>
          <a:bodyPr vert="horz" anchor="b"/>
          <a:lstStyle>
            <a:lvl1pPr marL="0" indent="0">
              <a:buNone/>
              <a:defRPr sz="7335" b="1"/>
            </a:lvl1pPr>
            <a:lvl2pPr marL="1397340" indent="0">
              <a:buNone/>
              <a:defRPr sz="6113" b="1"/>
            </a:lvl2pPr>
            <a:lvl3pPr marL="2794681" indent="0">
              <a:buNone/>
              <a:defRPr sz="5501" b="1"/>
            </a:lvl3pPr>
            <a:lvl4pPr marL="4192021" indent="0">
              <a:buNone/>
              <a:defRPr sz="4890" b="1"/>
            </a:lvl4pPr>
            <a:lvl5pPr marL="5589361" indent="0">
              <a:buNone/>
              <a:defRPr sz="4890" b="1"/>
            </a:lvl5pPr>
            <a:lvl6pPr marL="6986702" indent="0">
              <a:buNone/>
              <a:defRPr sz="4890" b="1"/>
            </a:lvl6pPr>
            <a:lvl7pPr marL="8384042" indent="0">
              <a:buNone/>
              <a:defRPr sz="4890" b="1"/>
            </a:lvl7pPr>
            <a:lvl8pPr marL="9781383" indent="0">
              <a:buNone/>
              <a:defRPr sz="4890" b="1"/>
            </a:lvl8pPr>
            <a:lvl9pPr marL="11178723" indent="0">
              <a:buNone/>
              <a:defRPr sz="4890" b="1"/>
            </a:lvl9pPr>
          </a:lstStyle>
          <a:p>
            <a:pPr lvl="0"/>
            <a:r>
              <a:rPr lang="en-GB" smtClean="0"/>
              <a:t>Click to edit Master text styles</a:t>
            </a:r>
          </a:p>
        </p:txBody>
      </p:sp>
      <p:sp>
        <p:nvSpPr>
          <p:cNvPr id="6" name="Content Placeholder 5"/>
          <p:cNvSpPr>
            <a:spLocks noGrp="1"/>
          </p:cNvSpPr>
          <p:nvPr>
            <p:ph sz="quarter" idx="4"/>
          </p:nvPr>
        </p:nvSpPr>
        <p:spPr>
          <a:xfrm>
            <a:off x="15380198" y="6781381"/>
            <a:ext cx="13381256" cy="12320336"/>
          </a:xfrm>
          <a:prstGeom prst="rect">
            <a:avLst/>
          </a:prstGeom>
        </p:spPr>
        <p:txBody>
          <a:bodyPr vert="horz"/>
          <a:lstStyle>
            <a:lvl1pPr>
              <a:defRPr sz="7335"/>
            </a:lvl1pPr>
            <a:lvl2pPr>
              <a:defRPr sz="6113"/>
            </a:lvl2pPr>
            <a:lvl3pPr>
              <a:defRPr sz="5501"/>
            </a:lvl3pPr>
            <a:lvl4pPr>
              <a:defRPr sz="4890"/>
            </a:lvl4pPr>
            <a:lvl5pPr>
              <a:defRPr sz="4890"/>
            </a:lvl5pPr>
            <a:lvl6pPr>
              <a:defRPr sz="4890"/>
            </a:lvl6pPr>
            <a:lvl7pPr>
              <a:defRPr sz="4890"/>
            </a:lvl7pPr>
            <a:lvl8pPr>
              <a:defRPr sz="4890"/>
            </a:lvl8pPr>
            <a:lvl9pPr>
              <a:defRPr sz="489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extLst>
      <p:ext uri="{BB962C8B-B14F-4D97-AF65-F5344CB8AC3E}">
        <p14:creationId xmlns:p14="http://schemas.microsoft.com/office/powerpoint/2010/main" val="1693037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13761" y="856336"/>
            <a:ext cx="27247692" cy="3563938"/>
          </a:xfrm>
          <a:prstGeom prst="rect">
            <a:avLst/>
          </a:prstGeom>
        </p:spPr>
        <p:txBody>
          <a:bodyPr vert="horz"/>
          <a:lstStyle/>
          <a:p>
            <a:r>
              <a:rPr lang="en-GB" smtClean="0"/>
              <a:t>Click to edit Master title style</a:t>
            </a:r>
            <a:endParaRPr lang="en-US"/>
          </a:p>
        </p:txBody>
      </p:sp>
    </p:spTree>
    <p:extLst>
      <p:ext uri="{BB962C8B-B14F-4D97-AF65-F5344CB8AC3E}">
        <p14:creationId xmlns:p14="http://schemas.microsoft.com/office/powerpoint/2010/main" val="2318660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5115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760" y="851385"/>
            <a:ext cx="9960741" cy="3623336"/>
          </a:xfrm>
          <a:prstGeom prst="rect">
            <a:avLst/>
          </a:prstGeom>
        </p:spPr>
        <p:txBody>
          <a:bodyPr vert="horz" anchor="b"/>
          <a:lstStyle>
            <a:lvl1pPr algn="l">
              <a:defRPr sz="6113" b="1"/>
            </a:lvl1pPr>
          </a:lstStyle>
          <a:p>
            <a:r>
              <a:rPr lang="en-GB" smtClean="0"/>
              <a:t>Click to edit Master title style</a:t>
            </a:r>
            <a:endParaRPr lang="en-US"/>
          </a:p>
        </p:txBody>
      </p:sp>
      <p:sp>
        <p:nvSpPr>
          <p:cNvPr id="3" name="Content Placeholder 2"/>
          <p:cNvSpPr>
            <a:spLocks noGrp="1"/>
          </p:cNvSpPr>
          <p:nvPr>
            <p:ph idx="1"/>
          </p:nvPr>
        </p:nvSpPr>
        <p:spPr>
          <a:xfrm>
            <a:off x="11838384" y="851386"/>
            <a:ext cx="16923068" cy="18250332"/>
          </a:xfrm>
          <a:prstGeom prst="rect">
            <a:avLst/>
          </a:prstGeom>
        </p:spPr>
        <p:txBody>
          <a:bodyPr vert="horz"/>
          <a:lstStyle>
            <a:lvl1pPr>
              <a:defRPr sz="9780"/>
            </a:lvl1pPr>
            <a:lvl2pPr>
              <a:defRPr sz="8558"/>
            </a:lvl2pPr>
            <a:lvl3pPr>
              <a:defRPr sz="7335"/>
            </a:lvl3pPr>
            <a:lvl4pPr>
              <a:defRPr sz="6113"/>
            </a:lvl4pPr>
            <a:lvl5pPr>
              <a:defRPr sz="6113"/>
            </a:lvl5pPr>
            <a:lvl6pPr>
              <a:defRPr sz="6113"/>
            </a:lvl6pPr>
            <a:lvl7pPr>
              <a:defRPr sz="6113"/>
            </a:lvl7pPr>
            <a:lvl8pPr>
              <a:defRPr sz="6113"/>
            </a:lvl8pPr>
            <a:lvl9pPr>
              <a:defRPr sz="6113"/>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1513760" y="4474723"/>
            <a:ext cx="9960741" cy="14626995"/>
          </a:xfrm>
          <a:prstGeom prst="rect">
            <a:avLst/>
          </a:prstGeom>
        </p:spPr>
        <p:txBody>
          <a:bodyPr vert="horz"/>
          <a:lstStyle>
            <a:lvl1pPr marL="0" indent="0">
              <a:buNone/>
              <a:defRPr sz="4279"/>
            </a:lvl1pPr>
            <a:lvl2pPr marL="1397340" indent="0">
              <a:buNone/>
              <a:defRPr sz="3668"/>
            </a:lvl2pPr>
            <a:lvl3pPr marL="2794681" indent="0">
              <a:buNone/>
              <a:defRPr sz="3056"/>
            </a:lvl3pPr>
            <a:lvl4pPr marL="4192021" indent="0">
              <a:buNone/>
              <a:defRPr sz="2751"/>
            </a:lvl4pPr>
            <a:lvl5pPr marL="5589361" indent="0">
              <a:buNone/>
              <a:defRPr sz="2751"/>
            </a:lvl5pPr>
            <a:lvl6pPr marL="6986702" indent="0">
              <a:buNone/>
              <a:defRPr sz="2751"/>
            </a:lvl6pPr>
            <a:lvl7pPr marL="8384042" indent="0">
              <a:buNone/>
              <a:defRPr sz="2751"/>
            </a:lvl7pPr>
            <a:lvl8pPr marL="9781383" indent="0">
              <a:buNone/>
              <a:defRPr sz="2751"/>
            </a:lvl8pPr>
            <a:lvl9pPr marL="11178723" indent="0">
              <a:buNone/>
              <a:defRPr sz="2751"/>
            </a:lvl9pPr>
          </a:lstStyle>
          <a:p>
            <a:pPr lvl="0"/>
            <a:r>
              <a:rPr lang="en-GB" smtClean="0"/>
              <a:t>Click to edit Master text styles</a:t>
            </a:r>
          </a:p>
        </p:txBody>
      </p:sp>
    </p:spTree>
    <p:extLst>
      <p:ext uri="{BB962C8B-B14F-4D97-AF65-F5344CB8AC3E}">
        <p14:creationId xmlns:p14="http://schemas.microsoft.com/office/powerpoint/2010/main" val="1134870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3749" y="14968537"/>
            <a:ext cx="18165128" cy="1767121"/>
          </a:xfrm>
          <a:prstGeom prst="rect">
            <a:avLst/>
          </a:prstGeom>
        </p:spPr>
        <p:txBody>
          <a:bodyPr vert="horz" anchor="b"/>
          <a:lstStyle>
            <a:lvl1pPr algn="l">
              <a:defRPr sz="6113" b="1"/>
            </a:lvl1pPr>
          </a:lstStyle>
          <a:p>
            <a:r>
              <a:rPr lang="en-GB" smtClean="0"/>
              <a:t>Click to edit Master title style</a:t>
            </a:r>
            <a:endParaRPr lang="en-US"/>
          </a:p>
        </p:txBody>
      </p:sp>
      <p:sp>
        <p:nvSpPr>
          <p:cNvPr id="3" name="Picture Placeholder 2"/>
          <p:cNvSpPr>
            <a:spLocks noGrp="1"/>
          </p:cNvSpPr>
          <p:nvPr>
            <p:ph type="pic" idx="1"/>
          </p:nvPr>
        </p:nvSpPr>
        <p:spPr>
          <a:xfrm>
            <a:off x="5933749" y="1910666"/>
            <a:ext cx="18165128" cy="12830175"/>
          </a:xfrm>
          <a:prstGeom prst="rect">
            <a:avLst/>
          </a:prstGeom>
        </p:spPr>
        <p:txBody>
          <a:bodyPr vert="horz"/>
          <a:lstStyle>
            <a:lvl1pPr marL="0" indent="0">
              <a:buNone/>
              <a:defRPr sz="9780"/>
            </a:lvl1pPr>
            <a:lvl2pPr marL="1397340" indent="0">
              <a:buNone/>
              <a:defRPr sz="8558"/>
            </a:lvl2pPr>
            <a:lvl3pPr marL="2794681" indent="0">
              <a:buNone/>
              <a:defRPr sz="7335"/>
            </a:lvl3pPr>
            <a:lvl4pPr marL="4192021" indent="0">
              <a:buNone/>
              <a:defRPr sz="6113"/>
            </a:lvl4pPr>
            <a:lvl5pPr marL="5589361" indent="0">
              <a:buNone/>
              <a:defRPr sz="6113"/>
            </a:lvl5pPr>
            <a:lvl6pPr marL="6986702" indent="0">
              <a:buNone/>
              <a:defRPr sz="6113"/>
            </a:lvl6pPr>
            <a:lvl7pPr marL="8384042" indent="0">
              <a:buNone/>
              <a:defRPr sz="6113"/>
            </a:lvl7pPr>
            <a:lvl8pPr marL="9781383" indent="0">
              <a:buNone/>
              <a:defRPr sz="6113"/>
            </a:lvl8pPr>
            <a:lvl9pPr marL="11178723" indent="0">
              <a:buNone/>
              <a:defRPr sz="6113"/>
            </a:lvl9pPr>
          </a:lstStyle>
          <a:p>
            <a:pPr lvl="0"/>
            <a:endParaRPr lang="en-US" noProof="0" smtClean="0"/>
          </a:p>
        </p:txBody>
      </p:sp>
      <p:sp>
        <p:nvSpPr>
          <p:cNvPr id="4" name="Text Placeholder 3"/>
          <p:cNvSpPr>
            <a:spLocks noGrp="1"/>
          </p:cNvSpPr>
          <p:nvPr>
            <p:ph type="body" sz="half" idx="2"/>
          </p:nvPr>
        </p:nvSpPr>
        <p:spPr>
          <a:xfrm>
            <a:off x="5933749" y="16735658"/>
            <a:ext cx="18165128" cy="2509604"/>
          </a:xfrm>
          <a:prstGeom prst="rect">
            <a:avLst/>
          </a:prstGeom>
        </p:spPr>
        <p:txBody>
          <a:bodyPr vert="horz"/>
          <a:lstStyle>
            <a:lvl1pPr marL="0" indent="0">
              <a:buNone/>
              <a:defRPr sz="4279"/>
            </a:lvl1pPr>
            <a:lvl2pPr marL="1397340" indent="0">
              <a:buNone/>
              <a:defRPr sz="3668"/>
            </a:lvl2pPr>
            <a:lvl3pPr marL="2794681" indent="0">
              <a:buNone/>
              <a:defRPr sz="3056"/>
            </a:lvl3pPr>
            <a:lvl4pPr marL="4192021" indent="0">
              <a:buNone/>
              <a:defRPr sz="2751"/>
            </a:lvl4pPr>
            <a:lvl5pPr marL="5589361" indent="0">
              <a:buNone/>
              <a:defRPr sz="2751"/>
            </a:lvl5pPr>
            <a:lvl6pPr marL="6986702" indent="0">
              <a:buNone/>
              <a:defRPr sz="2751"/>
            </a:lvl6pPr>
            <a:lvl7pPr marL="8384042" indent="0">
              <a:buNone/>
              <a:defRPr sz="2751"/>
            </a:lvl7pPr>
            <a:lvl8pPr marL="9781383" indent="0">
              <a:buNone/>
              <a:defRPr sz="2751"/>
            </a:lvl8pPr>
            <a:lvl9pPr marL="11178723" indent="0">
              <a:buNone/>
              <a:defRPr sz="2751"/>
            </a:lvl9pPr>
          </a:lstStyle>
          <a:p>
            <a:pPr lvl="0"/>
            <a:r>
              <a:rPr lang="en-GB" smtClean="0"/>
              <a:t>Click to edit Master text styles</a:t>
            </a:r>
          </a:p>
        </p:txBody>
      </p:sp>
    </p:spTree>
    <p:extLst>
      <p:ext uri="{BB962C8B-B14F-4D97-AF65-F5344CB8AC3E}">
        <p14:creationId xmlns:p14="http://schemas.microsoft.com/office/powerpoint/2010/main" val="3450359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855" y="19735306"/>
            <a:ext cx="30265509" cy="1643371"/>
          </a:xfrm>
          <a:prstGeom prst="rect">
            <a:avLst/>
          </a:prstGeom>
          <a:solidFill>
            <a:srgbClr val="000080"/>
          </a:solidFill>
          <a:ln w="12700">
            <a:solidFill>
              <a:schemeClr val="tx1"/>
            </a:solidFill>
            <a:miter lim="800000"/>
            <a:headEnd/>
            <a:tailEnd/>
          </a:ln>
          <a:effectLst/>
        </p:spPr>
        <p:txBody>
          <a:bodyPr wrap="none" anchor="ctr"/>
          <a:lstStyle/>
          <a:p>
            <a:endParaRPr lang="en-US" sz="7534"/>
          </a:p>
        </p:txBody>
      </p:sp>
      <p:sp>
        <p:nvSpPr>
          <p:cNvPr id="1027" name="Rectangle 3"/>
          <p:cNvSpPr>
            <a:spLocks noChangeArrowheads="1"/>
          </p:cNvSpPr>
          <p:nvPr/>
        </p:nvSpPr>
        <p:spPr bwMode="auto">
          <a:xfrm>
            <a:off x="4855" y="4952"/>
            <a:ext cx="30265509" cy="4712317"/>
          </a:xfrm>
          <a:prstGeom prst="rect">
            <a:avLst/>
          </a:prstGeom>
          <a:solidFill>
            <a:srgbClr val="000080"/>
          </a:solidFill>
          <a:ln w="12700">
            <a:solidFill>
              <a:schemeClr val="tx1"/>
            </a:solidFill>
            <a:miter lim="800000"/>
            <a:headEnd/>
            <a:tailEnd/>
          </a:ln>
          <a:effectLst/>
        </p:spPr>
        <p:txBody>
          <a:bodyPr wrap="none" anchor="ctr"/>
          <a:lstStyle/>
          <a:p>
            <a:endParaRPr lang="en-US" sz="7534"/>
          </a:p>
        </p:txBody>
      </p:sp>
      <p:sp>
        <p:nvSpPr>
          <p:cNvPr id="1029" name="Line 5"/>
          <p:cNvSpPr>
            <a:spLocks noChangeShapeType="1"/>
          </p:cNvSpPr>
          <p:nvPr/>
        </p:nvSpPr>
        <p:spPr bwMode="auto">
          <a:xfrm>
            <a:off x="0" y="19730354"/>
            <a:ext cx="30275213" cy="0"/>
          </a:xfrm>
          <a:prstGeom prst="line">
            <a:avLst/>
          </a:prstGeom>
          <a:noFill/>
          <a:ln w="12700">
            <a:solidFill>
              <a:schemeClr val="tx1"/>
            </a:solidFill>
            <a:round/>
            <a:headEnd type="none" w="sm" len="sm"/>
            <a:tailEnd type="none" w="sm" len="sm"/>
          </a:ln>
          <a:effectLst/>
        </p:spPr>
        <p:txBody>
          <a:bodyPr/>
          <a:lstStyle/>
          <a:p>
            <a:pPr>
              <a:defRPr/>
            </a:pPr>
            <a:endParaRPr lang="en-US" sz="7534">
              <a:ea typeface="+mn-ea"/>
            </a:endParaRPr>
          </a:p>
        </p:txBody>
      </p:sp>
      <p:sp>
        <p:nvSpPr>
          <p:cNvPr id="1030" name="Line 6"/>
          <p:cNvSpPr>
            <a:spLocks noChangeShapeType="1"/>
          </p:cNvSpPr>
          <p:nvPr/>
        </p:nvSpPr>
        <p:spPr bwMode="auto">
          <a:xfrm>
            <a:off x="0" y="4722217"/>
            <a:ext cx="30275213" cy="0"/>
          </a:xfrm>
          <a:prstGeom prst="line">
            <a:avLst/>
          </a:prstGeom>
          <a:noFill/>
          <a:ln w="12700">
            <a:solidFill>
              <a:schemeClr val="tx1"/>
            </a:solidFill>
            <a:round/>
            <a:headEnd type="none" w="sm" len="sm"/>
            <a:tailEnd type="none" w="sm" len="sm"/>
          </a:ln>
          <a:effectLst/>
        </p:spPr>
        <p:txBody>
          <a:bodyPr/>
          <a:lstStyle/>
          <a:p>
            <a:pPr>
              <a:defRPr/>
            </a:pPr>
            <a:endParaRPr lang="en-US" sz="7534">
              <a:ea typeface="+mn-ea"/>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25683" rtl="0" eaLnBrk="0" fontAlgn="base" hangingPunct="0">
        <a:spcBef>
          <a:spcPct val="0"/>
        </a:spcBef>
        <a:spcAft>
          <a:spcPct val="0"/>
        </a:spcAft>
        <a:defRPr sz="14059">
          <a:solidFill>
            <a:schemeClr val="tx2"/>
          </a:solidFill>
          <a:latin typeface="+mj-lt"/>
          <a:ea typeface="ＭＳ Ｐゴシック" charset="-128"/>
          <a:cs typeface="+mj-cs"/>
        </a:defRPr>
      </a:lvl1pPr>
      <a:lvl2pPr algn="ctr" defTabSz="2925683" rtl="0" eaLnBrk="0" fontAlgn="base" hangingPunct="0">
        <a:spcBef>
          <a:spcPct val="0"/>
        </a:spcBef>
        <a:spcAft>
          <a:spcPct val="0"/>
        </a:spcAft>
        <a:defRPr sz="14059">
          <a:solidFill>
            <a:schemeClr val="tx2"/>
          </a:solidFill>
          <a:latin typeface="Lucida Grande" charset="0"/>
          <a:ea typeface="ＭＳ Ｐゴシック" charset="-128"/>
        </a:defRPr>
      </a:lvl2pPr>
      <a:lvl3pPr algn="ctr" defTabSz="2925683" rtl="0" eaLnBrk="0" fontAlgn="base" hangingPunct="0">
        <a:spcBef>
          <a:spcPct val="0"/>
        </a:spcBef>
        <a:spcAft>
          <a:spcPct val="0"/>
        </a:spcAft>
        <a:defRPr sz="14059">
          <a:solidFill>
            <a:schemeClr val="tx2"/>
          </a:solidFill>
          <a:latin typeface="Lucida Grande" charset="0"/>
          <a:ea typeface="ＭＳ Ｐゴシック" charset="-128"/>
        </a:defRPr>
      </a:lvl3pPr>
      <a:lvl4pPr algn="ctr" defTabSz="2925683" rtl="0" eaLnBrk="0" fontAlgn="base" hangingPunct="0">
        <a:spcBef>
          <a:spcPct val="0"/>
        </a:spcBef>
        <a:spcAft>
          <a:spcPct val="0"/>
        </a:spcAft>
        <a:defRPr sz="14059">
          <a:solidFill>
            <a:schemeClr val="tx2"/>
          </a:solidFill>
          <a:latin typeface="Lucida Grande" charset="0"/>
          <a:ea typeface="ＭＳ Ｐゴシック" charset="-128"/>
        </a:defRPr>
      </a:lvl4pPr>
      <a:lvl5pPr algn="ctr" defTabSz="2925683" rtl="0" eaLnBrk="0" fontAlgn="base" hangingPunct="0">
        <a:spcBef>
          <a:spcPct val="0"/>
        </a:spcBef>
        <a:spcAft>
          <a:spcPct val="0"/>
        </a:spcAft>
        <a:defRPr sz="14059">
          <a:solidFill>
            <a:schemeClr val="tx2"/>
          </a:solidFill>
          <a:latin typeface="Lucida Grande" charset="0"/>
          <a:ea typeface="ＭＳ Ｐゴシック" charset="-128"/>
        </a:defRPr>
      </a:lvl5pPr>
      <a:lvl6pPr marL="1397340" algn="ctr" defTabSz="2925683" rtl="0" fontAlgn="base">
        <a:spcBef>
          <a:spcPct val="0"/>
        </a:spcBef>
        <a:spcAft>
          <a:spcPct val="0"/>
        </a:spcAft>
        <a:defRPr sz="14059">
          <a:solidFill>
            <a:schemeClr val="tx2"/>
          </a:solidFill>
          <a:latin typeface="Lucida Grande" charset="0"/>
        </a:defRPr>
      </a:lvl6pPr>
      <a:lvl7pPr marL="2794681" algn="ctr" defTabSz="2925683" rtl="0" fontAlgn="base">
        <a:spcBef>
          <a:spcPct val="0"/>
        </a:spcBef>
        <a:spcAft>
          <a:spcPct val="0"/>
        </a:spcAft>
        <a:defRPr sz="14059">
          <a:solidFill>
            <a:schemeClr val="tx2"/>
          </a:solidFill>
          <a:latin typeface="Lucida Grande" charset="0"/>
        </a:defRPr>
      </a:lvl7pPr>
      <a:lvl8pPr marL="4192021" algn="ctr" defTabSz="2925683" rtl="0" fontAlgn="base">
        <a:spcBef>
          <a:spcPct val="0"/>
        </a:spcBef>
        <a:spcAft>
          <a:spcPct val="0"/>
        </a:spcAft>
        <a:defRPr sz="14059">
          <a:solidFill>
            <a:schemeClr val="tx2"/>
          </a:solidFill>
          <a:latin typeface="Lucida Grande" charset="0"/>
        </a:defRPr>
      </a:lvl8pPr>
      <a:lvl9pPr marL="5589361" algn="ctr" defTabSz="2925683" rtl="0" fontAlgn="base">
        <a:spcBef>
          <a:spcPct val="0"/>
        </a:spcBef>
        <a:spcAft>
          <a:spcPct val="0"/>
        </a:spcAft>
        <a:defRPr sz="14059">
          <a:solidFill>
            <a:schemeClr val="tx2"/>
          </a:solidFill>
          <a:latin typeface="Lucida Grande" charset="0"/>
        </a:defRPr>
      </a:lvl9pPr>
    </p:titleStyle>
    <p:bodyStyle>
      <a:lvl1pPr marL="1096524" indent="-1096524" algn="l" defTabSz="2925683" rtl="0" eaLnBrk="0" fontAlgn="base" hangingPunct="0">
        <a:spcBef>
          <a:spcPct val="20000"/>
        </a:spcBef>
        <a:spcAft>
          <a:spcPct val="0"/>
        </a:spcAft>
        <a:buChar char="•"/>
        <a:defRPr sz="10086">
          <a:solidFill>
            <a:schemeClr val="tx1"/>
          </a:solidFill>
          <a:latin typeface="+mn-lt"/>
          <a:ea typeface="ＭＳ Ｐゴシック" charset="-128"/>
          <a:cs typeface="+mn-cs"/>
        </a:defRPr>
      </a:lvl1pPr>
      <a:lvl2pPr marL="2377419" indent="-912153" algn="l" defTabSz="2925683" rtl="0" eaLnBrk="0" fontAlgn="base" hangingPunct="0">
        <a:spcBef>
          <a:spcPct val="20000"/>
        </a:spcBef>
        <a:spcAft>
          <a:spcPct val="0"/>
        </a:spcAft>
        <a:buChar char="–"/>
        <a:defRPr sz="8863">
          <a:solidFill>
            <a:schemeClr val="tx1"/>
          </a:solidFill>
          <a:latin typeface="+mn-lt"/>
          <a:ea typeface="ＭＳ Ｐゴシック" charset="-128"/>
        </a:defRPr>
      </a:lvl2pPr>
      <a:lvl3pPr marL="3658315" indent="-732635" algn="l" defTabSz="2925683" rtl="0" eaLnBrk="0" fontAlgn="base" hangingPunct="0">
        <a:spcBef>
          <a:spcPct val="20000"/>
        </a:spcBef>
        <a:spcAft>
          <a:spcPct val="0"/>
        </a:spcAft>
        <a:buChar char="•"/>
        <a:defRPr sz="7641">
          <a:solidFill>
            <a:schemeClr val="tx1"/>
          </a:solidFill>
          <a:latin typeface="+mn-lt"/>
          <a:ea typeface="ＭＳ Ｐゴシック" charset="-128"/>
        </a:defRPr>
      </a:lvl3pPr>
      <a:lvl4pPr marL="5123581" indent="-732635" algn="l" defTabSz="2925683" rtl="0" eaLnBrk="0" fontAlgn="base" hangingPunct="0">
        <a:spcBef>
          <a:spcPct val="20000"/>
        </a:spcBef>
        <a:spcAft>
          <a:spcPct val="0"/>
        </a:spcAft>
        <a:buChar char="–"/>
        <a:defRPr sz="6418">
          <a:solidFill>
            <a:schemeClr val="tx1"/>
          </a:solidFill>
          <a:latin typeface="+mn-lt"/>
          <a:ea typeface="ＭＳ Ｐゴシック" charset="-128"/>
        </a:defRPr>
      </a:lvl4pPr>
      <a:lvl5pPr marL="6583998" indent="-732635" algn="l" defTabSz="2925683" rtl="0" eaLnBrk="0" fontAlgn="base" hangingPunct="0">
        <a:spcBef>
          <a:spcPct val="20000"/>
        </a:spcBef>
        <a:spcAft>
          <a:spcPct val="0"/>
        </a:spcAft>
        <a:buChar char="»"/>
        <a:defRPr sz="6418">
          <a:solidFill>
            <a:schemeClr val="tx1"/>
          </a:solidFill>
          <a:latin typeface="+mn-lt"/>
          <a:ea typeface="ＭＳ Ｐゴシック" charset="-128"/>
        </a:defRPr>
      </a:lvl5pPr>
      <a:lvl6pPr marL="7981338" indent="-732635" algn="l" defTabSz="2925683" rtl="0" fontAlgn="base">
        <a:spcBef>
          <a:spcPct val="20000"/>
        </a:spcBef>
        <a:spcAft>
          <a:spcPct val="0"/>
        </a:spcAft>
        <a:buChar char="»"/>
        <a:defRPr sz="6418">
          <a:solidFill>
            <a:schemeClr val="tx1"/>
          </a:solidFill>
          <a:latin typeface="+mn-lt"/>
          <a:ea typeface="ＭＳ Ｐゴシック" charset="-128"/>
        </a:defRPr>
      </a:lvl6pPr>
      <a:lvl7pPr marL="9378678" indent="-732635" algn="l" defTabSz="2925683" rtl="0" fontAlgn="base">
        <a:spcBef>
          <a:spcPct val="20000"/>
        </a:spcBef>
        <a:spcAft>
          <a:spcPct val="0"/>
        </a:spcAft>
        <a:buChar char="»"/>
        <a:defRPr sz="6418">
          <a:solidFill>
            <a:schemeClr val="tx1"/>
          </a:solidFill>
          <a:latin typeface="+mn-lt"/>
          <a:ea typeface="ＭＳ Ｐゴシック" charset="-128"/>
        </a:defRPr>
      </a:lvl7pPr>
      <a:lvl8pPr marL="10776019" indent="-732635" algn="l" defTabSz="2925683" rtl="0" fontAlgn="base">
        <a:spcBef>
          <a:spcPct val="20000"/>
        </a:spcBef>
        <a:spcAft>
          <a:spcPct val="0"/>
        </a:spcAft>
        <a:buChar char="»"/>
        <a:defRPr sz="6418">
          <a:solidFill>
            <a:schemeClr val="tx1"/>
          </a:solidFill>
          <a:latin typeface="+mn-lt"/>
          <a:ea typeface="ＭＳ Ｐゴシック" charset="-128"/>
        </a:defRPr>
      </a:lvl8pPr>
      <a:lvl9pPr marL="12173359" indent="-732635" algn="l" defTabSz="2925683" rtl="0" fontAlgn="base">
        <a:spcBef>
          <a:spcPct val="20000"/>
        </a:spcBef>
        <a:spcAft>
          <a:spcPct val="0"/>
        </a:spcAft>
        <a:buChar char="»"/>
        <a:defRPr sz="6418">
          <a:solidFill>
            <a:schemeClr val="tx1"/>
          </a:solidFill>
          <a:latin typeface="+mn-lt"/>
          <a:ea typeface="ＭＳ Ｐゴシック" charset="-128"/>
        </a:defRPr>
      </a:lvl9pPr>
    </p:bodyStyle>
    <p:otherStyle>
      <a:defPPr>
        <a:defRPr lang="en-US"/>
      </a:defPPr>
      <a:lvl1pPr marL="0" algn="l" defTabSz="1397340" rtl="0" eaLnBrk="1" latinLnBrk="0" hangingPunct="1">
        <a:defRPr sz="5501" kern="1200">
          <a:solidFill>
            <a:schemeClr val="tx1"/>
          </a:solidFill>
          <a:latin typeface="+mn-lt"/>
          <a:ea typeface="+mn-ea"/>
          <a:cs typeface="+mn-cs"/>
        </a:defRPr>
      </a:lvl1pPr>
      <a:lvl2pPr marL="1397340" algn="l" defTabSz="1397340" rtl="0" eaLnBrk="1" latinLnBrk="0" hangingPunct="1">
        <a:defRPr sz="5501" kern="1200">
          <a:solidFill>
            <a:schemeClr val="tx1"/>
          </a:solidFill>
          <a:latin typeface="+mn-lt"/>
          <a:ea typeface="+mn-ea"/>
          <a:cs typeface="+mn-cs"/>
        </a:defRPr>
      </a:lvl2pPr>
      <a:lvl3pPr marL="2794681" algn="l" defTabSz="1397340" rtl="0" eaLnBrk="1" latinLnBrk="0" hangingPunct="1">
        <a:defRPr sz="5501" kern="1200">
          <a:solidFill>
            <a:schemeClr val="tx1"/>
          </a:solidFill>
          <a:latin typeface="+mn-lt"/>
          <a:ea typeface="+mn-ea"/>
          <a:cs typeface="+mn-cs"/>
        </a:defRPr>
      </a:lvl3pPr>
      <a:lvl4pPr marL="4192021" algn="l" defTabSz="1397340" rtl="0" eaLnBrk="1" latinLnBrk="0" hangingPunct="1">
        <a:defRPr sz="5501" kern="1200">
          <a:solidFill>
            <a:schemeClr val="tx1"/>
          </a:solidFill>
          <a:latin typeface="+mn-lt"/>
          <a:ea typeface="+mn-ea"/>
          <a:cs typeface="+mn-cs"/>
        </a:defRPr>
      </a:lvl4pPr>
      <a:lvl5pPr marL="5589361" algn="l" defTabSz="1397340" rtl="0" eaLnBrk="1" latinLnBrk="0" hangingPunct="1">
        <a:defRPr sz="5501" kern="1200">
          <a:solidFill>
            <a:schemeClr val="tx1"/>
          </a:solidFill>
          <a:latin typeface="+mn-lt"/>
          <a:ea typeface="+mn-ea"/>
          <a:cs typeface="+mn-cs"/>
        </a:defRPr>
      </a:lvl5pPr>
      <a:lvl6pPr marL="6986702" algn="l" defTabSz="1397340" rtl="0" eaLnBrk="1" latinLnBrk="0" hangingPunct="1">
        <a:defRPr sz="5501" kern="1200">
          <a:solidFill>
            <a:schemeClr val="tx1"/>
          </a:solidFill>
          <a:latin typeface="+mn-lt"/>
          <a:ea typeface="+mn-ea"/>
          <a:cs typeface="+mn-cs"/>
        </a:defRPr>
      </a:lvl6pPr>
      <a:lvl7pPr marL="8384042" algn="l" defTabSz="1397340" rtl="0" eaLnBrk="1" latinLnBrk="0" hangingPunct="1">
        <a:defRPr sz="5501" kern="1200">
          <a:solidFill>
            <a:schemeClr val="tx1"/>
          </a:solidFill>
          <a:latin typeface="+mn-lt"/>
          <a:ea typeface="+mn-ea"/>
          <a:cs typeface="+mn-cs"/>
        </a:defRPr>
      </a:lvl7pPr>
      <a:lvl8pPr marL="9781383" algn="l" defTabSz="1397340" rtl="0" eaLnBrk="1" latinLnBrk="0" hangingPunct="1">
        <a:defRPr sz="5501" kern="1200">
          <a:solidFill>
            <a:schemeClr val="tx1"/>
          </a:solidFill>
          <a:latin typeface="+mn-lt"/>
          <a:ea typeface="+mn-ea"/>
          <a:cs typeface="+mn-cs"/>
        </a:defRPr>
      </a:lvl8pPr>
      <a:lvl9pPr marL="11178723" algn="l" defTabSz="1397340" rtl="0" eaLnBrk="1" latinLnBrk="0" hangingPunct="1">
        <a:defRPr sz="55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1" y="2400525"/>
            <a:ext cx="30275213" cy="1122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86" tIns="43668" rIns="92186" bIns="43668">
            <a:spAutoFit/>
          </a:bodyPr>
          <a:lstStyle/>
          <a:p>
            <a:pPr algn="ctr" defTabSz="907302"/>
            <a:r>
              <a:rPr lang="en-US" sz="6724" dirty="0">
                <a:solidFill>
                  <a:schemeClr val="bg1"/>
                </a:solidFill>
                <a:latin typeface="Arial" charset="0"/>
              </a:rPr>
              <a:t>School absenteeism in young people with asthma: a cross-sectional study</a:t>
            </a:r>
          </a:p>
        </p:txBody>
      </p:sp>
      <p:sp>
        <p:nvSpPr>
          <p:cNvPr id="15366" name="Rectangle 6"/>
          <p:cNvSpPr>
            <a:spLocks noChangeArrowheads="1"/>
          </p:cNvSpPr>
          <p:nvPr/>
        </p:nvSpPr>
        <p:spPr bwMode="auto">
          <a:xfrm>
            <a:off x="15317124" y="20002412"/>
            <a:ext cx="14477762" cy="840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86" tIns="43668" rIns="92186" bIns="43668">
            <a:spAutoFit/>
          </a:bodyPr>
          <a:lstStyle/>
          <a:p>
            <a:pPr algn="r" defTabSz="907302"/>
            <a:r>
              <a:rPr lang="en-US" sz="7335" baseline="8000" dirty="0">
                <a:solidFill>
                  <a:schemeClr val="bg1"/>
                </a:solidFill>
                <a:latin typeface="Arial" charset="0"/>
              </a:rPr>
              <a:t>blizard.qmul.ac.uk/</a:t>
            </a:r>
            <a:r>
              <a:rPr lang="en-US" sz="7335" baseline="8000" dirty="0" err="1">
                <a:solidFill>
                  <a:schemeClr val="bg1"/>
                </a:solidFill>
                <a:latin typeface="Arial" charset="0"/>
              </a:rPr>
              <a:t>centres</a:t>
            </a:r>
            <a:r>
              <a:rPr lang="en-US" sz="7335" baseline="8000" dirty="0">
                <a:solidFill>
                  <a:schemeClr val="bg1"/>
                </a:solidFill>
                <a:latin typeface="Arial" charset="0"/>
              </a:rPr>
              <a:t>/</a:t>
            </a:r>
            <a:r>
              <a:rPr lang="en-US" sz="7335" baseline="8000" dirty="0" err="1">
                <a:solidFill>
                  <a:schemeClr val="bg1"/>
                </a:solidFill>
                <a:latin typeface="Arial" charset="0"/>
              </a:rPr>
              <a:t>centre</a:t>
            </a:r>
            <a:r>
              <a:rPr lang="en-US" sz="7335" baseline="8000" dirty="0">
                <a:solidFill>
                  <a:schemeClr val="bg1"/>
                </a:solidFill>
                <a:latin typeface="Arial" charset="0"/>
              </a:rPr>
              <a:t>-for-</a:t>
            </a:r>
            <a:r>
              <a:rPr lang="en-US" sz="7335" baseline="8000" dirty="0" err="1">
                <a:solidFill>
                  <a:schemeClr val="bg1"/>
                </a:solidFill>
                <a:latin typeface="Arial" charset="0"/>
              </a:rPr>
              <a:t>paediatrics</a:t>
            </a:r>
            <a:endParaRPr lang="en-US" sz="7335" baseline="8000" dirty="0">
              <a:solidFill>
                <a:schemeClr val="bg1"/>
              </a:solidFill>
              <a:latin typeface="Helvetica" charset="0"/>
            </a:endParaRPr>
          </a:p>
        </p:txBody>
      </p:sp>
      <p:sp>
        <p:nvSpPr>
          <p:cNvPr id="15367" name="Rectangle 7"/>
          <p:cNvSpPr>
            <a:spLocks noChangeArrowheads="1"/>
          </p:cNvSpPr>
          <p:nvPr/>
        </p:nvSpPr>
        <p:spPr bwMode="auto">
          <a:xfrm>
            <a:off x="-1" y="3705226"/>
            <a:ext cx="30275213" cy="746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86" tIns="43668" rIns="92186" bIns="43668">
            <a:spAutoFit/>
          </a:bodyPr>
          <a:lstStyle/>
          <a:p>
            <a:pPr algn="ctr" defTabSz="907302"/>
            <a:r>
              <a:rPr lang="en-US" sz="4279" dirty="0">
                <a:solidFill>
                  <a:schemeClr val="bg1"/>
                </a:solidFill>
                <a:latin typeface="Arial" charset="0"/>
              </a:rPr>
              <a:t>Samson Asher Williams</a:t>
            </a:r>
          </a:p>
        </p:txBody>
      </p:sp>
      <p:sp>
        <p:nvSpPr>
          <p:cNvPr id="15368" name="Rectangle 8"/>
          <p:cNvSpPr>
            <a:spLocks noChangeArrowheads="1"/>
          </p:cNvSpPr>
          <p:nvPr/>
        </p:nvSpPr>
        <p:spPr bwMode="auto">
          <a:xfrm>
            <a:off x="-1" y="1405474"/>
            <a:ext cx="30275213" cy="746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86" tIns="43668" rIns="92186" bIns="43668">
            <a:spAutoFit/>
          </a:bodyPr>
          <a:lstStyle/>
          <a:p>
            <a:pPr algn="ctr" defTabSz="907302"/>
            <a:r>
              <a:rPr lang="en-US" sz="4279" dirty="0">
                <a:solidFill>
                  <a:schemeClr val="bg1"/>
                </a:solidFill>
                <a:latin typeface="Arial" charset="0"/>
              </a:rPr>
              <a:t>Centre for </a:t>
            </a:r>
            <a:r>
              <a:rPr lang="en-US" sz="4279" dirty="0" err="1">
                <a:solidFill>
                  <a:schemeClr val="bg1"/>
                </a:solidFill>
                <a:latin typeface="Arial" charset="0"/>
              </a:rPr>
              <a:t>Paediatrics</a:t>
            </a:r>
            <a:r>
              <a:rPr lang="en-US" sz="4279" dirty="0">
                <a:solidFill>
                  <a:schemeClr val="bg1"/>
                </a:solidFill>
                <a:latin typeface="Arial" charset="0"/>
              </a:rPr>
              <a:t>, </a:t>
            </a:r>
            <a:r>
              <a:rPr lang="en-US" sz="4279" dirty="0" err="1">
                <a:solidFill>
                  <a:schemeClr val="bg1"/>
                </a:solidFill>
                <a:latin typeface="Arial" charset="0"/>
              </a:rPr>
              <a:t>Blizard</a:t>
            </a:r>
            <a:r>
              <a:rPr lang="en-US" sz="4279" dirty="0">
                <a:solidFill>
                  <a:schemeClr val="bg1"/>
                </a:solidFill>
                <a:latin typeface="Arial" charset="0"/>
              </a:rPr>
              <a:t> Institute</a:t>
            </a:r>
          </a:p>
        </p:txBody>
      </p:sp>
      <p:pic>
        <p:nvPicPr>
          <p:cNvPr id="15369" name="Picture 13" descr="BartsLogoWhi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9156" y="406004"/>
            <a:ext cx="7976354" cy="1387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0" name="Picture 15" descr="QM logo_Small_White.eps"/>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2582" y="383269"/>
            <a:ext cx="5134961" cy="1395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282581" y="4886464"/>
            <a:ext cx="14855025" cy="3640356"/>
          </a:xfrm>
          <a:prstGeom prst="rect">
            <a:avLst/>
          </a:prstGeom>
        </p:spPr>
        <p:txBody>
          <a:bodyPr wrap="square">
            <a:spAutoFit/>
          </a:bodyPr>
          <a:lstStyle/>
          <a:p>
            <a:r>
              <a:rPr lang="en-US" sz="3056" b="1" u="sng" dirty="0">
                <a:latin typeface="Arial" panose="020B0604020202020204" pitchFamily="34" charset="0"/>
                <a:cs typeface="Arial" panose="020B0604020202020204" pitchFamily="34" charset="0"/>
              </a:rPr>
              <a:t>Background</a:t>
            </a:r>
            <a:endParaRPr lang="en-US" sz="7534" b="1" u="sng"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Asthma is a common chronic respiratory disease that affects around 1 in 11 children and young people in the UK (Asthma UK, 2013). Evidence from the United States of America has demonstrated that children with asthma are more likely to take time out of school then their peers without asthma, particularly if they suffer from persistent or severe asthma symptoms (Moonie et al, 2006). High levels of absence are associated with poorer educational outcomes and thus, children with asthma may be at increased risk of educational failure (Silverstein et al, 2001). UK data on this issue has been lacking.</a:t>
            </a:r>
            <a:r>
              <a:rPr lang="en-US" sz="2500" dirty="0">
                <a:latin typeface="Arial" panose="020B0604020202020204" pitchFamily="34" charset="0"/>
                <a:cs typeface="Arial" panose="020B0604020202020204" pitchFamily="34" charset="0"/>
              </a:rPr>
              <a:t> This cross-sectional study aimed to measure the extent of school absenteeism in young people with asthma in the UK.</a:t>
            </a:r>
          </a:p>
        </p:txBody>
      </p:sp>
      <p:sp>
        <p:nvSpPr>
          <p:cNvPr id="6" name="Rectangle 5"/>
          <p:cNvSpPr/>
          <p:nvPr/>
        </p:nvSpPr>
        <p:spPr>
          <a:xfrm>
            <a:off x="282581" y="8540978"/>
            <a:ext cx="14855025" cy="2870914"/>
          </a:xfrm>
          <a:prstGeom prst="rect">
            <a:avLst/>
          </a:prstGeom>
        </p:spPr>
        <p:txBody>
          <a:bodyPr wrap="square">
            <a:spAutoFit/>
          </a:bodyPr>
          <a:lstStyle/>
          <a:p>
            <a:r>
              <a:rPr lang="en-US" sz="3056" b="1" u="sng" dirty="0">
                <a:latin typeface="Arial" panose="020B0604020202020204" pitchFamily="34" charset="0"/>
                <a:cs typeface="Arial" panose="020B0604020202020204" pitchFamily="34" charset="0"/>
              </a:rPr>
              <a:t>Methods </a:t>
            </a:r>
            <a:endParaRPr lang="en-US" sz="7534" b="1" u="sng" dirty="0">
              <a:latin typeface="Arial" panose="020B0604020202020204" pitchFamily="34" charset="0"/>
              <a:cs typeface="Arial" panose="020B0604020202020204" pitchFamily="34" charset="0"/>
            </a:endParaRPr>
          </a:p>
          <a:p>
            <a:r>
              <a:rPr lang="en-US" sz="2500" dirty="0">
                <a:latin typeface="Arial" panose="020B0604020202020204" pitchFamily="34" charset="0"/>
                <a:cs typeface="Arial" panose="020B0604020202020204" pitchFamily="34" charset="0"/>
              </a:rPr>
              <a:t>One secondary school in inner-city London, UK was recruited to the study via convenience sampling. The school provided an </a:t>
            </a:r>
            <a:r>
              <a:rPr lang="en-US" sz="2500" dirty="0" err="1">
                <a:latin typeface="Arial" panose="020B0604020202020204" pitchFamily="34" charset="0"/>
                <a:cs typeface="Arial" panose="020B0604020202020204" pitchFamily="34" charset="0"/>
              </a:rPr>
              <a:t>anonymised</a:t>
            </a:r>
            <a:r>
              <a:rPr lang="en-US" sz="2500" dirty="0">
                <a:latin typeface="Arial" panose="020B0604020202020204" pitchFamily="34" charset="0"/>
                <a:cs typeface="Arial" panose="020B0604020202020204" pitchFamily="34" charset="0"/>
              </a:rPr>
              <a:t> database of attendance records and health information for 1312 students. Students were separated into 3 categories according to the health information recorded in the database: students with asthma (n=166): students with health conditions other than asthma (n=302); and students with no health conditions (n=844)(see figure 1). Attendance records for total absences, </a:t>
            </a:r>
            <a:r>
              <a:rPr lang="en-US" sz="2500" dirty="0" err="1">
                <a:latin typeface="Arial" panose="020B0604020202020204" pitchFamily="34" charset="0"/>
                <a:cs typeface="Arial" panose="020B0604020202020204" pitchFamily="34" charset="0"/>
              </a:rPr>
              <a:t>authorised</a:t>
            </a:r>
            <a:r>
              <a:rPr lang="en-US" sz="2500" dirty="0">
                <a:latin typeface="Arial" panose="020B0604020202020204" pitchFamily="34" charset="0"/>
                <a:cs typeface="Arial" panose="020B0604020202020204" pitchFamily="34" charset="0"/>
              </a:rPr>
              <a:t> absences, </a:t>
            </a:r>
            <a:r>
              <a:rPr lang="en-US" sz="2500" dirty="0" err="1">
                <a:latin typeface="Arial" panose="020B0604020202020204" pitchFamily="34" charset="0"/>
                <a:cs typeface="Arial" panose="020B0604020202020204" pitchFamily="34" charset="0"/>
              </a:rPr>
              <a:t>unauthorised</a:t>
            </a:r>
            <a:r>
              <a:rPr lang="en-US" sz="2500" dirty="0">
                <a:latin typeface="Arial" panose="020B0604020202020204" pitchFamily="34" charset="0"/>
                <a:cs typeface="Arial" panose="020B0604020202020204" pitchFamily="34" charset="0"/>
              </a:rPr>
              <a:t> absences and lateness were compared between the groups. </a:t>
            </a:r>
          </a:p>
        </p:txBody>
      </p:sp>
      <p:sp>
        <p:nvSpPr>
          <p:cNvPr id="7" name="Rectangle 6"/>
          <p:cNvSpPr/>
          <p:nvPr/>
        </p:nvSpPr>
        <p:spPr>
          <a:xfrm>
            <a:off x="282585" y="15595728"/>
            <a:ext cx="14855022" cy="4025076"/>
          </a:xfrm>
          <a:prstGeom prst="rect">
            <a:avLst/>
          </a:prstGeom>
        </p:spPr>
        <p:txBody>
          <a:bodyPr wrap="square">
            <a:spAutoFit/>
          </a:bodyPr>
          <a:lstStyle/>
          <a:p>
            <a:r>
              <a:rPr lang="en-US" sz="3056" b="1" u="sng" dirty="0">
                <a:latin typeface="Arial" panose="020B0604020202020204" pitchFamily="34" charset="0"/>
                <a:cs typeface="Arial" panose="020B0604020202020204" pitchFamily="34" charset="0"/>
              </a:rPr>
              <a:t>Results (1)</a:t>
            </a:r>
            <a:endParaRPr lang="en-US" sz="7534" b="1" u="sng" dirty="0">
              <a:latin typeface="Arial" panose="020B0604020202020204" pitchFamily="34" charset="0"/>
              <a:cs typeface="Arial" panose="020B0604020202020204" pitchFamily="34" charset="0"/>
            </a:endParaRPr>
          </a:p>
          <a:p>
            <a:r>
              <a:rPr lang="en-GB" sz="2500" dirty="0">
                <a:latin typeface="Arial" panose="020B0604020202020204" pitchFamily="34" charset="0"/>
                <a:cs typeface="Arial" panose="020B0604020202020204" pitchFamily="34" charset="0"/>
              </a:rPr>
              <a:t>Students with asthma had significantly more total absences than students with no health conditions (mean difference of 3.43 days (95%CI=0.057 to 6.803, p=0.047). There was no significant difference between the number of unauthorised absences between these groups and much of the total difference was accounted for by authorised absences (mean difference of 3.961 days (95%CI=2.193 to 5.73, p=&lt;0.0001)). There was a smaller non-significant increase in total absence in students with other health compared to students with no health conditions (mean difference of 2.396 days (95%CI=-0.3618 to 5.153, p=0.089)). However, this smaller total difference was made up of </a:t>
            </a:r>
            <a:r>
              <a:rPr lang="en-GB" sz="2500" dirty="0"/>
              <a:t>significantly more authorised absences and significantly fewer unauthorised absences. </a:t>
            </a:r>
            <a:r>
              <a:rPr lang="en-GB" sz="2500" dirty="0">
                <a:latin typeface="Arial" panose="020B0604020202020204" pitchFamily="34" charset="0"/>
                <a:cs typeface="Arial" panose="020B0604020202020204" pitchFamily="34" charset="0"/>
              </a:rPr>
              <a:t>Students with asthma did not have significantly more total absences than students with other health conditions. </a:t>
            </a:r>
            <a:endParaRPr lang="en-US" sz="2500" dirty="0">
              <a:latin typeface="Arial" panose="020B0604020202020204" pitchFamily="34" charset="0"/>
              <a:cs typeface="Arial" panose="020B0604020202020204" pitchFamily="34" charset="0"/>
            </a:endParaRPr>
          </a:p>
        </p:txBody>
      </p:sp>
      <p:sp>
        <p:nvSpPr>
          <p:cNvPr id="8" name="Rectangle 7"/>
          <p:cNvSpPr/>
          <p:nvPr/>
        </p:nvSpPr>
        <p:spPr>
          <a:xfrm>
            <a:off x="15137606" y="17817609"/>
            <a:ext cx="14987202" cy="1692258"/>
          </a:xfrm>
          <a:prstGeom prst="rect">
            <a:avLst/>
          </a:prstGeom>
        </p:spPr>
        <p:txBody>
          <a:bodyPr wrap="square">
            <a:spAutoFit/>
          </a:bodyPr>
          <a:lstStyle/>
          <a:p>
            <a:r>
              <a:rPr lang="en-US" sz="3060" b="1" u="sng" dirty="0">
                <a:latin typeface="Arial" panose="020B0604020202020204" pitchFamily="34" charset="0"/>
                <a:cs typeface="Arial" panose="020B0604020202020204" pitchFamily="34" charset="0"/>
              </a:rPr>
              <a:t>References</a:t>
            </a:r>
          </a:p>
          <a:p>
            <a:r>
              <a:rPr lang="en-GB" sz="1834" dirty="0">
                <a:latin typeface="Times New Roman" panose="02020603050405020304" pitchFamily="18" charset="0"/>
                <a:cs typeface="Times New Roman" panose="02020603050405020304" pitchFamily="18" charset="0"/>
              </a:rPr>
              <a:t>•</a:t>
            </a:r>
            <a:r>
              <a:rPr lang="en-GB" sz="1834" dirty="0"/>
              <a:t>Asthma UK, 2013, Asthma facts and FAQ, Available online, http://www.asthma.org.uk/asthma-facts-and-statistics [Accessed on 03/09/14 </a:t>
            </a:r>
            <a:r>
              <a:rPr lang="en-GB" sz="1834" dirty="0">
                <a:latin typeface="Times New Roman" panose="02020603050405020304" pitchFamily="18" charset="0"/>
                <a:cs typeface="Times New Roman" panose="02020603050405020304" pitchFamily="18" charset="0"/>
              </a:rPr>
              <a:t>•</a:t>
            </a:r>
            <a:r>
              <a:rPr lang="en-GB" sz="1834" dirty="0"/>
              <a:t>Moonie SA, 2006, Asthma Status and Severity Affects Missed School Days, Journal of School Health, 76(1) pp18-24 </a:t>
            </a:r>
          </a:p>
          <a:p>
            <a:r>
              <a:rPr lang="en-GB" sz="1834" dirty="0">
                <a:latin typeface="Times New Roman" panose="02020603050405020304" pitchFamily="18" charset="0"/>
                <a:cs typeface="Times New Roman" panose="02020603050405020304" pitchFamily="18" charset="0"/>
              </a:rPr>
              <a:t>•</a:t>
            </a:r>
            <a:r>
              <a:rPr lang="en-GB" sz="1834" dirty="0"/>
              <a:t>Silverstein MD et al, 2001, School attendance and school performance: A population-based study of children with asthma, The Journal of </a:t>
            </a:r>
            <a:r>
              <a:rPr lang="en-GB" sz="1834" dirty="0" err="1"/>
              <a:t>Pediatrics</a:t>
            </a:r>
            <a:r>
              <a:rPr lang="en-GB" sz="1834" dirty="0"/>
              <a:t>, 139(2) pp278-283</a:t>
            </a:r>
          </a:p>
        </p:txBody>
      </p:sp>
      <p:sp>
        <p:nvSpPr>
          <p:cNvPr id="18" name="Rectangle 17"/>
          <p:cNvSpPr/>
          <p:nvPr/>
        </p:nvSpPr>
        <p:spPr>
          <a:xfrm>
            <a:off x="15137606" y="14213005"/>
            <a:ext cx="14797904" cy="3640356"/>
          </a:xfrm>
          <a:prstGeom prst="rect">
            <a:avLst/>
          </a:prstGeom>
        </p:spPr>
        <p:txBody>
          <a:bodyPr wrap="square">
            <a:spAutoFit/>
          </a:bodyPr>
          <a:lstStyle/>
          <a:p>
            <a:r>
              <a:rPr lang="en-US" sz="3056" b="1" u="sng" dirty="0">
                <a:latin typeface="Arial" panose="020B0604020202020204" pitchFamily="34" charset="0"/>
                <a:cs typeface="Arial" panose="020B0604020202020204" pitchFamily="34" charset="0"/>
              </a:rPr>
              <a:t>Discussion and conclusion</a:t>
            </a:r>
            <a:endParaRPr lang="en-US" sz="7534" b="1" u="sng" dirty="0">
              <a:latin typeface="Arial" panose="020B0604020202020204" pitchFamily="34" charset="0"/>
              <a:cs typeface="Arial" panose="020B0604020202020204" pitchFamily="34" charset="0"/>
            </a:endParaRPr>
          </a:p>
          <a:p>
            <a:r>
              <a:rPr lang="en-US" sz="2500" dirty="0" smtClean="0">
                <a:latin typeface="Arial" panose="020B0604020202020204" pitchFamily="34" charset="0"/>
                <a:cs typeface="Arial" panose="020B0604020202020204" pitchFamily="34" charset="0"/>
              </a:rPr>
              <a:t>Secondary school students with asthma are significantly more likely to have </a:t>
            </a:r>
            <a:r>
              <a:rPr lang="en-US" sz="2500" dirty="0" err="1" smtClean="0">
                <a:latin typeface="Arial" panose="020B0604020202020204" pitchFamily="34" charset="0"/>
                <a:cs typeface="Arial" panose="020B0604020202020204" pitchFamily="34" charset="0"/>
              </a:rPr>
              <a:t>authorised</a:t>
            </a:r>
            <a:r>
              <a:rPr lang="en-US" sz="2500" dirty="0" smtClean="0">
                <a:latin typeface="Arial" panose="020B0604020202020204" pitchFamily="34" charset="0"/>
                <a:cs typeface="Arial" panose="020B0604020202020204" pitchFamily="34" charset="0"/>
              </a:rPr>
              <a:t> absences from school compared to students without health conditions and are more likely to have very high levels of absence. This small data set provides evidence that resonates with observations seen in the USA. The limited nature of the information available in the dataset does not allow conclusions to be drawn about the underlying reasons behind these results. The impact of potential confounding factors, such as socio-economic class or severity of illness cannot be taken into account here. A much more extensive prospective observational study is currently being conducted by the Centre for </a:t>
            </a:r>
            <a:r>
              <a:rPr lang="en-US" sz="2500" dirty="0" err="1" smtClean="0">
                <a:latin typeface="Arial" panose="020B0604020202020204" pitchFamily="34" charset="0"/>
                <a:cs typeface="Arial" panose="020B0604020202020204" pitchFamily="34" charset="0"/>
              </a:rPr>
              <a:t>Paediatrics</a:t>
            </a:r>
            <a:r>
              <a:rPr lang="en-US" sz="2500" dirty="0" smtClean="0">
                <a:latin typeface="Arial" panose="020B0604020202020204" pitchFamily="34" charset="0"/>
                <a:cs typeface="Arial" panose="020B0604020202020204" pitchFamily="34" charset="0"/>
              </a:rPr>
              <a:t> to measure the impact that asthma has on the education of young people in the UK and its associated factors.</a:t>
            </a:r>
            <a:endParaRPr lang="en-US" sz="2500" dirty="0">
              <a:latin typeface="Arial" panose="020B0604020202020204" pitchFamily="34" charset="0"/>
              <a:cs typeface="Arial" panose="020B0604020202020204" pitchFamily="34" charset="0"/>
            </a:endParaRPr>
          </a:p>
        </p:txBody>
      </p:sp>
      <p:sp>
        <p:nvSpPr>
          <p:cNvPr id="10" name="Rectangle 9"/>
          <p:cNvSpPr/>
          <p:nvPr/>
        </p:nvSpPr>
        <p:spPr>
          <a:xfrm>
            <a:off x="15185137" y="4859841"/>
            <a:ext cx="15137606" cy="3309496"/>
          </a:xfrm>
          <a:prstGeom prst="rect">
            <a:avLst/>
          </a:prstGeom>
        </p:spPr>
        <p:txBody>
          <a:bodyPr>
            <a:spAutoFit/>
          </a:bodyPr>
          <a:lstStyle/>
          <a:p>
            <a:r>
              <a:rPr lang="en-GB" sz="3056" b="1" u="sng" dirty="0">
                <a:latin typeface="Arial" panose="020B0604020202020204" pitchFamily="34" charset="0"/>
                <a:cs typeface="Arial" panose="020B0604020202020204" pitchFamily="34" charset="0"/>
              </a:rPr>
              <a:t>Results (2)</a:t>
            </a:r>
          </a:p>
          <a:p>
            <a:r>
              <a:rPr lang="en-GB" sz="2500" dirty="0">
                <a:latin typeface="Arial" panose="020B0604020202020204" pitchFamily="34" charset="0"/>
                <a:cs typeface="Arial" panose="020B0604020202020204" pitchFamily="34" charset="0"/>
              </a:rPr>
              <a:t>When separated into quartiles by total absences, the differences between the groups were unevenly distributed, with more pronounced differences the lower the quartile. The biggest difference was seen between Q1 of students with asthma and Q1 of students with no health conditions, with a mean difference of 7.458 days of total absence (95%CI=0.177 to 14.74, </a:t>
            </a:r>
            <a:r>
              <a:rPr lang="en-GB" sz="2500" dirty="0" smtClean="0">
                <a:latin typeface="Arial" panose="020B0604020202020204" pitchFamily="34" charset="0"/>
                <a:cs typeface="Arial" panose="020B0604020202020204" pitchFamily="34" charset="0"/>
              </a:rPr>
              <a:t>p=0.0458). Again, most of this difference was accounted for by authorised absences (a mean difference of 7.188 days (95%CI=2.054 to 12.32, p=0.007). </a:t>
            </a:r>
            <a:r>
              <a:rPr lang="en-GB" sz="2500" dirty="0">
                <a:latin typeface="Arial" panose="020B0604020202020204" pitchFamily="34" charset="0"/>
                <a:cs typeface="Arial" panose="020B0604020202020204" pitchFamily="34" charset="0"/>
              </a:rPr>
              <a:t>There were no significant differences in the number of late attendances between any of the groups</a:t>
            </a:r>
            <a:r>
              <a:rPr lang="en-GB" sz="2500" dirty="0" smtClean="0">
                <a:latin typeface="Arial" panose="020B0604020202020204" pitchFamily="34" charset="0"/>
                <a:cs typeface="Arial" panose="020B0604020202020204" pitchFamily="34" charset="0"/>
              </a:rPr>
              <a:t>. </a:t>
            </a:r>
            <a:endParaRPr lang="en-GB" sz="2500" dirty="0">
              <a:latin typeface="Arial" panose="020B0604020202020204" pitchFamily="34" charset="0"/>
              <a:cs typeface="Arial" panose="020B0604020202020204" pitchFamily="34" charset="0"/>
            </a:endParaRPr>
          </a:p>
        </p:txBody>
      </p:sp>
      <p:sp>
        <p:nvSpPr>
          <p:cNvPr id="2" name="Rectangle 1"/>
          <p:cNvSpPr/>
          <p:nvPr/>
        </p:nvSpPr>
        <p:spPr>
          <a:xfrm>
            <a:off x="19114439" y="9597717"/>
            <a:ext cx="3600666" cy="3277820"/>
          </a:xfrm>
          <a:prstGeom prst="rect">
            <a:avLst/>
          </a:prstGeom>
        </p:spPr>
        <p:txBody>
          <a:bodyPr wrap="square">
            <a:spAutoFit/>
          </a:bodyPr>
          <a:lstStyle/>
          <a:p>
            <a:pPr>
              <a:lnSpc>
                <a:spcPct val="115000"/>
              </a:lnSpc>
              <a:spcAft>
                <a:spcPts val="0"/>
              </a:spcAft>
            </a:pPr>
            <a:r>
              <a:rPr lang="en-GB" sz="2000" i="1" dirty="0">
                <a:solidFill>
                  <a:srgbClr val="000000"/>
                </a:solidFill>
                <a:latin typeface="Arial" panose="020B0604020202020204" pitchFamily="34" charset="0"/>
                <a:ea typeface="Arial" panose="020B0604020202020204" pitchFamily="34" charset="0"/>
              </a:rPr>
              <a:t>Fig </a:t>
            </a:r>
            <a:r>
              <a:rPr lang="en-GB" sz="2000" i="1" dirty="0" smtClean="0">
                <a:solidFill>
                  <a:srgbClr val="000000"/>
                </a:solidFill>
                <a:latin typeface="Arial" panose="020B0604020202020204" pitchFamily="34" charset="0"/>
                <a:ea typeface="Arial" panose="020B0604020202020204" pitchFamily="34" charset="0"/>
              </a:rPr>
              <a:t>2. </a:t>
            </a:r>
            <a:r>
              <a:rPr lang="en-GB" sz="2000" i="1" dirty="0">
                <a:solidFill>
                  <a:srgbClr val="000000"/>
                </a:solidFill>
                <a:latin typeface="Arial" panose="020B0604020202020204" pitchFamily="34" charset="0"/>
                <a:ea typeface="Arial" panose="020B0604020202020204" pitchFamily="34" charset="0"/>
              </a:rPr>
              <a:t>Box and Whisker diagram comparing authorised absences between the asthmatic, other conditions and no conditions groups. (*** indicates significant difference (p=&lt;0.0001) compared to no conditions)</a:t>
            </a:r>
            <a:endParaRPr lang="en-GB" sz="8000" dirty="0">
              <a:solidFill>
                <a:srgbClr val="000000"/>
              </a:solidFill>
              <a:latin typeface="Arial" panose="020B0604020202020204" pitchFamily="34" charset="0"/>
              <a:ea typeface="Arial" panose="020B0604020202020204" pitchFamily="34" charset="0"/>
            </a:endParaRPr>
          </a:p>
        </p:txBody>
      </p:sp>
      <p:grpSp>
        <p:nvGrpSpPr>
          <p:cNvPr id="14" name="Group 13"/>
          <p:cNvGrpSpPr/>
          <p:nvPr/>
        </p:nvGrpSpPr>
        <p:grpSpPr>
          <a:xfrm>
            <a:off x="15245618" y="7981423"/>
            <a:ext cx="3868825" cy="6441939"/>
            <a:chOff x="5065279" y="2443142"/>
            <a:chExt cx="1265873" cy="2107792"/>
          </a:xfrm>
        </p:grpSpPr>
        <p:pic>
          <p:nvPicPr>
            <p:cNvPr id="13" name="image01.png"/>
            <p:cNvPicPr/>
            <p:nvPr/>
          </p:nvPicPr>
          <p:blipFill rotWithShape="1">
            <a:blip r:embed="rId5"/>
            <a:srcRect b="21902"/>
            <a:stretch/>
          </p:blipFill>
          <p:spPr>
            <a:xfrm>
              <a:off x="5065279" y="2443142"/>
              <a:ext cx="1265873" cy="1620180"/>
            </a:xfrm>
            <a:prstGeom prst="rect">
              <a:avLst/>
            </a:prstGeom>
            <a:ln/>
          </p:spPr>
        </p:pic>
        <p:sp>
          <p:nvSpPr>
            <p:cNvPr id="29" name="TextBox 28"/>
            <p:cNvSpPr txBox="1"/>
            <p:nvPr/>
          </p:nvSpPr>
          <p:spPr>
            <a:xfrm rot="17874428">
              <a:off x="5249391" y="4151146"/>
              <a:ext cx="468052" cy="122565"/>
            </a:xfrm>
            <a:prstGeom prst="rect">
              <a:avLst/>
            </a:prstGeom>
            <a:noFill/>
          </p:spPr>
          <p:txBody>
            <a:bodyPr wrap="square" rtlCol="0">
              <a:spAutoFit/>
            </a:bodyPr>
            <a:lstStyle/>
            <a:p>
              <a:pPr algn="ctr"/>
              <a:r>
                <a:rPr lang="en-GB" sz="1834" b="1" dirty="0"/>
                <a:t>Asthma</a:t>
              </a:r>
            </a:p>
          </p:txBody>
        </p:sp>
        <p:sp>
          <p:nvSpPr>
            <p:cNvPr id="30" name="TextBox 29"/>
            <p:cNvSpPr txBox="1"/>
            <p:nvPr/>
          </p:nvSpPr>
          <p:spPr>
            <a:xfrm rot="17880000">
              <a:off x="5488854" y="4145932"/>
              <a:ext cx="595085" cy="214919"/>
            </a:xfrm>
            <a:prstGeom prst="rect">
              <a:avLst/>
            </a:prstGeom>
            <a:noFill/>
          </p:spPr>
          <p:txBody>
            <a:bodyPr wrap="square" rtlCol="0">
              <a:spAutoFit/>
            </a:bodyPr>
            <a:lstStyle/>
            <a:p>
              <a:pPr algn="ctr"/>
              <a:r>
                <a:rPr lang="en-GB" sz="1834" b="1" dirty="0"/>
                <a:t>Other</a:t>
              </a:r>
              <a:r>
                <a:rPr lang="en-GB" sz="1834" dirty="0"/>
                <a:t> </a:t>
              </a:r>
              <a:r>
                <a:rPr lang="en-GB" sz="1834" b="1" dirty="0"/>
                <a:t>conditions</a:t>
              </a:r>
            </a:p>
          </p:txBody>
        </p:sp>
        <p:sp>
          <p:nvSpPr>
            <p:cNvPr id="31" name="TextBox 30"/>
            <p:cNvSpPr txBox="1"/>
            <p:nvPr/>
          </p:nvSpPr>
          <p:spPr>
            <a:xfrm rot="17880000">
              <a:off x="5815258" y="4118332"/>
              <a:ext cx="591862" cy="214919"/>
            </a:xfrm>
            <a:prstGeom prst="rect">
              <a:avLst/>
            </a:prstGeom>
            <a:noFill/>
          </p:spPr>
          <p:txBody>
            <a:bodyPr wrap="square" rtlCol="0">
              <a:spAutoFit/>
            </a:bodyPr>
            <a:lstStyle/>
            <a:p>
              <a:pPr algn="ctr"/>
              <a:r>
                <a:rPr lang="en-GB" sz="1834" b="1" dirty="0"/>
                <a:t>No</a:t>
              </a:r>
              <a:r>
                <a:rPr lang="en-GB" sz="1834" dirty="0"/>
                <a:t> </a:t>
              </a:r>
              <a:endParaRPr lang="en-GB" sz="1834" dirty="0" smtClean="0"/>
            </a:p>
            <a:p>
              <a:pPr algn="ctr"/>
              <a:r>
                <a:rPr lang="en-GB" sz="1834" b="1" dirty="0" smtClean="0"/>
                <a:t>conditions</a:t>
              </a:r>
              <a:endParaRPr lang="en-GB" sz="1834" b="1" dirty="0"/>
            </a:p>
          </p:txBody>
        </p:sp>
      </p:grpSp>
      <p:sp>
        <p:nvSpPr>
          <p:cNvPr id="17" name="Rectangle 16"/>
          <p:cNvSpPr/>
          <p:nvPr/>
        </p:nvSpPr>
        <p:spPr>
          <a:xfrm>
            <a:off x="10626080" y="13464120"/>
            <a:ext cx="3934549" cy="400110"/>
          </a:xfrm>
          <a:prstGeom prst="rect">
            <a:avLst/>
          </a:prstGeom>
        </p:spPr>
        <p:txBody>
          <a:bodyPr wrap="square">
            <a:spAutoFit/>
          </a:bodyPr>
          <a:lstStyle/>
          <a:p>
            <a:r>
              <a:rPr lang="en-GB" sz="2000" i="1" dirty="0">
                <a:latin typeface="Arial" panose="020B0604020202020204" pitchFamily="34" charset="0"/>
                <a:cs typeface="Arial" panose="020B0604020202020204" pitchFamily="34" charset="0"/>
              </a:rPr>
              <a:t>Fig 1. Participant flow chart</a:t>
            </a:r>
          </a:p>
        </p:txBody>
      </p:sp>
      <p:pic>
        <p:nvPicPr>
          <p:cNvPr id="9" name="Picture 2" descr="https://docs.google.com/drawings/d/sbeirLWCvh02gG5beIAKlIA/image?w=433&amp;h=304&amp;rev=94&amp;ac=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4107" y="11655104"/>
            <a:ext cx="5672235" cy="3969256"/>
          </a:xfrm>
          <a:prstGeom prst="rect">
            <a:avLst/>
          </a:prstGeom>
          <a:noFill/>
          <a:extLst>
            <a:ext uri="{909E8E84-426E-40DD-AFC4-6F175D3DCCD1}">
              <a14:hiddenFill xmlns:a14="http://schemas.microsoft.com/office/drawing/2010/main">
                <a:solidFill>
                  <a:srgbClr val="FFFFFF"/>
                </a:solidFill>
              </a14:hiddenFill>
            </a:ext>
          </a:extLst>
        </p:spPr>
      </p:pic>
      <p:sp>
        <p:nvSpPr>
          <p:cNvPr id="32" name="Rectangle 31"/>
          <p:cNvSpPr/>
          <p:nvPr/>
        </p:nvSpPr>
        <p:spPr>
          <a:xfrm>
            <a:off x="26622616" y="9703589"/>
            <a:ext cx="3600666" cy="2893806"/>
          </a:xfrm>
          <a:prstGeom prst="rect">
            <a:avLst/>
          </a:prstGeom>
        </p:spPr>
        <p:txBody>
          <a:bodyPr wrap="square">
            <a:spAutoFit/>
          </a:bodyPr>
          <a:lstStyle/>
          <a:p>
            <a:pPr>
              <a:lnSpc>
                <a:spcPct val="115000"/>
              </a:lnSpc>
              <a:spcAft>
                <a:spcPts val="0"/>
              </a:spcAft>
            </a:pPr>
            <a:r>
              <a:rPr lang="en-GB" sz="2000" i="1" dirty="0">
                <a:solidFill>
                  <a:srgbClr val="000000"/>
                </a:solidFill>
                <a:latin typeface="Arial" panose="020B0604020202020204" pitchFamily="34" charset="0"/>
                <a:ea typeface="Arial" panose="020B0604020202020204" pitchFamily="34" charset="0"/>
              </a:rPr>
              <a:t>Fig 3. Box and Whisker diagram comparing total absences between quartile 1 of the asthmatic, other conditions and no conditions groups. (* indicates significant difference (p=&lt;0.05) compared to no conditions)</a:t>
            </a:r>
            <a:endParaRPr lang="en-GB" sz="8000" dirty="0">
              <a:solidFill>
                <a:srgbClr val="000000"/>
              </a:solidFill>
              <a:latin typeface="Arial" panose="020B0604020202020204" pitchFamily="34" charset="0"/>
              <a:ea typeface="Arial" panose="020B0604020202020204" pitchFamily="34" charset="0"/>
            </a:endParaRPr>
          </a:p>
        </p:txBody>
      </p:sp>
      <p:grpSp>
        <p:nvGrpSpPr>
          <p:cNvPr id="3" name="Group 2"/>
          <p:cNvGrpSpPr/>
          <p:nvPr/>
        </p:nvGrpSpPr>
        <p:grpSpPr>
          <a:xfrm>
            <a:off x="22436292" y="7811492"/>
            <a:ext cx="4203292" cy="6648427"/>
            <a:chOff x="22436292" y="7811492"/>
            <a:chExt cx="4203292" cy="6648427"/>
          </a:xfrm>
        </p:grpSpPr>
        <p:grpSp>
          <p:nvGrpSpPr>
            <p:cNvPr id="12" name="Group 11"/>
            <p:cNvGrpSpPr/>
            <p:nvPr/>
          </p:nvGrpSpPr>
          <p:grpSpPr>
            <a:xfrm>
              <a:off x="22678244" y="7919504"/>
              <a:ext cx="3961340" cy="6540415"/>
              <a:chOff x="7977336" y="2492896"/>
              <a:chExt cx="1296144" cy="2140013"/>
            </a:xfrm>
          </p:grpSpPr>
          <p:pic>
            <p:nvPicPr>
              <p:cNvPr id="1028" name="Picture 4" descr="https://lh6.googleusercontent.com/cjfh9ikblLCAapj1zlWRWWptoPcF69VM_X-6G5kTZ3kLSf0a3a1WyYY_BTFCZIrJWQx_CYQtDIWh_9JZpFQiAFJZvIjVsT1QDOM97cP6BuzYmQNmXVN4p8nrSJpoaEP95g"/>
              <p:cNvPicPr>
                <a:picLocks noChangeAspect="1" noChangeArrowheads="1"/>
              </p:cNvPicPr>
              <p:nvPr/>
            </p:nvPicPr>
            <p:blipFill rotWithShape="1">
              <a:blip r:embed="rId7">
                <a:extLst>
                  <a:ext uri="{28A0092B-C50C-407E-A947-70E740481C1C}">
                    <a14:useLocalDpi xmlns:a14="http://schemas.microsoft.com/office/drawing/2010/main" val="0"/>
                  </a:ext>
                </a:extLst>
              </a:blip>
              <a:srcRect l="2735" t="3742" r="54551" b="62999"/>
              <a:stretch/>
            </p:blipFill>
            <p:spPr bwMode="auto">
              <a:xfrm>
                <a:off x="7977336" y="2492896"/>
                <a:ext cx="1296144" cy="163748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rot="17874428">
                <a:off x="8181708" y="4245687"/>
                <a:ext cx="468052" cy="122565"/>
              </a:xfrm>
              <a:prstGeom prst="rect">
                <a:avLst/>
              </a:prstGeom>
              <a:noFill/>
            </p:spPr>
            <p:txBody>
              <a:bodyPr wrap="square" rtlCol="0">
                <a:spAutoFit/>
              </a:bodyPr>
              <a:lstStyle/>
              <a:p>
                <a:pPr algn="ctr"/>
                <a:r>
                  <a:rPr lang="en-GB" sz="1834" b="1" dirty="0"/>
                  <a:t>Asthma Q1</a:t>
                </a:r>
              </a:p>
            </p:txBody>
          </p:sp>
          <p:sp>
            <p:nvSpPr>
              <p:cNvPr id="23" name="TextBox 22"/>
              <p:cNvSpPr txBox="1"/>
              <p:nvPr/>
            </p:nvSpPr>
            <p:spPr>
              <a:xfrm rot="17880000">
                <a:off x="8421171" y="4223679"/>
                <a:ext cx="595085" cy="214919"/>
              </a:xfrm>
              <a:prstGeom prst="rect">
                <a:avLst/>
              </a:prstGeom>
              <a:noFill/>
            </p:spPr>
            <p:txBody>
              <a:bodyPr wrap="square" rtlCol="0">
                <a:spAutoFit/>
              </a:bodyPr>
              <a:lstStyle/>
              <a:p>
                <a:pPr algn="ctr"/>
                <a:r>
                  <a:rPr lang="en-GB" sz="1834" b="1" dirty="0"/>
                  <a:t>Other</a:t>
                </a:r>
                <a:r>
                  <a:rPr lang="en-GB" sz="1834" dirty="0"/>
                  <a:t> </a:t>
                </a:r>
                <a:r>
                  <a:rPr lang="en-GB" sz="1834" b="1" dirty="0"/>
                  <a:t>conditions </a:t>
                </a:r>
                <a:r>
                  <a:rPr lang="en-GB" sz="1834" b="1" dirty="0" smtClean="0"/>
                  <a:t>Q1</a:t>
                </a:r>
                <a:endParaRPr lang="en-GB" sz="1834" b="1" dirty="0"/>
              </a:p>
            </p:txBody>
          </p:sp>
          <p:sp>
            <p:nvSpPr>
              <p:cNvPr id="24" name="TextBox 23"/>
              <p:cNvSpPr txBox="1"/>
              <p:nvPr/>
            </p:nvSpPr>
            <p:spPr>
              <a:xfrm rot="17880000">
                <a:off x="8747575" y="4229518"/>
                <a:ext cx="591862" cy="214919"/>
              </a:xfrm>
              <a:prstGeom prst="rect">
                <a:avLst/>
              </a:prstGeom>
              <a:noFill/>
            </p:spPr>
            <p:txBody>
              <a:bodyPr wrap="square" rtlCol="0">
                <a:spAutoFit/>
              </a:bodyPr>
              <a:lstStyle/>
              <a:p>
                <a:pPr algn="ctr"/>
                <a:r>
                  <a:rPr lang="en-GB" sz="1834" b="1" dirty="0" smtClean="0"/>
                  <a:t>No</a:t>
                </a:r>
              </a:p>
              <a:p>
                <a:pPr algn="ctr"/>
                <a:r>
                  <a:rPr lang="en-GB" sz="1834" dirty="0" smtClean="0"/>
                  <a:t> </a:t>
                </a:r>
                <a:r>
                  <a:rPr lang="en-GB" sz="1834" b="1" dirty="0"/>
                  <a:t>conditions Q1</a:t>
                </a:r>
              </a:p>
            </p:txBody>
          </p:sp>
        </p:grpSp>
        <p:sp>
          <p:nvSpPr>
            <p:cNvPr id="20" name="Rectangle 19"/>
            <p:cNvSpPr/>
            <p:nvPr/>
          </p:nvSpPr>
          <p:spPr bwMode="auto">
            <a:xfrm>
              <a:off x="22436292" y="7811492"/>
              <a:ext cx="550186" cy="603426"/>
            </a:xfrm>
            <a:prstGeom prst="rect">
              <a:avLst/>
            </a:prstGeom>
            <a:solidFill>
              <a:schemeClr val="bg1"/>
            </a:solidFill>
            <a:ln w="12700" cap="flat" cmpd="sng" algn="ctr">
              <a:solidFill>
                <a:schemeClr val="bg1"/>
              </a:solidFill>
              <a:prstDash val="solid"/>
              <a:round/>
              <a:headEnd type="none" w="sm" len="sm"/>
              <a:tailEnd type="none" w="sm" len="sm"/>
            </a:ln>
            <a:effectLst/>
          </p:spPr>
          <p:txBody>
            <a:bodyPr vert="horz" wrap="square" lIns="279464" tIns="139732" rIns="279464" bIns="139732" numCol="1" rtlCol="0" anchor="t" anchorCtr="0" compatLnSpc="1">
              <a:prstTxWarp prst="textNoShape">
                <a:avLst/>
              </a:prstTxWarp>
            </a:bodyPr>
            <a:lstStyle/>
            <a:p>
              <a:pPr defTabSz="2794681"/>
              <a:endParaRPr lang="en-GB" sz="2445"/>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Lucida Grande"/>
        <a:ea typeface=""/>
        <a:cs typeface=""/>
      </a:majorFont>
      <a:minorFont>
        <a:latin typeface="Lucida Grand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a:ln>
              <a:noFill/>
            </a:ln>
            <a:solidFill>
              <a:schemeClr val="tx1"/>
            </a:solidFill>
            <a:effectLst/>
            <a:latin typeface="Lucida Grande"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a:ln>
              <a:noFill/>
            </a:ln>
            <a:solidFill>
              <a:schemeClr val="tx1"/>
            </a:solidFill>
            <a:effectLst/>
            <a:latin typeface="Lucida Grande"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493</TotalTime>
  <Words>810</Words>
  <Application>Microsoft Office PowerPoint</Application>
  <PresentationFormat>Custom</PresentationFormat>
  <Paragraphs>29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Kris Bush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Samson Asher Williams</dc:creator>
  <cp:lastModifiedBy>Sara Nelson</cp:lastModifiedBy>
  <cp:revision>47</cp:revision>
  <dcterms:modified xsi:type="dcterms:W3CDTF">2016-02-29T15:09:55Z</dcterms:modified>
</cp:coreProperties>
</file>