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9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7D73-DBFC-4D2B-8390-1BA395572C77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1A92-E69D-4DC6-B12B-F097F89E9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33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7D73-DBFC-4D2B-8390-1BA395572C77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1A92-E69D-4DC6-B12B-F097F89E9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572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7D73-DBFC-4D2B-8390-1BA395572C77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1A92-E69D-4DC6-B12B-F097F89E9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69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7D73-DBFC-4D2B-8390-1BA395572C77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1A92-E69D-4DC6-B12B-F097F89E9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50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7D73-DBFC-4D2B-8390-1BA395572C77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1A92-E69D-4DC6-B12B-F097F89E9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496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7D73-DBFC-4D2B-8390-1BA395572C77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1A92-E69D-4DC6-B12B-F097F89E9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899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7D73-DBFC-4D2B-8390-1BA395572C77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1A92-E69D-4DC6-B12B-F097F89E9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43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7D73-DBFC-4D2B-8390-1BA395572C77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1A92-E69D-4DC6-B12B-F097F89E9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91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7D73-DBFC-4D2B-8390-1BA395572C77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1A92-E69D-4DC6-B12B-F097F89E9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48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7D73-DBFC-4D2B-8390-1BA395572C77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1A92-E69D-4DC6-B12B-F097F89E9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044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D7D73-DBFC-4D2B-8390-1BA395572C77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A1A92-E69D-4DC6-B12B-F097F89E9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350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D7D73-DBFC-4D2B-8390-1BA395572C77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A1A92-E69D-4DC6-B12B-F097F89E9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26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55" t="16873" r="25000" b="17050"/>
          <a:stretch/>
        </p:blipFill>
        <p:spPr bwMode="auto">
          <a:xfrm>
            <a:off x="323528" y="332656"/>
            <a:ext cx="8497971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5004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NWLCCCG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Georgie Herskovits</dc:creator>
  <cp:lastModifiedBy>Georgie Herskovits</cp:lastModifiedBy>
  <cp:revision>1</cp:revision>
  <dcterms:created xsi:type="dcterms:W3CDTF">2018-09-26T16:41:56Z</dcterms:created>
  <dcterms:modified xsi:type="dcterms:W3CDTF">2018-09-26T16:43:09Z</dcterms:modified>
</cp:coreProperties>
</file>