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82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66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8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5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50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9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61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9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22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74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53AF4-02C4-4C9E-A8DB-7B277C2FC9B7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41017-9BFB-4BED-AC9D-DDE93F606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6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8" t="9912" r="23274" b="5841"/>
          <a:stretch/>
        </p:blipFill>
        <p:spPr bwMode="auto">
          <a:xfrm>
            <a:off x="755576" y="332656"/>
            <a:ext cx="7833091" cy="577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525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Georgie Herskovits</dc:creator>
  <cp:lastModifiedBy>Georgie Herskovits</cp:lastModifiedBy>
  <cp:revision>2</cp:revision>
  <dcterms:created xsi:type="dcterms:W3CDTF">2018-09-26T15:49:15Z</dcterms:created>
  <dcterms:modified xsi:type="dcterms:W3CDTF">2018-09-27T13:33:15Z</dcterms:modified>
</cp:coreProperties>
</file>