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0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33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1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277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1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809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1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24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10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CCC0-0E93-42FB-B4C7-C39A4E8462BF}" type="datetimeFigureOut">
              <a:rPr lang="en-GB" smtClean="0"/>
              <a:t>20/09/2018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305A-2251-4D74-930D-4BF3914DAD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50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43" t="7080" r="12256" b="12802"/>
          <a:stretch/>
        </p:blipFill>
        <p:spPr bwMode="auto">
          <a:xfrm>
            <a:off x="611560" y="908720"/>
            <a:ext cx="7290924" cy="5494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03226" y="341315"/>
            <a:ext cx="8642350" cy="503783"/>
          </a:xfrm>
          <a:prstGeom prst="rect">
            <a:avLst/>
          </a:prstGeom>
          <a:solidFill>
            <a:srgbClr val="0072C6"/>
          </a:solidFill>
        </p:spPr>
        <p:txBody>
          <a:bodyPr/>
          <a:lstStyle>
            <a:lvl1pPr marL="177800" indent="0" algn="l" defTabSz="914400" rtl="0" eaLnBrk="1" latinLnBrk="0" hangingPunct="1">
              <a:spcBef>
                <a:spcPts val="600"/>
              </a:spcBef>
              <a:buNone/>
              <a:defRPr sz="2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Networked primary care hub for care of CYP with asthma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 Blac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13914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NWLCCCG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Georgie Herskovits</dc:creator>
  <cp:lastModifiedBy>Georgie Herskovits</cp:lastModifiedBy>
  <cp:revision>1</cp:revision>
  <dcterms:created xsi:type="dcterms:W3CDTF">2018-09-20T11:44:45Z</dcterms:created>
  <dcterms:modified xsi:type="dcterms:W3CDTF">2018-09-20T11:45:54Z</dcterms:modified>
</cp:coreProperties>
</file>