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8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CCC0-0E93-42FB-B4C7-C39A4E8462BF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05A-2251-4D74-930D-4BF3914DAD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011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CCC0-0E93-42FB-B4C7-C39A4E8462BF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05A-2251-4D74-930D-4BF3914DAD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333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CCC0-0E93-42FB-B4C7-C39A4E8462BF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05A-2251-4D74-930D-4BF3914DAD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01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CCC0-0E93-42FB-B4C7-C39A4E8462BF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05A-2251-4D74-930D-4BF3914DAD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27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CCC0-0E93-42FB-B4C7-C39A4E8462BF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05A-2251-4D74-930D-4BF3914DAD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11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CCC0-0E93-42FB-B4C7-C39A4E8462BF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05A-2251-4D74-930D-4BF3914DAD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809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CCC0-0E93-42FB-B4C7-C39A4E8462BF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05A-2251-4D74-930D-4BF3914DAD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53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CCC0-0E93-42FB-B4C7-C39A4E8462BF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05A-2251-4D74-930D-4BF3914DAD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12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CCC0-0E93-42FB-B4C7-C39A4E8462BF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05A-2251-4D74-930D-4BF3914DAD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24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CCC0-0E93-42FB-B4C7-C39A4E8462BF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05A-2251-4D74-930D-4BF3914DAD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105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CCC0-0E93-42FB-B4C7-C39A4E8462BF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305A-2251-4D74-930D-4BF3914DAD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3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2CCC0-0E93-42FB-B4C7-C39A4E8462BF}" type="datetimeFigureOut">
              <a:rPr lang="en-GB" smtClean="0"/>
              <a:t>20/09/2018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7305A-2251-4D74-930D-4BF3914DAD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50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43" t="7080" r="12256" b="12802"/>
          <a:stretch/>
        </p:blipFill>
        <p:spPr bwMode="auto">
          <a:xfrm>
            <a:off x="611560" y="908720"/>
            <a:ext cx="7290924" cy="5494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03226" y="341315"/>
            <a:ext cx="8642350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marL="177800" indent="0"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Networked primary care hub for care of CYP with asthma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 Blac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13914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NWLCCCG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Georgie Herskovits</dc:creator>
  <cp:lastModifiedBy>Georgie Herskovits</cp:lastModifiedBy>
  <cp:revision>1</cp:revision>
  <dcterms:created xsi:type="dcterms:W3CDTF">2018-09-20T11:44:45Z</dcterms:created>
  <dcterms:modified xsi:type="dcterms:W3CDTF">2018-09-20T11:45:54Z</dcterms:modified>
</cp:coreProperties>
</file>