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CD9"/>
    <a:srgbClr val="0091CD"/>
    <a:srgbClr val="FAE8EE"/>
    <a:srgbClr val="91CDFF"/>
    <a:srgbClr val="0000FF"/>
    <a:srgbClr val="FA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60"/>
  </p:normalViewPr>
  <p:slideViewPr>
    <p:cSldViewPr>
      <p:cViewPr varScale="1">
        <p:scale>
          <a:sx n="78" d="100"/>
          <a:sy n="78" d="100"/>
        </p:scale>
        <p:origin x="177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09257-A3B9-49DB-B7D0-2A6D060E32F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45680-BD3C-457B-9725-E317129F1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3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51520" y="1780721"/>
            <a:ext cx="8241688" cy="1647510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algn="l">
              <a:defRPr sz="3600" baseline="0">
                <a:solidFill>
                  <a:srgbClr val="0072C6"/>
                </a:solidFill>
              </a:defRPr>
            </a:lvl1pPr>
          </a:lstStyle>
          <a:p>
            <a:r>
              <a:rPr lang="en-GB" dirty="0"/>
              <a:t>Document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4046" y="3500239"/>
            <a:ext cx="7344815" cy="936873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46736" y="5085184"/>
            <a:ext cx="8313696" cy="30777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en-US" sz="1400" dirty="0">
                <a:solidFill>
                  <a:srgbClr val="3F3F3F">
                    <a:lumMod val="60000"/>
                    <a:lumOff val="40000"/>
                  </a:srgbClr>
                </a:solidFill>
              </a:rPr>
              <a:t>Supported by and delivering for: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-243408"/>
            <a:ext cx="9144000" cy="1780721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381329"/>
            <a:ext cx="9144000" cy="4766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07504" y="6486755"/>
            <a:ext cx="8956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white"/>
                </a:solidFill>
              </a:rPr>
              <a:t>London’s NHS organisations include all of London’s CCGs, NHS England and Health Education England 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97488"/>
            <a:ext cx="1225161" cy="762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8" t="39907" r="24588" b="34095"/>
          <a:stretch/>
        </p:blipFill>
        <p:spPr>
          <a:xfrm>
            <a:off x="6532474" y="5497487"/>
            <a:ext cx="2260396" cy="6582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1" b="16201"/>
          <a:stretch/>
        </p:blipFill>
        <p:spPr>
          <a:xfrm>
            <a:off x="2427030" y="5596128"/>
            <a:ext cx="992842" cy="4242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532964"/>
            <a:ext cx="1296144" cy="62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5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4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02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59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44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05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3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2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03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28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076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00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3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42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50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04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55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49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45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92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6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05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71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32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90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3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127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58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06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4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07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23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09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100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1792" y="1660327"/>
            <a:ext cx="7848600" cy="576648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0825" y="2275200"/>
            <a:ext cx="8642350" cy="4106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-244800"/>
            <a:ext cx="9144000" cy="17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3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4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3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lang="en-GB" sz="8800" dirty="0">
                <a:solidFill>
                  <a:prstClr val="white"/>
                </a:solidFill>
                <a:latin typeface="Arial Black"/>
              </a:rPr>
              <a:t>01</a:t>
            </a:r>
            <a:endParaRPr lang="en-GB" sz="8800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prstClr val="white"/>
                </a:solidFill>
              </a:rPr>
              <a:t>Transforming London’s health and care together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1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7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/>
            <a:r>
              <a:rPr lang="en-US" dirty="0">
                <a:solidFill>
                  <a:prstClr val="white"/>
                </a:solidFill>
              </a:rPr>
              <a:t>Click to edit Master title style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3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642350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888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3F3F3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7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</p:sldLayoutIdLst>
  <p:hf hdr="0" ftr="0" dt="0"/>
  <p:txStyles>
    <p:titleStyle>
      <a:lvl1pPr algn="l" defTabSz="914400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25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5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A82B98-24B3-43AE-A6E9-1B40707CFB4A}"/>
              </a:ext>
            </a:extLst>
          </p:cNvPr>
          <p:cNvSpPr/>
          <p:nvPr/>
        </p:nvSpPr>
        <p:spPr>
          <a:xfrm>
            <a:off x="107504" y="5157192"/>
            <a:ext cx="871296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‘I statements’ for primary care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4046" y="2645586"/>
            <a:ext cx="8124378" cy="27996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These statements describe the care that young people should expect when they interact with primary care services. </a:t>
            </a:r>
          </a:p>
          <a:p>
            <a:r>
              <a:rPr lang="en-GB" dirty="0"/>
              <a:t>The </a:t>
            </a:r>
            <a:r>
              <a:rPr lang="en-GB" i="1" dirty="0"/>
              <a:t>I statements </a:t>
            </a:r>
            <a:r>
              <a:rPr lang="en-GB" dirty="0"/>
              <a:t>were developed with input from two young people’s groups in London*, and with HLP’s Children and Young People’s GP Leadership Group. </a:t>
            </a:r>
          </a:p>
          <a:p>
            <a:r>
              <a:rPr lang="en-GB" dirty="0"/>
              <a:t>They have been compiled with reference to the refreshed ‘You’re Welcome’ standards (2017) and the London asthma </a:t>
            </a:r>
            <a:r>
              <a:rPr lang="en-GB"/>
              <a:t>standards (to be </a:t>
            </a:r>
            <a:r>
              <a:rPr lang="en-GB" dirty="0"/>
              <a:t>refreshed in 2020). </a:t>
            </a:r>
          </a:p>
          <a:p>
            <a:r>
              <a:rPr lang="en-GB" dirty="0"/>
              <a:t>They will be useful for primary care networks to assess how accessible and welcoming young people are likely to find their services.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A4BE2-A18D-424D-B1D6-CDE37C2463E9}"/>
              </a:ext>
            </a:extLst>
          </p:cNvPr>
          <p:cNvSpPr txBox="1"/>
          <p:nvPr/>
        </p:nvSpPr>
        <p:spPr>
          <a:xfrm>
            <a:off x="0" y="6047710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*Islington Youth Council and NOMAD</a:t>
            </a:r>
          </a:p>
        </p:txBody>
      </p:sp>
    </p:spTree>
    <p:extLst>
      <p:ext uri="{BB962C8B-B14F-4D97-AF65-F5344CB8AC3E}">
        <p14:creationId xmlns:p14="http://schemas.microsoft.com/office/powerpoint/2010/main" val="112868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‘I statements’ for young people in primary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2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637922" y="1020817"/>
            <a:ext cx="8280921" cy="4824537"/>
          </a:xfrm>
        </p:spPr>
        <p:txBody>
          <a:bodyPr>
            <a:normAutofit fontScale="25000" lnSpcReduction="20000"/>
          </a:bodyPr>
          <a:lstStyle/>
          <a:p>
            <a:pPr marL="269875" lvl="2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to be treated with respect and believed</a:t>
            </a:r>
          </a:p>
          <a:p>
            <a:pPr marL="269875" lvl="2" indent="0">
              <a:lnSpc>
                <a:spcPct val="170000"/>
              </a:lnSpc>
              <a:spcAft>
                <a:spcPts val="1000"/>
              </a:spcAft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my cultural and religious beliefs and sexuality to be respected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my consultation to be confidential.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do not expect information to be disclosed without my consent, unless there is a real risk to me or to other people (this is the same as for adult patients).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would like to be able to access the service at times when I am able to attend (</a:t>
            </a:r>
            <a:r>
              <a:rPr lang="en-GB" sz="4800" b="1" dirty="0" err="1">
                <a:solidFill>
                  <a:srgbClr val="4F81BD"/>
                </a:solidFill>
                <a:ea typeface="Times New Roman"/>
                <a:cs typeface="Arial"/>
              </a:rPr>
              <a:t>eg</a:t>
            </a: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. outside of school/college hours) and to reach the service easily, in person or via an app.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to be able to see a doctor or nurse on my own if I choose.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to talk to my doctor or nurse about how my parent/carer is involved in my care, including whether they access my records. 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my mental and physical health needs to be looked at together. 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to be given the tools I need to manage my condition myself and support to do this.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to have clear information about what to do if my health gets worse.</a:t>
            </a:r>
          </a:p>
          <a:p>
            <a:pPr marL="269875" lvl="2" indent="0">
              <a:lnSpc>
                <a:spcPct val="170000"/>
              </a:lnSpc>
              <a:buNone/>
            </a:pPr>
            <a:r>
              <a:rPr lang="en-GB" sz="4800" b="1" dirty="0">
                <a:solidFill>
                  <a:srgbClr val="4F81BD"/>
                </a:solidFill>
                <a:ea typeface="Times New Roman"/>
                <a:cs typeface="Arial"/>
              </a:rPr>
              <a:t>I expect to be involved in planning any changes in my care including moving to adult services. </a:t>
            </a:r>
          </a:p>
          <a:p>
            <a:endParaRPr lang="en-GB" sz="4800" dirty="0"/>
          </a:p>
          <a:p>
            <a:endParaRPr lang="en-GB" sz="4800" dirty="0"/>
          </a:p>
          <a:p>
            <a:endParaRPr lang="en-GB" sz="4800" dirty="0"/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n-GB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4F81BD"/>
                </a:solidFill>
                <a:latin typeface="Calibri"/>
                <a:ea typeface="Times New Roman"/>
                <a:cs typeface="Arial"/>
              </a:rPr>
              <a:t> </a:t>
            </a:r>
            <a:endParaRPr lang="en-GB" sz="1600" dirty="0">
              <a:latin typeface="Calibri"/>
              <a:ea typeface="Times New Roman"/>
              <a:cs typeface="Times New Roman"/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15" y="1020817"/>
            <a:ext cx="448320" cy="37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14" y="1398687"/>
            <a:ext cx="478327" cy="40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49" y="1815768"/>
            <a:ext cx="405985" cy="45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5" y="2466251"/>
            <a:ext cx="319992" cy="319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1" y="2984945"/>
            <a:ext cx="533723" cy="53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11" y="3645024"/>
            <a:ext cx="397507" cy="39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52" y="4223024"/>
            <a:ext cx="410166" cy="41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11" y="4675525"/>
            <a:ext cx="444053" cy="44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1" y="5171016"/>
            <a:ext cx="397507" cy="39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47" y="5593924"/>
            <a:ext cx="359425" cy="35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9" y="6021288"/>
            <a:ext cx="448816" cy="44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142801"/>
      </p:ext>
    </p:extLst>
  </p:cSld>
  <p:clrMapOvr>
    <a:masterClrMapping/>
  </p:clrMapOvr>
</p:sld>
</file>

<file path=ppt/theme/theme1.xml><?xml version="1.0" encoding="utf-8"?>
<a:theme xmlns:a="http://schemas.openxmlformats.org/drawingml/2006/main" name="26_2017 - HLP updated branding-PPT Template">
  <a:themeElements>
    <a:clrScheme name="Healthy London PPT colours">
      <a:dk1>
        <a:srgbClr val="3F3F3F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-2017-Healthy London_PPT_template" id="{22512DFE-CEA9-874E-8258-F5D08575994B}" vid="{D26D8EE4-4177-564A-8030-A1F640E50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340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26_2017 - HLP updated branding-PPT Template</vt:lpstr>
      <vt:lpstr>‘I statements’ for primary care</vt:lpstr>
      <vt:lpstr>‘I statements’ for young people in primary care</vt:lpstr>
    </vt:vector>
  </TitlesOfParts>
  <Company>NWLCCCG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HLP Portfolio Report</dc:title>
  <dc:creator>Izabella Kiraly</dc:creator>
  <cp:lastModifiedBy>Kirkpatrick, Christine</cp:lastModifiedBy>
  <cp:revision>168</cp:revision>
  <dcterms:created xsi:type="dcterms:W3CDTF">2018-10-25T13:58:14Z</dcterms:created>
  <dcterms:modified xsi:type="dcterms:W3CDTF">2020-02-27T15:28:04Z</dcterms:modified>
</cp:coreProperties>
</file>