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911" r:id="rId5"/>
    <p:sldMasterId id="2147483950" r:id="rId6"/>
    <p:sldMasterId id="2147483978" r:id="rId7"/>
    <p:sldMasterId id="2147484027" r:id="rId8"/>
  </p:sldMasterIdLst>
  <p:notesMasterIdLst>
    <p:notesMasterId r:id="rId12"/>
  </p:notesMasterIdLst>
  <p:sldIdLst>
    <p:sldId id="2134959336" r:id="rId9"/>
    <p:sldId id="2134959337" r:id="rId10"/>
    <p:sldId id="213495933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AAC4D2-87F7-468E-8851-494FC9653E57}">
          <p14:sldIdLst>
            <p14:sldId id="2134959336"/>
            <p14:sldId id="2134959337"/>
            <p14:sldId id="213495933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4284C5-803B-455B-B4EE-B1C9B415EC4A}" v="16" dt="2022-03-21T16:30:55.662"/>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5" autoAdjust="0"/>
    <p:restoredTop sz="94660"/>
  </p:normalViewPr>
  <p:slideViewPr>
    <p:cSldViewPr snapToGrid="0">
      <p:cViewPr varScale="1">
        <p:scale>
          <a:sx n="104" d="100"/>
          <a:sy n="104" d="100"/>
        </p:scale>
        <p:origin x="1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CF7D0-2FC2-4CD5-A250-8F2A0A4FCBE7}" type="datetimeFigureOut">
              <a:rPr lang="en-GB" smtClean="0"/>
              <a:t>22/03/2022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E7B30-3EA7-4732-9510-A42E2A00CBBA}" type="slidenum">
              <a:rPr lang="en-GB" smtClean="0"/>
              <a:t>‹#›</a:t>
            </a:fld>
            <a:endParaRPr lang="en-GB"/>
          </a:p>
        </p:txBody>
      </p:sp>
    </p:spTree>
    <p:extLst>
      <p:ext uri="{BB962C8B-B14F-4D97-AF65-F5344CB8AC3E}">
        <p14:creationId xmlns:p14="http://schemas.microsoft.com/office/powerpoint/2010/main" val="34264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5871" b="12239"/>
          <a:stretch/>
        </p:blipFill>
        <p:spPr>
          <a:xfrm>
            <a:off x="0" y="2636941"/>
            <a:ext cx="12192000" cy="4244455"/>
          </a:xfrm>
          <a:prstGeom prst="rect">
            <a:avLst/>
          </a:prstGeom>
        </p:spPr>
      </p:pic>
      <p:sp>
        <p:nvSpPr>
          <p:cNvPr id="6" name="Title 5"/>
          <p:cNvSpPr>
            <a:spLocks noGrp="1"/>
          </p:cNvSpPr>
          <p:nvPr>
            <p:ph type="title" hasCustomPrompt="1"/>
          </p:nvPr>
        </p:nvSpPr>
        <p:spPr>
          <a:xfrm>
            <a:off x="335360" y="1124745"/>
            <a:ext cx="10988917" cy="1008112"/>
          </a:xfrm>
          <a:prstGeom prst="rect">
            <a:avLst/>
          </a:prstGeom>
          <a:noFill/>
        </p:spPr>
        <p:txBody>
          <a:bodyPr lIns="91407" tIns="45705" rIns="91407" bIns="45705">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352082" y="2204902"/>
            <a:ext cx="9793087" cy="504825"/>
          </a:xfrm>
        </p:spPr>
        <p:txBody>
          <a:bodyPr>
            <a:normAutofit/>
          </a:bodyPr>
          <a:lstStyle>
            <a:lvl1pPr algn="l">
              <a:defRPr sz="2400" baseline="0">
                <a:solidFill>
                  <a:srgbClr val="0072C6"/>
                </a:solidFill>
                <a:latin typeface="+mn-lt"/>
              </a:defRPr>
            </a:lvl1pPr>
          </a:lstStyle>
          <a:p>
            <a:pPr lvl="0"/>
            <a:r>
              <a:rPr lang="en-GB" dirty="0"/>
              <a:t>Subtitle </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45757" y="476672"/>
            <a:ext cx="1422879" cy="432048"/>
          </a:xfrm>
          <a:prstGeom prst="rect">
            <a:avLst/>
          </a:prstGeom>
        </p:spPr>
      </p:pic>
    </p:spTree>
    <p:extLst>
      <p:ext uri="{BB962C8B-B14F-4D97-AF65-F5344CB8AC3E}">
        <p14:creationId xmlns:p14="http://schemas.microsoft.com/office/powerpoint/2010/main" val="2368272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6" y="188916"/>
            <a:ext cx="11523133" cy="503783"/>
          </a:xfrm>
          <a:prstGeom prst="rect">
            <a:avLst/>
          </a:prstGeom>
          <a:solidFill>
            <a:srgbClr val="E32486"/>
          </a:solidFill>
        </p:spPr>
        <p:txBody>
          <a:bodyPr lIns="91407" tIns="45705" rIns="91407" bIns="45705"/>
          <a:lstStyle>
            <a:lvl1pPr marL="177737"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6" y="692697"/>
            <a:ext cx="11523133" cy="432047"/>
          </a:xfrm>
        </p:spPr>
        <p:txBody>
          <a:bodyPr>
            <a:normAutofit/>
          </a:bodyPr>
          <a:lstStyle>
            <a:lvl1pPr marL="177737" indent="0">
              <a:defRPr sz="2200" baseline="0">
                <a:solidFill>
                  <a:srgbClr val="E32486"/>
                </a:solidFill>
                <a:latin typeface="+mn-lt"/>
              </a:defRPr>
            </a:lvl1pPr>
          </a:lstStyle>
          <a:p>
            <a:pPr lvl="0"/>
            <a:r>
              <a:rPr lang="en-GB" dirty="0"/>
              <a:t>Subtitle </a:t>
            </a:r>
          </a:p>
        </p:txBody>
      </p:sp>
      <p:sp>
        <p:nvSpPr>
          <p:cNvPr id="7" name="Text Placeholder 6"/>
          <p:cNvSpPr>
            <a:spLocks noGrp="1"/>
          </p:cNvSpPr>
          <p:nvPr>
            <p:ph type="body" sz="quarter" idx="13"/>
          </p:nvPr>
        </p:nvSpPr>
        <p:spPr>
          <a:xfrm>
            <a:off x="334436" y="1341444"/>
            <a:ext cx="11523133" cy="518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1"/>
          <p:cNvSpPr>
            <a:spLocks noGrp="1"/>
          </p:cNvSpPr>
          <p:nvPr>
            <p:ph type="sldNum" sz="quarter" idx="4"/>
          </p:nvPr>
        </p:nvSpPr>
        <p:spPr>
          <a:xfrm>
            <a:off x="9011840" y="6381363"/>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123698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5" rIns="91407" bIns="45705" rtlCol="0" anchor="ctr"/>
          <a:lstStyle/>
          <a:p>
            <a:pPr algn="ctr" defTabSz="914070"/>
            <a:endParaRPr lang="en-GB" sz="1800">
              <a:solidFill>
                <a:prstClr val="white"/>
              </a:solidFill>
            </a:endParaRPr>
          </a:p>
        </p:txBody>
      </p:sp>
      <p:sp>
        <p:nvSpPr>
          <p:cNvPr id="11" name="Text Placeholder 10"/>
          <p:cNvSpPr>
            <a:spLocks noGrp="1"/>
          </p:cNvSpPr>
          <p:nvPr>
            <p:ph type="body" sz="quarter" idx="10" hasCustomPrompt="1"/>
          </p:nvPr>
        </p:nvSpPr>
        <p:spPr>
          <a:xfrm>
            <a:off x="334435"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6" y="188912"/>
            <a:ext cx="2233051" cy="1152526"/>
          </a:xfrm>
          <a:prstGeom prst="rect">
            <a:avLst/>
          </a:prstGeom>
        </p:spPr>
        <p:txBody>
          <a:bodyPr wrap="square" lIns="0" tIns="0" rIns="0" bIns="0" anchor="ctr">
            <a:noAutofit/>
          </a:bodyPr>
          <a:lstStyle/>
          <a:p>
            <a:pPr defTabSz="914070"/>
            <a:r>
              <a:rPr lang="en-GB" sz="8800" dirty="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310556" y="6165305"/>
            <a:ext cx="11450075" cy="369332"/>
          </a:xfrm>
          <a:prstGeom prst="rect">
            <a:avLst/>
          </a:prstGeom>
          <a:noFill/>
        </p:spPr>
        <p:txBody>
          <a:bodyPr wrap="square" lIns="91407" tIns="45705" rIns="91407" bIns="45705" rtlCol="0">
            <a:spAutoFit/>
          </a:bodyPr>
          <a:lstStyle/>
          <a:p>
            <a:pPr defTabSz="914070"/>
            <a:r>
              <a:rPr lang="en-GB" sz="1800" i="1" dirty="0">
                <a:solidFill>
                  <a:prstClr val="white"/>
                </a:solidFill>
              </a:rPr>
              <a:t>Transforming London’s health and care together</a:t>
            </a:r>
          </a:p>
        </p:txBody>
      </p:sp>
      <p:cxnSp>
        <p:nvCxnSpPr>
          <p:cNvPr id="8" name="Straight Connector 7"/>
          <p:cNvCxnSpPr/>
          <p:nvPr userDrawn="1"/>
        </p:nvCxnSpPr>
        <p:spPr>
          <a:xfrm>
            <a:off x="310556"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1"/>
          <p:cNvSpPr>
            <a:spLocks noGrp="1"/>
          </p:cNvSpPr>
          <p:nvPr>
            <p:ph type="sldNum" sz="quarter" idx="4"/>
          </p:nvPr>
        </p:nvSpPr>
        <p:spPr>
          <a:xfrm>
            <a:off x="9011840" y="6381363"/>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42200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6" y="188916"/>
            <a:ext cx="11523133" cy="503783"/>
          </a:xfrm>
          <a:prstGeom prst="rect">
            <a:avLst/>
          </a:prstGeom>
          <a:solidFill>
            <a:srgbClr val="A25BA0"/>
          </a:solidFill>
        </p:spPr>
        <p:txBody>
          <a:bodyPr lIns="91407" tIns="45705" rIns="91407" bIns="45705"/>
          <a:lstStyle>
            <a:lvl1pPr marL="177737"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6" y="692697"/>
            <a:ext cx="11523133" cy="432047"/>
          </a:xfrm>
        </p:spPr>
        <p:txBody>
          <a:bodyPr>
            <a:normAutofit/>
          </a:bodyPr>
          <a:lstStyle>
            <a:lvl1pPr marL="177737" indent="0">
              <a:defRPr sz="2200" baseline="0">
                <a:solidFill>
                  <a:srgbClr val="A25BA0"/>
                </a:solidFill>
                <a:latin typeface="+mn-lt"/>
              </a:defRPr>
            </a:lvl1pPr>
          </a:lstStyle>
          <a:p>
            <a:pPr lvl="0"/>
            <a:r>
              <a:rPr lang="en-GB" dirty="0"/>
              <a:t>Subtitle </a:t>
            </a:r>
          </a:p>
        </p:txBody>
      </p:sp>
      <p:sp>
        <p:nvSpPr>
          <p:cNvPr id="7" name="Text Placeholder 6"/>
          <p:cNvSpPr>
            <a:spLocks noGrp="1"/>
          </p:cNvSpPr>
          <p:nvPr>
            <p:ph type="body" sz="quarter" idx="13"/>
          </p:nvPr>
        </p:nvSpPr>
        <p:spPr>
          <a:xfrm>
            <a:off x="334436" y="1341444"/>
            <a:ext cx="11523133" cy="518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1"/>
          <p:cNvSpPr>
            <a:spLocks noGrp="1"/>
          </p:cNvSpPr>
          <p:nvPr>
            <p:ph type="sldNum" sz="quarter" idx="4"/>
          </p:nvPr>
        </p:nvSpPr>
        <p:spPr>
          <a:xfrm>
            <a:off x="9011840" y="6381363"/>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36138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5" rIns="91407" bIns="45705" rtlCol="0" anchor="ctr"/>
          <a:lstStyle/>
          <a:p>
            <a:pPr algn="ctr" defTabSz="914070"/>
            <a:endParaRPr lang="en-GB" sz="1800">
              <a:solidFill>
                <a:prstClr val="white"/>
              </a:solidFill>
            </a:endParaRPr>
          </a:p>
        </p:txBody>
      </p:sp>
      <p:sp>
        <p:nvSpPr>
          <p:cNvPr id="11" name="Text Placeholder 10"/>
          <p:cNvSpPr>
            <a:spLocks noGrp="1"/>
          </p:cNvSpPr>
          <p:nvPr>
            <p:ph type="body" sz="quarter" idx="10" hasCustomPrompt="1"/>
          </p:nvPr>
        </p:nvSpPr>
        <p:spPr>
          <a:xfrm>
            <a:off x="334435"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6" y="188912"/>
            <a:ext cx="2233051" cy="1152526"/>
          </a:xfrm>
          <a:prstGeom prst="rect">
            <a:avLst/>
          </a:prstGeom>
        </p:spPr>
        <p:txBody>
          <a:bodyPr wrap="square" lIns="0" tIns="0" rIns="0" bIns="0" anchor="ctr">
            <a:noAutofit/>
          </a:bodyPr>
          <a:lstStyle/>
          <a:p>
            <a:pPr defTabSz="914070"/>
            <a:endParaRPr lang="en-GB" sz="8800" dirty="0">
              <a:solidFill>
                <a:prstClr val="white"/>
              </a:solidFill>
            </a:endParaRPr>
          </a:p>
        </p:txBody>
      </p:sp>
      <p:sp>
        <p:nvSpPr>
          <p:cNvPr id="7" name="TextBox 6"/>
          <p:cNvSpPr txBox="1"/>
          <p:nvPr userDrawn="1"/>
        </p:nvSpPr>
        <p:spPr>
          <a:xfrm>
            <a:off x="310556" y="6165305"/>
            <a:ext cx="11450075" cy="369332"/>
          </a:xfrm>
          <a:prstGeom prst="rect">
            <a:avLst/>
          </a:prstGeom>
          <a:noFill/>
        </p:spPr>
        <p:txBody>
          <a:bodyPr wrap="square" lIns="91407" tIns="45705" rIns="91407" bIns="45705" rtlCol="0">
            <a:spAutoFit/>
          </a:bodyPr>
          <a:lstStyle/>
          <a:p>
            <a:pPr defTabSz="914070"/>
            <a:r>
              <a:rPr lang="en-GB" sz="1800" i="1" dirty="0">
                <a:solidFill>
                  <a:prstClr val="white"/>
                </a:solidFill>
              </a:rPr>
              <a:t>Transforming London’s health and care together</a:t>
            </a:r>
          </a:p>
        </p:txBody>
      </p:sp>
      <p:cxnSp>
        <p:nvCxnSpPr>
          <p:cNvPr id="8" name="Straight Connector 7"/>
          <p:cNvCxnSpPr/>
          <p:nvPr userDrawn="1"/>
        </p:nvCxnSpPr>
        <p:spPr>
          <a:xfrm>
            <a:off x="310556"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1"/>
          <p:cNvSpPr>
            <a:spLocks noGrp="1"/>
          </p:cNvSpPr>
          <p:nvPr>
            <p:ph type="sldNum" sz="quarter" idx="4"/>
          </p:nvPr>
        </p:nvSpPr>
        <p:spPr>
          <a:xfrm>
            <a:off x="9011840" y="6381363"/>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39787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6" y="188916"/>
            <a:ext cx="11523133" cy="503783"/>
          </a:xfrm>
          <a:prstGeom prst="rect">
            <a:avLst/>
          </a:prstGeom>
          <a:solidFill>
            <a:srgbClr val="33BBB1"/>
          </a:solidFill>
        </p:spPr>
        <p:txBody>
          <a:bodyPr lIns="91407" tIns="45705" rIns="91407" bIns="45705"/>
          <a:lstStyle>
            <a:lvl1pPr marL="177737"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6" y="692697"/>
            <a:ext cx="11523133" cy="432047"/>
          </a:xfrm>
        </p:spPr>
        <p:txBody>
          <a:bodyPr>
            <a:normAutofit/>
          </a:bodyPr>
          <a:lstStyle>
            <a:lvl1pPr marL="177737" indent="0">
              <a:defRPr sz="2200" baseline="0">
                <a:solidFill>
                  <a:srgbClr val="33BBB1"/>
                </a:solidFill>
                <a:latin typeface="+mn-lt"/>
              </a:defRPr>
            </a:lvl1pPr>
          </a:lstStyle>
          <a:p>
            <a:pPr lvl="0"/>
            <a:r>
              <a:rPr lang="en-GB" dirty="0"/>
              <a:t>Subtitle </a:t>
            </a:r>
          </a:p>
        </p:txBody>
      </p:sp>
      <p:sp>
        <p:nvSpPr>
          <p:cNvPr id="7" name="Text Placeholder 6"/>
          <p:cNvSpPr>
            <a:spLocks noGrp="1"/>
          </p:cNvSpPr>
          <p:nvPr>
            <p:ph type="body" sz="quarter" idx="13"/>
          </p:nvPr>
        </p:nvSpPr>
        <p:spPr>
          <a:xfrm>
            <a:off x="334436" y="1341444"/>
            <a:ext cx="11523133" cy="518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1"/>
          <p:cNvSpPr>
            <a:spLocks noGrp="1"/>
          </p:cNvSpPr>
          <p:nvPr>
            <p:ph type="sldNum" sz="quarter" idx="4"/>
          </p:nvPr>
        </p:nvSpPr>
        <p:spPr>
          <a:xfrm>
            <a:off x="9011840" y="6381363"/>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427119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5" rIns="91407" bIns="45705" rtlCol="0" anchor="ctr"/>
          <a:lstStyle/>
          <a:p>
            <a:pPr algn="ctr" defTabSz="914070"/>
            <a:endParaRPr lang="en-GB" sz="1800">
              <a:solidFill>
                <a:prstClr val="white"/>
              </a:solidFill>
            </a:endParaRPr>
          </a:p>
        </p:txBody>
      </p:sp>
      <p:sp>
        <p:nvSpPr>
          <p:cNvPr id="11" name="Text Placeholder 10"/>
          <p:cNvSpPr>
            <a:spLocks noGrp="1"/>
          </p:cNvSpPr>
          <p:nvPr>
            <p:ph type="body" sz="quarter" idx="10" hasCustomPrompt="1"/>
          </p:nvPr>
        </p:nvSpPr>
        <p:spPr>
          <a:xfrm>
            <a:off x="334435"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34439" y="188912"/>
            <a:ext cx="2209172" cy="1152526"/>
          </a:xfrm>
          <a:prstGeom prst="rect">
            <a:avLst/>
          </a:prstGeom>
        </p:spPr>
        <p:txBody>
          <a:bodyPr wrap="square" lIns="0" tIns="0" rIns="0" bIns="0" anchor="ctr">
            <a:noAutofit/>
          </a:bodyPr>
          <a:lstStyle/>
          <a:p>
            <a:pPr defTabSz="914070"/>
            <a:r>
              <a:rPr lang="en-GB" sz="8800" dirty="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310556" y="6165305"/>
            <a:ext cx="11450075" cy="369332"/>
          </a:xfrm>
          <a:prstGeom prst="rect">
            <a:avLst/>
          </a:prstGeom>
          <a:noFill/>
        </p:spPr>
        <p:txBody>
          <a:bodyPr wrap="square" lIns="91407" tIns="45705" rIns="91407" bIns="45705" rtlCol="0">
            <a:spAutoFit/>
          </a:bodyPr>
          <a:lstStyle/>
          <a:p>
            <a:pPr defTabSz="914070"/>
            <a:r>
              <a:rPr lang="en-GB" sz="1800" i="1" dirty="0">
                <a:solidFill>
                  <a:prstClr val="white"/>
                </a:solidFill>
              </a:rPr>
              <a:t>Transforming London’s health and care together</a:t>
            </a:r>
          </a:p>
        </p:txBody>
      </p:sp>
      <p:cxnSp>
        <p:nvCxnSpPr>
          <p:cNvPr id="8" name="Straight Connector 7"/>
          <p:cNvCxnSpPr/>
          <p:nvPr userDrawn="1"/>
        </p:nvCxnSpPr>
        <p:spPr>
          <a:xfrm>
            <a:off x="310556"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1"/>
          <p:cNvSpPr>
            <a:spLocks noGrp="1"/>
          </p:cNvSpPr>
          <p:nvPr>
            <p:ph type="sldNum" sz="quarter" idx="4"/>
          </p:nvPr>
        </p:nvSpPr>
        <p:spPr>
          <a:xfrm>
            <a:off x="9011840" y="6381363"/>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935301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6" y="188916"/>
            <a:ext cx="11523133" cy="503783"/>
          </a:xfrm>
          <a:prstGeom prst="rect">
            <a:avLst/>
          </a:prstGeom>
          <a:solidFill>
            <a:srgbClr val="003893"/>
          </a:solidFill>
        </p:spPr>
        <p:txBody>
          <a:bodyPr lIns="91407" tIns="45705" rIns="91407" bIns="45705"/>
          <a:lstStyle>
            <a:lvl1pPr marL="177737"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6" y="692697"/>
            <a:ext cx="11523133" cy="432047"/>
          </a:xfrm>
        </p:spPr>
        <p:txBody>
          <a:bodyPr>
            <a:normAutofit/>
          </a:bodyPr>
          <a:lstStyle>
            <a:lvl1pPr marL="177737" indent="0">
              <a:defRPr sz="2200" baseline="0">
                <a:solidFill>
                  <a:srgbClr val="003893"/>
                </a:solidFill>
                <a:latin typeface="+mn-lt"/>
              </a:defRPr>
            </a:lvl1pPr>
          </a:lstStyle>
          <a:p>
            <a:pPr lvl="0"/>
            <a:r>
              <a:rPr lang="en-GB" dirty="0"/>
              <a:t>Subtitle </a:t>
            </a:r>
          </a:p>
        </p:txBody>
      </p:sp>
      <p:sp>
        <p:nvSpPr>
          <p:cNvPr id="7" name="Text Placeholder 6"/>
          <p:cNvSpPr>
            <a:spLocks noGrp="1"/>
          </p:cNvSpPr>
          <p:nvPr>
            <p:ph type="body" sz="quarter" idx="13"/>
          </p:nvPr>
        </p:nvSpPr>
        <p:spPr>
          <a:xfrm>
            <a:off x="334436" y="1341444"/>
            <a:ext cx="11523133" cy="518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1"/>
          <p:cNvSpPr>
            <a:spLocks noGrp="1"/>
          </p:cNvSpPr>
          <p:nvPr>
            <p:ph type="sldNum" sz="quarter" idx="4"/>
          </p:nvPr>
        </p:nvSpPr>
        <p:spPr>
          <a:xfrm>
            <a:off x="9011840" y="6381363"/>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92419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5" rIns="91407" bIns="45705" rtlCol="0" anchor="ctr"/>
          <a:lstStyle/>
          <a:p>
            <a:pPr algn="ctr" defTabSz="914070"/>
            <a:endParaRPr lang="en-GB" sz="1800">
              <a:solidFill>
                <a:prstClr val="white"/>
              </a:solidFill>
            </a:endParaRPr>
          </a:p>
        </p:txBody>
      </p:sp>
      <p:sp>
        <p:nvSpPr>
          <p:cNvPr id="11" name="Text Placeholder 10"/>
          <p:cNvSpPr>
            <a:spLocks noGrp="1"/>
          </p:cNvSpPr>
          <p:nvPr>
            <p:ph type="body" sz="quarter" idx="10" hasCustomPrompt="1"/>
          </p:nvPr>
        </p:nvSpPr>
        <p:spPr>
          <a:xfrm>
            <a:off x="334435"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34439" y="188912"/>
            <a:ext cx="2209172" cy="1152526"/>
          </a:xfrm>
          <a:prstGeom prst="rect">
            <a:avLst/>
          </a:prstGeom>
        </p:spPr>
        <p:txBody>
          <a:bodyPr wrap="square" lIns="0" tIns="0" rIns="0" bIns="0" anchor="ctr">
            <a:noAutofit/>
          </a:bodyPr>
          <a:lstStyle/>
          <a:p>
            <a:pPr defTabSz="914070"/>
            <a:r>
              <a:rPr lang="en-GB" sz="8800" dirty="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310556" y="6165305"/>
            <a:ext cx="11450075" cy="369332"/>
          </a:xfrm>
          <a:prstGeom prst="rect">
            <a:avLst/>
          </a:prstGeom>
          <a:noFill/>
        </p:spPr>
        <p:txBody>
          <a:bodyPr wrap="square" lIns="91407" tIns="45705" rIns="91407" bIns="45705" rtlCol="0">
            <a:spAutoFit/>
          </a:bodyPr>
          <a:lstStyle/>
          <a:p>
            <a:pPr defTabSz="914070"/>
            <a:r>
              <a:rPr lang="en-GB" sz="1800" i="1" dirty="0">
                <a:solidFill>
                  <a:prstClr val="white"/>
                </a:solidFill>
              </a:rPr>
              <a:t>Transforming London’s health and care together</a:t>
            </a:r>
          </a:p>
        </p:txBody>
      </p:sp>
      <p:cxnSp>
        <p:nvCxnSpPr>
          <p:cNvPr id="8" name="Straight Connector 7"/>
          <p:cNvCxnSpPr/>
          <p:nvPr userDrawn="1"/>
        </p:nvCxnSpPr>
        <p:spPr>
          <a:xfrm>
            <a:off x="310556"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1"/>
          <p:cNvSpPr>
            <a:spLocks noGrp="1"/>
          </p:cNvSpPr>
          <p:nvPr>
            <p:ph type="sldNum" sz="quarter" idx="4"/>
          </p:nvPr>
        </p:nvSpPr>
        <p:spPr>
          <a:xfrm>
            <a:off x="9011840" y="6381363"/>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08415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5" rIns="91407" bIns="45705" rtlCol="0" anchor="ctr"/>
          <a:lstStyle/>
          <a:p>
            <a:pPr algn="ctr" defTabSz="914070"/>
            <a:endParaRPr lang="en-GB" sz="1800">
              <a:solidFill>
                <a:prstClr val="white"/>
              </a:solidFill>
            </a:endParaRPr>
          </a:p>
        </p:txBody>
      </p:sp>
      <p:sp>
        <p:nvSpPr>
          <p:cNvPr id="11" name="Text Placeholder 10"/>
          <p:cNvSpPr>
            <a:spLocks noGrp="1"/>
          </p:cNvSpPr>
          <p:nvPr>
            <p:ph type="body" sz="quarter" idx="10" hasCustomPrompt="1"/>
          </p:nvPr>
        </p:nvSpPr>
        <p:spPr>
          <a:xfrm>
            <a:off x="334435"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6" y="188912"/>
            <a:ext cx="2233051" cy="1152526"/>
          </a:xfrm>
          <a:prstGeom prst="rect">
            <a:avLst/>
          </a:prstGeom>
        </p:spPr>
        <p:txBody>
          <a:bodyPr wrap="square" lIns="0" tIns="0" rIns="0" bIns="0" anchor="ctr">
            <a:noAutofit/>
          </a:bodyPr>
          <a:lstStyle/>
          <a:p>
            <a:pPr defTabSz="914070"/>
            <a:endParaRPr lang="en-GB" sz="8800" dirty="0">
              <a:solidFill>
                <a:prstClr val="white"/>
              </a:solidFill>
            </a:endParaRPr>
          </a:p>
        </p:txBody>
      </p:sp>
      <p:sp>
        <p:nvSpPr>
          <p:cNvPr id="7" name="TextBox 6"/>
          <p:cNvSpPr txBox="1"/>
          <p:nvPr userDrawn="1"/>
        </p:nvSpPr>
        <p:spPr>
          <a:xfrm>
            <a:off x="310556" y="6165305"/>
            <a:ext cx="11450075" cy="369332"/>
          </a:xfrm>
          <a:prstGeom prst="rect">
            <a:avLst/>
          </a:prstGeom>
          <a:noFill/>
        </p:spPr>
        <p:txBody>
          <a:bodyPr wrap="square" lIns="91407" tIns="45705" rIns="91407" bIns="45705" rtlCol="0">
            <a:spAutoFit/>
          </a:bodyPr>
          <a:lstStyle/>
          <a:p>
            <a:pPr defTabSz="914070"/>
            <a:r>
              <a:rPr lang="en-GB" sz="1800" i="1" dirty="0">
                <a:solidFill>
                  <a:prstClr val="white"/>
                </a:solidFill>
              </a:rPr>
              <a:t>Transforming London’s health and care together</a:t>
            </a:r>
          </a:p>
        </p:txBody>
      </p:sp>
      <p:cxnSp>
        <p:nvCxnSpPr>
          <p:cNvPr id="8" name="Straight Connector 7"/>
          <p:cNvCxnSpPr/>
          <p:nvPr userDrawn="1"/>
        </p:nvCxnSpPr>
        <p:spPr>
          <a:xfrm>
            <a:off x="310556"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1"/>
          <p:cNvSpPr>
            <a:spLocks noGrp="1"/>
          </p:cNvSpPr>
          <p:nvPr>
            <p:ph type="sldNum" sz="quarter" idx="4"/>
          </p:nvPr>
        </p:nvSpPr>
        <p:spPr>
          <a:xfrm>
            <a:off x="9011840" y="6381363"/>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481709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5" rIns="91407" bIns="45705" rtlCol="0" anchor="ctr"/>
          <a:lstStyle/>
          <a:p>
            <a:pPr algn="ctr" defTabSz="914070"/>
            <a:endParaRPr lang="en-GB" sz="1800">
              <a:solidFill>
                <a:prstClr val="white"/>
              </a:solidFill>
            </a:endParaRPr>
          </a:p>
        </p:txBody>
      </p:sp>
      <p:sp>
        <p:nvSpPr>
          <p:cNvPr id="11" name="Text Placeholder 10"/>
          <p:cNvSpPr>
            <a:spLocks noGrp="1"/>
          </p:cNvSpPr>
          <p:nvPr>
            <p:ph type="body" sz="quarter" idx="10" hasCustomPrompt="1"/>
          </p:nvPr>
        </p:nvSpPr>
        <p:spPr>
          <a:xfrm>
            <a:off x="334435"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6" y="188912"/>
            <a:ext cx="2233051" cy="1152526"/>
          </a:xfrm>
          <a:prstGeom prst="rect">
            <a:avLst/>
          </a:prstGeom>
        </p:spPr>
        <p:txBody>
          <a:bodyPr wrap="square" lIns="0" tIns="0" rIns="0" bIns="0" anchor="ctr">
            <a:noAutofit/>
          </a:bodyPr>
          <a:lstStyle/>
          <a:p>
            <a:pPr defTabSz="914070"/>
            <a:r>
              <a:rPr lang="en-GB" sz="8800" dirty="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310556" y="6165305"/>
            <a:ext cx="11450075" cy="369332"/>
          </a:xfrm>
          <a:prstGeom prst="rect">
            <a:avLst/>
          </a:prstGeom>
          <a:noFill/>
        </p:spPr>
        <p:txBody>
          <a:bodyPr wrap="square" lIns="91407" tIns="45705" rIns="91407" bIns="45705" rtlCol="0">
            <a:spAutoFit/>
          </a:bodyPr>
          <a:lstStyle/>
          <a:p>
            <a:pPr defTabSz="914070"/>
            <a:r>
              <a:rPr lang="en-GB" sz="1800" i="1" dirty="0">
                <a:solidFill>
                  <a:prstClr val="white"/>
                </a:solidFill>
              </a:rPr>
              <a:t>Transforming London’s health and care together</a:t>
            </a:r>
          </a:p>
        </p:txBody>
      </p:sp>
      <p:cxnSp>
        <p:nvCxnSpPr>
          <p:cNvPr id="8" name="Straight Connector 7"/>
          <p:cNvCxnSpPr/>
          <p:nvPr userDrawn="1"/>
        </p:nvCxnSpPr>
        <p:spPr>
          <a:xfrm>
            <a:off x="310556"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1"/>
          <p:cNvSpPr>
            <a:spLocks noGrp="1"/>
          </p:cNvSpPr>
          <p:nvPr>
            <p:ph type="sldNum" sz="quarter" idx="4"/>
          </p:nvPr>
        </p:nvSpPr>
        <p:spPr>
          <a:xfrm>
            <a:off x="9011840" y="6381363"/>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4074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6" y="188916"/>
            <a:ext cx="11523133" cy="503783"/>
          </a:xfrm>
          <a:prstGeom prst="rect">
            <a:avLst/>
          </a:prstGeom>
          <a:solidFill>
            <a:srgbClr val="0072C6"/>
          </a:solidFill>
        </p:spPr>
        <p:txBody>
          <a:bodyPr lIns="91407" tIns="45705" rIns="91407" bIns="45705"/>
          <a:lstStyle>
            <a:lvl1pPr marL="177737"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6" y="692697"/>
            <a:ext cx="11523133" cy="432047"/>
          </a:xfrm>
        </p:spPr>
        <p:txBody>
          <a:bodyPr>
            <a:normAutofit/>
          </a:bodyPr>
          <a:lstStyle>
            <a:lvl1pPr marL="177737" indent="0">
              <a:defRPr sz="22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334436" y="1341444"/>
            <a:ext cx="11523133" cy="518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1"/>
          <p:cNvSpPr>
            <a:spLocks noGrp="1"/>
          </p:cNvSpPr>
          <p:nvPr>
            <p:ph type="sldNum" sz="quarter" idx="4"/>
          </p:nvPr>
        </p:nvSpPr>
        <p:spPr>
          <a:xfrm>
            <a:off x="9011840" y="6381363"/>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139605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0"/>
            <a:ext cx="12192000" cy="1687711"/>
          </a:xfrm>
          <a:prstGeom prst="rect">
            <a:avLst/>
          </a:prstGeom>
        </p:spPr>
      </p:pic>
      <p:sp>
        <p:nvSpPr>
          <p:cNvPr id="5" name="Text Placeholder 4"/>
          <p:cNvSpPr>
            <a:spLocks noGrp="1"/>
          </p:cNvSpPr>
          <p:nvPr>
            <p:ph type="body" sz="quarter" idx="10"/>
          </p:nvPr>
        </p:nvSpPr>
        <p:spPr>
          <a:xfrm>
            <a:off x="335723" y="1660327"/>
            <a:ext cx="10464800" cy="576648"/>
          </a:xfrm>
        </p:spPr>
        <p:txBody>
          <a:bodyPr>
            <a:normAutofit/>
          </a:bodyPr>
          <a:lstStyle>
            <a:lvl1pPr>
              <a:defRPr sz="2400" b="1">
                <a:solidFill>
                  <a:srgbClr val="0072C6"/>
                </a:solidFill>
              </a:defRPr>
            </a:lvl1pPr>
          </a:lstStyle>
          <a:p>
            <a:pPr lvl="0"/>
            <a:r>
              <a:rPr lang="en-US"/>
              <a:t>Click to edit Master text styles</a:t>
            </a:r>
          </a:p>
        </p:txBody>
      </p:sp>
      <p:sp>
        <p:nvSpPr>
          <p:cNvPr id="7" name="Text Placeholder 6"/>
          <p:cNvSpPr>
            <a:spLocks noGrp="1"/>
          </p:cNvSpPr>
          <p:nvPr>
            <p:ph type="body" sz="quarter" idx="11"/>
          </p:nvPr>
        </p:nvSpPr>
        <p:spPr>
          <a:xfrm>
            <a:off x="336021" y="2276624"/>
            <a:ext cx="11713633"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1"/>
          <p:cNvSpPr>
            <a:spLocks noGrp="1"/>
          </p:cNvSpPr>
          <p:nvPr>
            <p:ph type="sldNum" sz="quarter" idx="4"/>
          </p:nvPr>
        </p:nvSpPr>
        <p:spPr>
          <a:xfrm>
            <a:off x="9011840" y="6381363"/>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23239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959C9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DAF1-C870-2E42-8DC3-996E2A6D571C}"/>
              </a:ext>
            </a:extLst>
          </p:cNvPr>
          <p:cNvSpPr>
            <a:spLocks noGrp="1"/>
          </p:cNvSpPr>
          <p:nvPr>
            <p:ph type="ctrTitle" hasCustomPrompt="1"/>
          </p:nvPr>
        </p:nvSpPr>
        <p:spPr>
          <a:xfrm>
            <a:off x="405114" y="2206487"/>
            <a:ext cx="11405886" cy="1303476"/>
          </a:xfrm>
          <a:prstGeom prst="rect">
            <a:avLst/>
          </a:prstGeom>
        </p:spPr>
        <p:txBody>
          <a:bodyPr anchor="ctr" anchorCtr="0">
            <a:normAutofit/>
          </a:bodyPr>
          <a:lstStyle>
            <a:lvl1pPr algn="l">
              <a:defRPr sz="4800">
                <a:solidFill>
                  <a:schemeClr val="bg1"/>
                </a:solidFill>
                <a:latin typeface="Archer Office" panose="02000000000000000000" pitchFamily="2" charset="0"/>
              </a:defRPr>
            </a:lvl1pPr>
          </a:lstStyle>
          <a:p>
            <a:r>
              <a:rPr lang="en-US" dirty="0"/>
              <a:t>Title</a:t>
            </a:r>
          </a:p>
        </p:txBody>
      </p:sp>
      <p:sp>
        <p:nvSpPr>
          <p:cNvPr id="3" name="Subtitle 2">
            <a:extLst>
              <a:ext uri="{FF2B5EF4-FFF2-40B4-BE49-F238E27FC236}">
                <a16:creationId xmlns:a16="http://schemas.microsoft.com/office/drawing/2014/main" id="{A2D76902-F8F9-3A4A-9169-BA07C98452FB}"/>
              </a:ext>
            </a:extLst>
          </p:cNvPr>
          <p:cNvSpPr>
            <a:spLocks noGrp="1"/>
          </p:cNvSpPr>
          <p:nvPr>
            <p:ph type="subTitle" idx="1" hasCustomPrompt="1"/>
          </p:nvPr>
        </p:nvSpPr>
        <p:spPr>
          <a:xfrm>
            <a:off x="405114" y="4055164"/>
            <a:ext cx="11405886" cy="1202635"/>
          </a:xfrm>
          <a:prstGeom prst="rect">
            <a:avLst/>
          </a:prstGeom>
        </p:spPr>
        <p:txBody>
          <a:bodyPr anchor="ctr" anchorCtr="0"/>
          <a:lstStyle>
            <a:lvl1pPr marL="0" indent="0" algn="l">
              <a:buNone/>
              <a:defRPr sz="2400">
                <a:solidFill>
                  <a:schemeClr val="bg1"/>
                </a:solidFill>
                <a:latin typeface="Archer Office"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6" name="Picture 5">
            <a:extLst>
              <a:ext uri="{FF2B5EF4-FFF2-40B4-BE49-F238E27FC236}">
                <a16:creationId xmlns:a16="http://schemas.microsoft.com/office/drawing/2014/main" id="{DAF0551B-8FCD-4AB5-A8AA-21CE3A02DB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405114" y="614916"/>
            <a:ext cx="1838325" cy="476885"/>
          </a:xfrm>
          <a:prstGeom prst="rect">
            <a:avLst/>
          </a:prstGeom>
        </p:spPr>
      </p:pic>
    </p:spTree>
    <p:extLst>
      <p:ext uri="{BB962C8B-B14F-4D97-AF65-F5344CB8AC3E}">
        <p14:creationId xmlns:p14="http://schemas.microsoft.com/office/powerpoint/2010/main" val="3451583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201E8-099F-EC43-A8B7-49E79EBA262D}"/>
              </a:ext>
            </a:extLst>
          </p:cNvPr>
          <p:cNvSpPr>
            <a:spLocks noGrp="1"/>
          </p:cNvSpPr>
          <p:nvPr>
            <p:ph type="title"/>
          </p:nvPr>
        </p:nvSpPr>
        <p:spPr>
          <a:xfrm>
            <a:off x="496957" y="264405"/>
            <a:ext cx="11198086" cy="977987"/>
          </a:xfrm>
          <a:prstGeom prst="rect">
            <a:avLst/>
          </a:prstGeom>
          <a:ln>
            <a:noFill/>
          </a:ln>
        </p:spPr>
        <p:txBody>
          <a:bodyPr>
            <a:normAutofit/>
          </a:bodyPr>
          <a:lstStyle>
            <a:lvl1pPr>
              <a:defRPr sz="3200">
                <a:solidFill>
                  <a:schemeClr val="accent2"/>
                </a:solidFill>
                <a:latin typeface="Archer Office"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F8F98F8-5A48-0F4C-A424-1C49DD15C027}"/>
              </a:ext>
            </a:extLst>
          </p:cNvPr>
          <p:cNvSpPr>
            <a:spLocks noGrp="1"/>
          </p:cNvSpPr>
          <p:nvPr>
            <p:ph idx="1" hasCustomPrompt="1"/>
          </p:nvPr>
        </p:nvSpPr>
        <p:spPr>
          <a:xfrm>
            <a:off x="496957" y="1510748"/>
            <a:ext cx="11251095" cy="4666215"/>
          </a:xfrm>
          <a:prstGeom prst="rect">
            <a:avLst/>
          </a:prstGeom>
        </p:spPr>
        <p:txBody>
          <a:bodyPr>
            <a:noAutofit/>
          </a:bodyPr>
          <a:lstStyle>
            <a:lvl1pPr marL="536575" indent="-536575" algn="l" defTabSz="914400" rtl="0" eaLnBrk="1" latinLnBrk="0" hangingPunct="1">
              <a:lnSpc>
                <a:spcPct val="90000"/>
              </a:lnSpc>
              <a:buClr>
                <a:schemeClr val="accent2"/>
              </a:buClr>
              <a:buFont typeface="Wingdings" panose="05000000000000000000" pitchFamily="2" charset="2"/>
              <a:buChar char="n"/>
              <a:defRPr lang="en-US" sz="2400" kern="1200" dirty="0">
                <a:solidFill>
                  <a:schemeClr val="tx2"/>
                </a:solidFill>
                <a:latin typeface="+mn-lt"/>
                <a:ea typeface="+mn-ea"/>
                <a:cs typeface="+mn-cs"/>
              </a:defRPr>
            </a:lvl1pPr>
            <a:lvl2pPr marL="984250" indent="-358775" algn="l" defTabSz="914400" rtl="0" eaLnBrk="1" latinLnBrk="0" hangingPunct="1">
              <a:lnSpc>
                <a:spcPct val="90000"/>
              </a:lnSpc>
              <a:buClr>
                <a:schemeClr val="accent2"/>
              </a:buClr>
              <a:buFont typeface="Calibri" panose="020F0502020204030204" pitchFamily="34" charset="0"/>
              <a:buChar char="̶"/>
              <a:defRPr lang="en-US" sz="2000" kern="1200" dirty="0" smtClean="0">
                <a:solidFill>
                  <a:schemeClr val="tx2"/>
                </a:solidFill>
                <a:latin typeface="+mn-lt"/>
                <a:ea typeface="+mn-ea"/>
                <a:cs typeface="+mn-cs"/>
              </a:defRPr>
            </a:lvl2pPr>
            <a:lvl3pPr marL="984250" indent="-358775">
              <a:defRPr/>
            </a:lvl3pPr>
            <a:lvl4pPr marL="1341438" indent="-357188" algn="l" defTabSz="914400" rtl="0" eaLnBrk="1" latinLnBrk="0" hangingPunct="1">
              <a:lnSpc>
                <a:spcPct val="90000"/>
              </a:lnSpc>
              <a:buClr>
                <a:schemeClr val="accent2"/>
              </a:buClr>
              <a:defRPr lang="en-US" sz="1800" kern="1200" dirty="0" smtClean="0">
                <a:solidFill>
                  <a:schemeClr val="tx2"/>
                </a:solidFill>
                <a:latin typeface="+mn-lt"/>
                <a:ea typeface="+mn-ea"/>
                <a:cs typeface="+mn-cs"/>
              </a:defRPr>
            </a:lvl4pPr>
          </a:lstStyle>
          <a:p>
            <a:pPr lvl="0"/>
            <a:r>
              <a:rPr lang="en-US" dirty="0"/>
              <a:t>Click to edit Master text styles</a:t>
            </a:r>
          </a:p>
          <a:p>
            <a:pPr lvl="1"/>
            <a:r>
              <a:rPr lang="en-US" dirty="0"/>
              <a:t>Second level</a:t>
            </a:r>
          </a:p>
          <a:p>
            <a:pPr lvl="3"/>
            <a:r>
              <a:rPr lang="en-US" dirty="0"/>
              <a:t>Third level</a:t>
            </a:r>
          </a:p>
        </p:txBody>
      </p:sp>
      <p:sp>
        <p:nvSpPr>
          <p:cNvPr id="6" name="Slide Number Placeholder 5">
            <a:extLst>
              <a:ext uri="{FF2B5EF4-FFF2-40B4-BE49-F238E27FC236}">
                <a16:creationId xmlns:a16="http://schemas.microsoft.com/office/drawing/2014/main" id="{DC0E225E-6B22-0649-B383-D9569EEFE5F0}"/>
              </a:ext>
            </a:extLst>
          </p:cNvPr>
          <p:cNvSpPr>
            <a:spLocks noGrp="1"/>
          </p:cNvSpPr>
          <p:nvPr>
            <p:ph type="sldNum" sz="quarter" idx="12"/>
          </p:nvPr>
        </p:nvSpPr>
        <p:spPr>
          <a:xfrm>
            <a:off x="496957" y="6356350"/>
            <a:ext cx="506895" cy="365125"/>
          </a:xfrm>
          <a:prstGeom prst="rect">
            <a:avLst/>
          </a:prstGeom>
        </p:spPr>
        <p:txBody>
          <a:bodyPr/>
          <a:lstStyle>
            <a:lvl1pPr>
              <a:defRPr sz="1200">
                <a:solidFill>
                  <a:srgbClr val="959C9D"/>
                </a:solidFill>
              </a:defRPr>
            </a:lvl1pPr>
          </a:lstStyle>
          <a:p>
            <a:fld id="{6CC5391D-9986-D24D-B7A9-6DA3BE03CE6C}" type="slidenum">
              <a:rPr lang="en-US" smtClean="0"/>
              <a:pPr/>
              <a:t>‹#›</a:t>
            </a:fld>
            <a:endParaRPr lang="en-US"/>
          </a:p>
        </p:txBody>
      </p:sp>
      <p:pic>
        <p:nvPicPr>
          <p:cNvPr id="12" name="Graphic 12">
            <a:extLst>
              <a:ext uri="{FF2B5EF4-FFF2-40B4-BE49-F238E27FC236}">
                <a16:creationId xmlns:a16="http://schemas.microsoft.com/office/drawing/2014/main" id="{8DBB5A99-D743-49F5-BA19-47BE708B4A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6114" y="6356350"/>
            <a:ext cx="814886" cy="243798"/>
          </a:xfrm>
          <a:prstGeom prst="rect">
            <a:avLst/>
          </a:prstGeom>
        </p:spPr>
      </p:pic>
    </p:spTree>
    <p:extLst>
      <p:ext uri="{BB962C8B-B14F-4D97-AF65-F5344CB8AC3E}">
        <p14:creationId xmlns:p14="http://schemas.microsoft.com/office/powerpoint/2010/main" val="1196954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959C9D"/>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EDBA80F-D5D8-4E04-B81A-FEDC0ADD0FB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6957" y="-136525"/>
            <a:ext cx="12192000" cy="6858000"/>
          </a:xfrm>
          <a:prstGeom prst="rect">
            <a:avLst/>
          </a:prstGeom>
        </p:spPr>
      </p:pic>
      <p:pic>
        <p:nvPicPr>
          <p:cNvPr id="12" name="Graphic 11">
            <a:extLst>
              <a:ext uri="{FF2B5EF4-FFF2-40B4-BE49-F238E27FC236}">
                <a16:creationId xmlns:a16="http://schemas.microsoft.com/office/drawing/2014/main" id="{B2115F78-FBBF-4EDB-8199-116AFCBEC30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DD62436-8AF4-9C4B-AA74-F77334F8B320}"/>
              </a:ext>
            </a:extLst>
          </p:cNvPr>
          <p:cNvSpPr>
            <a:spLocks noGrp="1"/>
          </p:cNvSpPr>
          <p:nvPr>
            <p:ph type="title" hasCustomPrompt="1"/>
          </p:nvPr>
        </p:nvSpPr>
        <p:spPr>
          <a:xfrm>
            <a:off x="496957" y="2951927"/>
            <a:ext cx="11251095" cy="1063900"/>
          </a:xfrm>
          <a:prstGeom prst="rect">
            <a:avLst/>
          </a:prstGeom>
        </p:spPr>
        <p:txBody>
          <a:bodyPr anchor="ctr" anchorCtr="0">
            <a:normAutofit/>
          </a:bodyPr>
          <a:lstStyle>
            <a:lvl1pPr>
              <a:defRPr sz="4800">
                <a:solidFill>
                  <a:schemeClr val="bg1"/>
                </a:solidFill>
                <a:latin typeface="Archer Office" panose="02000000000000000000" pitchFamily="2" charset="0"/>
              </a:defRPr>
            </a:lvl1pPr>
          </a:lstStyle>
          <a:p>
            <a:r>
              <a:rPr lang="en-US" dirty="0"/>
              <a:t>Header</a:t>
            </a:r>
          </a:p>
        </p:txBody>
      </p:sp>
      <p:sp>
        <p:nvSpPr>
          <p:cNvPr id="3" name="Text Placeholder 2">
            <a:extLst>
              <a:ext uri="{FF2B5EF4-FFF2-40B4-BE49-F238E27FC236}">
                <a16:creationId xmlns:a16="http://schemas.microsoft.com/office/drawing/2014/main" id="{6E853275-9100-8249-AF0F-4F5BB786474D}"/>
              </a:ext>
            </a:extLst>
          </p:cNvPr>
          <p:cNvSpPr>
            <a:spLocks noGrp="1"/>
          </p:cNvSpPr>
          <p:nvPr>
            <p:ph type="body" idx="1" hasCustomPrompt="1"/>
          </p:nvPr>
        </p:nvSpPr>
        <p:spPr>
          <a:xfrm>
            <a:off x="496956" y="4661427"/>
            <a:ext cx="11251095" cy="1189659"/>
          </a:xfrm>
          <a:prstGeom prst="rect">
            <a:avLst/>
          </a:prstGeom>
        </p:spPr>
        <p:txBody>
          <a:bodyPr anchor="ctr" anchorCtr="0">
            <a:normAutofit/>
          </a:bodyPr>
          <a:lstStyle>
            <a:lvl1pPr marL="0" indent="0">
              <a:buNone/>
              <a:defRPr sz="3200">
                <a:solidFill>
                  <a:schemeClr val="bg1"/>
                </a:solidFill>
                <a:latin typeface="Archer Office"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Subtext</a:t>
            </a:r>
          </a:p>
        </p:txBody>
      </p:sp>
      <p:sp>
        <p:nvSpPr>
          <p:cNvPr id="6" name="Slide Number Placeholder 5">
            <a:extLst>
              <a:ext uri="{FF2B5EF4-FFF2-40B4-BE49-F238E27FC236}">
                <a16:creationId xmlns:a16="http://schemas.microsoft.com/office/drawing/2014/main" id="{4BB86063-BF40-1040-BC82-86130B81D680}"/>
              </a:ext>
            </a:extLst>
          </p:cNvPr>
          <p:cNvSpPr>
            <a:spLocks noGrp="1"/>
          </p:cNvSpPr>
          <p:nvPr>
            <p:ph type="sldNum" sz="quarter" idx="12"/>
          </p:nvPr>
        </p:nvSpPr>
        <p:spPr>
          <a:xfrm>
            <a:off x="540302" y="6356350"/>
            <a:ext cx="583096" cy="365125"/>
          </a:xfrm>
          <a:prstGeom prst="rect">
            <a:avLst/>
          </a:prstGeom>
        </p:spPr>
        <p:txBody>
          <a:bodyPr/>
          <a:lstStyle/>
          <a:p>
            <a:fld id="{6CC5391D-9986-D24D-B7A9-6DA3BE03CE6C}" type="slidenum">
              <a:rPr lang="en-US" smtClean="0"/>
              <a:t>‹#›</a:t>
            </a:fld>
            <a:endParaRPr lang="en-US"/>
          </a:p>
        </p:txBody>
      </p:sp>
      <p:pic>
        <p:nvPicPr>
          <p:cNvPr id="8" name="Graphic 12">
            <a:extLst>
              <a:ext uri="{FF2B5EF4-FFF2-40B4-BE49-F238E27FC236}">
                <a16:creationId xmlns:a16="http://schemas.microsoft.com/office/drawing/2014/main" id="{E9462D83-77E2-4D27-AE71-BA9BB9D83CA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96114" y="6342668"/>
            <a:ext cx="814886" cy="211527"/>
          </a:xfrm>
          <a:prstGeom prst="rect">
            <a:avLst/>
          </a:prstGeom>
        </p:spPr>
      </p:pic>
    </p:spTree>
    <p:extLst>
      <p:ext uri="{BB962C8B-B14F-4D97-AF65-F5344CB8AC3E}">
        <p14:creationId xmlns:p14="http://schemas.microsoft.com/office/powerpoint/2010/main" val="3490808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5737014-627E-480A-8840-24CA13F6D784}"/>
              </a:ext>
            </a:extLst>
          </p:cNvPr>
          <p:cNvSpPr txBox="1">
            <a:spLocks/>
          </p:cNvSpPr>
          <p:nvPr userDrawn="1"/>
        </p:nvSpPr>
        <p:spPr>
          <a:xfrm>
            <a:off x="496957" y="365126"/>
            <a:ext cx="7123043" cy="877266"/>
          </a:xfrm>
          <a:prstGeom prst="rect">
            <a:avLst/>
          </a:prstGeom>
          <a:ln>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959C9D"/>
                </a:solidFill>
                <a:latin typeface="Archer Book" panose="02000000000000000000" pitchFamily="50" charset="0"/>
                <a:ea typeface="+mj-ea"/>
                <a:cs typeface="+mj-cs"/>
              </a:defRPr>
            </a:lvl1pPr>
          </a:lstStyle>
          <a:p>
            <a:endParaRPr lang="en-US">
              <a:solidFill>
                <a:schemeClr val="accent2"/>
              </a:solidFill>
              <a:latin typeface="Archer Office" panose="02000000000000000000" pitchFamily="2" charset="0"/>
            </a:endParaRPr>
          </a:p>
        </p:txBody>
      </p:sp>
      <p:sp>
        <p:nvSpPr>
          <p:cNvPr id="11" name="Slide Number Placeholder 5">
            <a:extLst>
              <a:ext uri="{FF2B5EF4-FFF2-40B4-BE49-F238E27FC236}">
                <a16:creationId xmlns:a16="http://schemas.microsoft.com/office/drawing/2014/main" id="{BF72EED5-A85C-45F3-888D-1A33831CC43E}"/>
              </a:ext>
            </a:extLst>
          </p:cNvPr>
          <p:cNvSpPr>
            <a:spLocks noGrp="1"/>
          </p:cNvSpPr>
          <p:nvPr>
            <p:ph type="sldNum" sz="quarter" idx="12"/>
          </p:nvPr>
        </p:nvSpPr>
        <p:spPr>
          <a:xfrm>
            <a:off x="496957" y="6356350"/>
            <a:ext cx="367747" cy="365125"/>
          </a:xfrm>
          <a:prstGeom prst="rect">
            <a:avLst/>
          </a:prstGeom>
        </p:spPr>
        <p:txBody>
          <a:bodyPr/>
          <a:lstStyle/>
          <a:p>
            <a:fld id="{6CC5391D-9986-D24D-B7A9-6DA3BE03CE6C}" type="slidenum">
              <a:rPr lang="en-US" smtClean="0"/>
              <a:t>‹#›</a:t>
            </a:fld>
            <a:endParaRPr lang="en-US"/>
          </a:p>
        </p:txBody>
      </p:sp>
      <p:sp>
        <p:nvSpPr>
          <p:cNvPr id="15" name="Content Placeholder 2">
            <a:extLst>
              <a:ext uri="{FF2B5EF4-FFF2-40B4-BE49-F238E27FC236}">
                <a16:creationId xmlns:a16="http://schemas.microsoft.com/office/drawing/2014/main" id="{179618FD-B90E-4AEE-AD23-22A87655419A}"/>
              </a:ext>
            </a:extLst>
          </p:cNvPr>
          <p:cNvSpPr>
            <a:spLocks noGrp="1"/>
          </p:cNvSpPr>
          <p:nvPr>
            <p:ph idx="13" hasCustomPrompt="1"/>
          </p:nvPr>
        </p:nvSpPr>
        <p:spPr>
          <a:xfrm>
            <a:off x="443948" y="1510748"/>
            <a:ext cx="5522843" cy="4666215"/>
          </a:xfrm>
          <a:prstGeom prst="rect">
            <a:avLst/>
          </a:prstGeom>
        </p:spPr>
        <p:txBody>
          <a:bodyPr>
            <a:noAutofit/>
          </a:bodyPr>
          <a:lstStyle>
            <a:lvl1pPr marL="354013" indent="-354013" algn="l" defTabSz="914400" rtl="0" eaLnBrk="1" latinLnBrk="0" hangingPunct="1">
              <a:lnSpc>
                <a:spcPct val="90000"/>
              </a:lnSpc>
              <a:buClr>
                <a:schemeClr val="accent2"/>
              </a:buClr>
              <a:buFont typeface="Wingdings" panose="05000000000000000000" pitchFamily="2" charset="2"/>
              <a:buChar char="n"/>
              <a:defRPr lang="en-US" sz="2000" kern="1200" dirty="0">
                <a:solidFill>
                  <a:schemeClr val="tx2"/>
                </a:solidFill>
                <a:latin typeface="+mn-lt"/>
                <a:ea typeface="+mn-ea"/>
                <a:cs typeface="+mn-cs"/>
              </a:defRPr>
            </a:lvl1pPr>
            <a:lvl2pPr marL="719138" indent="-271463" algn="l" defTabSz="914400" rtl="0" eaLnBrk="1" latinLnBrk="0" hangingPunct="1">
              <a:lnSpc>
                <a:spcPct val="90000"/>
              </a:lnSpc>
              <a:buClr>
                <a:schemeClr val="accent2"/>
              </a:buClr>
              <a:buFont typeface="Calibri" panose="020F0502020204030204" pitchFamily="34" charset="0"/>
              <a:buChar char="̶"/>
              <a:defRPr lang="en-US" sz="1800" kern="1200" dirty="0" smtClean="0">
                <a:solidFill>
                  <a:schemeClr val="tx2"/>
                </a:solidFill>
                <a:latin typeface="+mn-lt"/>
                <a:ea typeface="+mn-ea"/>
                <a:cs typeface="+mn-cs"/>
              </a:defRPr>
            </a:lvl2pPr>
            <a:lvl3pPr marL="984250" indent="-358775">
              <a:defRPr/>
            </a:lvl3pPr>
            <a:lvl4pPr marL="987425" indent="-268288" algn="l" defTabSz="914400" rtl="0" eaLnBrk="1" latinLnBrk="0" hangingPunct="1">
              <a:lnSpc>
                <a:spcPct val="90000"/>
              </a:lnSpc>
              <a:buClr>
                <a:schemeClr val="accent2"/>
              </a:buClr>
              <a:defRPr lang="en-US" sz="1600" kern="1200" dirty="0" smtClean="0">
                <a:solidFill>
                  <a:schemeClr val="tx2"/>
                </a:solidFill>
                <a:latin typeface="+mn-lt"/>
                <a:ea typeface="+mn-ea"/>
                <a:cs typeface="+mn-cs"/>
              </a:defRPr>
            </a:lvl4pPr>
          </a:lstStyle>
          <a:p>
            <a:pPr lvl="0"/>
            <a:r>
              <a:rPr lang="en-US" dirty="0"/>
              <a:t>Click to edit Master text styles</a:t>
            </a:r>
          </a:p>
          <a:p>
            <a:pPr lvl="1"/>
            <a:r>
              <a:rPr lang="en-US" dirty="0"/>
              <a:t>Second level</a:t>
            </a:r>
          </a:p>
          <a:p>
            <a:pPr lvl="3"/>
            <a:r>
              <a:rPr lang="en-US" dirty="0"/>
              <a:t>Third level</a:t>
            </a:r>
          </a:p>
        </p:txBody>
      </p:sp>
      <p:sp>
        <p:nvSpPr>
          <p:cNvPr id="16" name="Content Placeholder 2">
            <a:extLst>
              <a:ext uri="{FF2B5EF4-FFF2-40B4-BE49-F238E27FC236}">
                <a16:creationId xmlns:a16="http://schemas.microsoft.com/office/drawing/2014/main" id="{7F6D6DCA-3BD3-4930-A9A5-5C3858F13EC1}"/>
              </a:ext>
            </a:extLst>
          </p:cNvPr>
          <p:cNvSpPr>
            <a:spLocks noGrp="1"/>
          </p:cNvSpPr>
          <p:nvPr>
            <p:ph idx="14" hasCustomPrompt="1"/>
          </p:nvPr>
        </p:nvSpPr>
        <p:spPr>
          <a:xfrm>
            <a:off x="6232954" y="1533939"/>
            <a:ext cx="5522843" cy="4666215"/>
          </a:xfrm>
          <a:prstGeom prst="rect">
            <a:avLst/>
          </a:prstGeom>
        </p:spPr>
        <p:txBody>
          <a:bodyPr>
            <a:noAutofit/>
          </a:bodyPr>
          <a:lstStyle>
            <a:lvl1pPr marL="360363" indent="-360363" algn="l" defTabSz="914400" rtl="0" eaLnBrk="1" latinLnBrk="0" hangingPunct="1">
              <a:lnSpc>
                <a:spcPct val="90000"/>
              </a:lnSpc>
              <a:buClr>
                <a:schemeClr val="accent2"/>
              </a:buClr>
              <a:buFont typeface="Wingdings" panose="05000000000000000000" pitchFamily="2" charset="2"/>
              <a:buChar char="n"/>
              <a:defRPr lang="en-US" sz="2000" kern="1200" dirty="0">
                <a:solidFill>
                  <a:schemeClr val="tx2"/>
                </a:solidFill>
                <a:latin typeface="+mn-lt"/>
                <a:ea typeface="+mn-ea"/>
                <a:cs typeface="+mn-cs"/>
              </a:defRPr>
            </a:lvl1pPr>
            <a:lvl2pPr marL="719138" indent="-271463" algn="l" defTabSz="914400" rtl="0" eaLnBrk="1" latinLnBrk="0" hangingPunct="1">
              <a:lnSpc>
                <a:spcPct val="90000"/>
              </a:lnSpc>
              <a:buClr>
                <a:schemeClr val="accent2"/>
              </a:buClr>
              <a:buFont typeface="Calibri" panose="020F0502020204030204" pitchFamily="34" charset="0"/>
              <a:buChar char="̶"/>
              <a:defRPr lang="en-US" sz="1800" kern="1200" dirty="0" smtClean="0">
                <a:solidFill>
                  <a:schemeClr val="tx2"/>
                </a:solidFill>
                <a:latin typeface="+mn-lt"/>
                <a:ea typeface="+mn-ea"/>
                <a:cs typeface="+mn-cs"/>
              </a:defRPr>
            </a:lvl2pPr>
            <a:lvl3pPr marL="984250" indent="-358775">
              <a:defRPr/>
            </a:lvl3pPr>
            <a:lvl4pPr marL="987425" indent="-268288" algn="l" defTabSz="914400" rtl="0" eaLnBrk="1" latinLnBrk="0" hangingPunct="1">
              <a:lnSpc>
                <a:spcPct val="90000"/>
              </a:lnSpc>
              <a:buClr>
                <a:schemeClr val="accent2"/>
              </a:buClr>
              <a:defRPr lang="en-US" sz="1600" kern="1200" dirty="0" smtClean="0">
                <a:solidFill>
                  <a:schemeClr val="tx2"/>
                </a:solidFill>
                <a:latin typeface="+mn-lt"/>
                <a:ea typeface="+mn-ea"/>
                <a:cs typeface="+mn-cs"/>
              </a:defRPr>
            </a:lvl4pPr>
          </a:lstStyle>
          <a:p>
            <a:pPr lvl="0"/>
            <a:r>
              <a:rPr lang="en-US" dirty="0"/>
              <a:t>Click to edit Master text styles</a:t>
            </a:r>
          </a:p>
          <a:p>
            <a:pPr lvl="1"/>
            <a:r>
              <a:rPr lang="en-US" dirty="0"/>
              <a:t>Second level</a:t>
            </a:r>
          </a:p>
          <a:p>
            <a:pPr lvl="3"/>
            <a:r>
              <a:rPr lang="en-US" dirty="0"/>
              <a:t>Third level</a:t>
            </a:r>
          </a:p>
        </p:txBody>
      </p:sp>
      <p:sp>
        <p:nvSpPr>
          <p:cNvPr id="2" name="Title 1">
            <a:extLst>
              <a:ext uri="{FF2B5EF4-FFF2-40B4-BE49-F238E27FC236}">
                <a16:creationId xmlns:a16="http://schemas.microsoft.com/office/drawing/2014/main" id="{F5123EEC-0036-47E1-B743-4CB55B99DD50}"/>
              </a:ext>
            </a:extLst>
          </p:cNvPr>
          <p:cNvSpPr>
            <a:spLocks noGrp="1"/>
          </p:cNvSpPr>
          <p:nvPr>
            <p:ph type="title"/>
          </p:nvPr>
        </p:nvSpPr>
        <p:spPr>
          <a:xfrm>
            <a:off x="443948" y="257852"/>
            <a:ext cx="11311849" cy="1004418"/>
          </a:xfrm>
        </p:spPr>
        <p:txBody>
          <a:bodyPr/>
          <a:lstStyle/>
          <a:p>
            <a:r>
              <a:rPr lang="en-US"/>
              <a:t>Click to edit Master title style</a:t>
            </a:r>
            <a:endParaRPr lang="en-GB" dirty="0"/>
          </a:p>
        </p:txBody>
      </p:sp>
    </p:spTree>
    <p:extLst>
      <p:ext uri="{BB962C8B-B14F-4D97-AF65-F5344CB8AC3E}">
        <p14:creationId xmlns:p14="http://schemas.microsoft.com/office/powerpoint/2010/main" val="30642683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6A76D531-4343-4F78-86D1-3367661FEF93}"/>
              </a:ext>
            </a:extLst>
          </p:cNvPr>
          <p:cNvSpPr>
            <a:spLocks noGrp="1"/>
          </p:cNvSpPr>
          <p:nvPr>
            <p:ph type="sldNum" sz="quarter" idx="12"/>
          </p:nvPr>
        </p:nvSpPr>
        <p:spPr>
          <a:xfrm>
            <a:off x="496957" y="6356350"/>
            <a:ext cx="367747" cy="365125"/>
          </a:xfrm>
          <a:prstGeom prst="rect">
            <a:avLst/>
          </a:prstGeom>
        </p:spPr>
        <p:txBody>
          <a:bodyPr/>
          <a:lstStyle/>
          <a:p>
            <a:fld id="{6CC5391D-9986-D24D-B7A9-6DA3BE03CE6C}" type="slidenum">
              <a:rPr lang="en-US" smtClean="0"/>
              <a:t>‹#›</a:t>
            </a:fld>
            <a:endParaRPr lang="en-US"/>
          </a:p>
        </p:txBody>
      </p:sp>
      <p:sp>
        <p:nvSpPr>
          <p:cNvPr id="4" name="Title 1">
            <a:extLst>
              <a:ext uri="{FF2B5EF4-FFF2-40B4-BE49-F238E27FC236}">
                <a16:creationId xmlns:a16="http://schemas.microsoft.com/office/drawing/2014/main" id="{45BDB46A-A277-415E-910A-06F04922B830}"/>
              </a:ext>
            </a:extLst>
          </p:cNvPr>
          <p:cNvSpPr>
            <a:spLocks noGrp="1"/>
          </p:cNvSpPr>
          <p:nvPr>
            <p:ph type="title"/>
          </p:nvPr>
        </p:nvSpPr>
        <p:spPr>
          <a:xfrm>
            <a:off x="440075" y="257852"/>
            <a:ext cx="11311849" cy="1004418"/>
          </a:xfrm>
        </p:spPr>
        <p:txBody>
          <a:bodyPr/>
          <a:lstStyle/>
          <a:p>
            <a:r>
              <a:rPr lang="en-US"/>
              <a:t>Click to edit Master title style</a:t>
            </a:r>
            <a:endParaRPr lang="en-GB" dirty="0"/>
          </a:p>
        </p:txBody>
      </p:sp>
      <p:sp>
        <p:nvSpPr>
          <p:cNvPr id="5" name="Content Placeholder 2">
            <a:extLst>
              <a:ext uri="{FF2B5EF4-FFF2-40B4-BE49-F238E27FC236}">
                <a16:creationId xmlns:a16="http://schemas.microsoft.com/office/drawing/2014/main" id="{43D0EB61-8C1B-4E17-82DA-C93D29C0F384}"/>
              </a:ext>
            </a:extLst>
          </p:cNvPr>
          <p:cNvSpPr>
            <a:spLocks noGrp="1"/>
          </p:cNvSpPr>
          <p:nvPr>
            <p:ph idx="13" hasCustomPrompt="1"/>
          </p:nvPr>
        </p:nvSpPr>
        <p:spPr>
          <a:xfrm>
            <a:off x="443948" y="1510748"/>
            <a:ext cx="11307976" cy="4666215"/>
          </a:xfrm>
          <a:prstGeom prst="rect">
            <a:avLst/>
          </a:prstGeom>
        </p:spPr>
        <p:txBody>
          <a:bodyPr>
            <a:noAutofit/>
          </a:bodyPr>
          <a:lstStyle>
            <a:lvl1pPr marL="354013" indent="-354013" algn="l" defTabSz="914400" rtl="0" eaLnBrk="1" latinLnBrk="0" hangingPunct="1">
              <a:lnSpc>
                <a:spcPct val="90000"/>
              </a:lnSpc>
              <a:buClr>
                <a:schemeClr val="accent2"/>
              </a:buClr>
              <a:buFont typeface="Wingdings" panose="05000000000000000000" pitchFamily="2" charset="2"/>
              <a:buChar char="n"/>
              <a:defRPr lang="en-US" sz="2000" kern="1200" dirty="0">
                <a:solidFill>
                  <a:schemeClr val="tx2"/>
                </a:solidFill>
                <a:latin typeface="+mn-lt"/>
                <a:ea typeface="+mn-ea"/>
                <a:cs typeface="+mn-cs"/>
              </a:defRPr>
            </a:lvl1pPr>
            <a:lvl2pPr marL="719138" indent="-271463" algn="l" defTabSz="914400" rtl="0" eaLnBrk="1" latinLnBrk="0" hangingPunct="1">
              <a:lnSpc>
                <a:spcPct val="90000"/>
              </a:lnSpc>
              <a:buClr>
                <a:schemeClr val="accent2"/>
              </a:buClr>
              <a:buFont typeface="Calibri" panose="020F0502020204030204" pitchFamily="34" charset="0"/>
              <a:buChar char="̶"/>
              <a:defRPr lang="en-US" sz="1800" kern="1200" dirty="0" smtClean="0">
                <a:solidFill>
                  <a:schemeClr val="tx2"/>
                </a:solidFill>
                <a:latin typeface="+mn-lt"/>
                <a:ea typeface="+mn-ea"/>
                <a:cs typeface="+mn-cs"/>
              </a:defRPr>
            </a:lvl2pPr>
            <a:lvl3pPr marL="984250" indent="-358775">
              <a:defRPr/>
            </a:lvl3pPr>
            <a:lvl4pPr marL="987425" indent="-268288" algn="l" defTabSz="914400" rtl="0" eaLnBrk="1" latinLnBrk="0" hangingPunct="1">
              <a:lnSpc>
                <a:spcPct val="90000"/>
              </a:lnSpc>
              <a:buClr>
                <a:schemeClr val="accent2"/>
              </a:buClr>
              <a:defRPr lang="en-US" sz="1600" kern="1200" dirty="0" smtClean="0">
                <a:solidFill>
                  <a:schemeClr val="tx2"/>
                </a:solidFill>
                <a:latin typeface="+mn-lt"/>
                <a:ea typeface="+mn-ea"/>
                <a:cs typeface="+mn-cs"/>
              </a:defRPr>
            </a:lvl4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3290843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5737014-627E-480A-8840-24CA13F6D784}"/>
              </a:ext>
            </a:extLst>
          </p:cNvPr>
          <p:cNvSpPr txBox="1">
            <a:spLocks/>
          </p:cNvSpPr>
          <p:nvPr userDrawn="1"/>
        </p:nvSpPr>
        <p:spPr>
          <a:xfrm>
            <a:off x="496957" y="365126"/>
            <a:ext cx="11251095" cy="877266"/>
          </a:xfrm>
          <a:prstGeom prst="rect">
            <a:avLst/>
          </a:prstGeom>
          <a:ln>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959C9D"/>
                </a:solidFill>
                <a:latin typeface="Archer Book" panose="02000000000000000000" pitchFamily="50" charset="0"/>
                <a:ea typeface="+mj-ea"/>
                <a:cs typeface="+mj-cs"/>
              </a:defRPr>
            </a:lvl1pPr>
          </a:lstStyle>
          <a:p>
            <a:endParaRPr lang="en-US">
              <a:solidFill>
                <a:schemeClr val="accent2"/>
              </a:solidFill>
              <a:latin typeface="Archer Office" panose="02000000000000000000" pitchFamily="2" charset="0"/>
            </a:endParaRPr>
          </a:p>
        </p:txBody>
      </p:sp>
      <p:sp>
        <p:nvSpPr>
          <p:cNvPr id="11" name="Slide Number Placeholder 5">
            <a:extLst>
              <a:ext uri="{FF2B5EF4-FFF2-40B4-BE49-F238E27FC236}">
                <a16:creationId xmlns:a16="http://schemas.microsoft.com/office/drawing/2014/main" id="{BF72EED5-A85C-45F3-888D-1A33831CC43E}"/>
              </a:ext>
            </a:extLst>
          </p:cNvPr>
          <p:cNvSpPr>
            <a:spLocks noGrp="1"/>
          </p:cNvSpPr>
          <p:nvPr>
            <p:ph type="sldNum" sz="quarter" idx="12"/>
          </p:nvPr>
        </p:nvSpPr>
        <p:spPr>
          <a:xfrm>
            <a:off x="496957" y="6356350"/>
            <a:ext cx="367747" cy="365125"/>
          </a:xfrm>
          <a:prstGeom prst="rect">
            <a:avLst/>
          </a:prstGeom>
        </p:spPr>
        <p:txBody>
          <a:bodyPr/>
          <a:lstStyle/>
          <a:p>
            <a:fld id="{6CC5391D-9986-D24D-B7A9-6DA3BE03CE6C}" type="slidenum">
              <a:rPr lang="en-US" smtClean="0"/>
              <a:t>‹#›</a:t>
            </a:fld>
            <a:endParaRPr lang="en-US"/>
          </a:p>
        </p:txBody>
      </p:sp>
      <p:pic>
        <p:nvPicPr>
          <p:cNvPr id="13" name="Graphic 12">
            <a:extLst>
              <a:ext uri="{FF2B5EF4-FFF2-40B4-BE49-F238E27FC236}">
                <a16:creationId xmlns:a16="http://schemas.microsoft.com/office/drawing/2014/main" id="{E993C4BD-168A-420D-BDEC-2C39EC53F8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6114" y="6356350"/>
            <a:ext cx="814886" cy="243798"/>
          </a:xfrm>
          <a:prstGeom prst="rect">
            <a:avLst/>
          </a:prstGeom>
        </p:spPr>
      </p:pic>
      <p:sp>
        <p:nvSpPr>
          <p:cNvPr id="15" name="Content Placeholder 2">
            <a:extLst>
              <a:ext uri="{FF2B5EF4-FFF2-40B4-BE49-F238E27FC236}">
                <a16:creationId xmlns:a16="http://schemas.microsoft.com/office/drawing/2014/main" id="{179618FD-B90E-4AEE-AD23-22A87655419A}"/>
              </a:ext>
            </a:extLst>
          </p:cNvPr>
          <p:cNvSpPr>
            <a:spLocks noGrp="1"/>
          </p:cNvSpPr>
          <p:nvPr>
            <p:ph idx="13"/>
          </p:nvPr>
        </p:nvSpPr>
        <p:spPr>
          <a:xfrm>
            <a:off x="443948" y="1510748"/>
            <a:ext cx="5522843" cy="4666215"/>
          </a:xfrm>
          <a:prstGeom prst="rect">
            <a:avLst/>
          </a:prstGeom>
        </p:spPr>
        <p:txBody>
          <a:bodyPr>
            <a:noAutofit/>
          </a:bodyPr>
          <a:lstStyle>
            <a:lvl1pPr marL="360363" indent="-360363" algn="l" defTabSz="914400" rtl="0" eaLnBrk="1" latinLnBrk="0" hangingPunct="1">
              <a:lnSpc>
                <a:spcPct val="90000"/>
              </a:lnSpc>
              <a:buClr>
                <a:schemeClr val="accent2"/>
              </a:buClr>
              <a:buFont typeface="Wingdings" panose="05000000000000000000" pitchFamily="2" charset="2"/>
              <a:buChar char="n"/>
              <a:defRPr lang="en-US" sz="2000" kern="1200" dirty="0" smtClean="0">
                <a:solidFill>
                  <a:schemeClr val="tx2"/>
                </a:solidFill>
                <a:latin typeface="+mn-lt"/>
                <a:ea typeface="+mn-ea"/>
                <a:cs typeface="+mn-cs"/>
              </a:defRPr>
            </a:lvl1pPr>
            <a:lvl2pPr marL="720725" indent="-276225" algn="l" defTabSz="914400" rtl="0" eaLnBrk="1" latinLnBrk="0" hangingPunct="1">
              <a:lnSpc>
                <a:spcPct val="90000"/>
              </a:lnSpc>
              <a:buClr>
                <a:schemeClr val="accent2"/>
              </a:buClr>
              <a:buFont typeface="Calibri" panose="020F0502020204030204" pitchFamily="34" charset="0"/>
              <a:buChar char="̶"/>
              <a:defRPr lang="en-US" sz="1800" kern="1200" dirty="0" smtClean="0">
                <a:solidFill>
                  <a:schemeClr val="tx2"/>
                </a:solidFill>
                <a:latin typeface="+mn-lt"/>
                <a:ea typeface="+mn-ea"/>
                <a:cs typeface="+mn-cs"/>
              </a:defRPr>
            </a:lvl2pPr>
            <a:lvl3pPr marL="984250" indent="-358775">
              <a:defRPr/>
            </a:lvl3pPr>
            <a:lvl4pPr marL="1073150" indent="-352425" algn="l" defTabSz="914400" rtl="0" eaLnBrk="1" latinLnBrk="0" hangingPunct="1">
              <a:lnSpc>
                <a:spcPct val="90000"/>
              </a:lnSpc>
              <a:buClr>
                <a:schemeClr val="accent2"/>
              </a:buClr>
              <a:defRPr lang="en-US" sz="1600" kern="1200" dirty="0" smtClean="0">
                <a:solidFill>
                  <a:schemeClr val="tx2"/>
                </a:solidFill>
                <a:latin typeface="+mn-lt"/>
                <a:ea typeface="+mn-ea"/>
                <a:cs typeface="+mn-cs"/>
              </a:defRPr>
            </a:lvl4pPr>
          </a:lstStyle>
          <a:p>
            <a:pPr lvl="0"/>
            <a:r>
              <a:rPr lang="en-US" dirty="0"/>
              <a:t>Click to edit Master text styles</a:t>
            </a:r>
          </a:p>
          <a:p>
            <a:pPr lvl="1"/>
            <a:r>
              <a:rPr lang="en-US" dirty="0"/>
              <a:t>Second level</a:t>
            </a:r>
          </a:p>
          <a:p>
            <a:pPr lvl="3"/>
            <a:r>
              <a:rPr lang="en-US" dirty="0"/>
              <a:t>Third level</a:t>
            </a:r>
          </a:p>
        </p:txBody>
      </p:sp>
      <p:sp>
        <p:nvSpPr>
          <p:cNvPr id="16" name="Content Placeholder 2">
            <a:extLst>
              <a:ext uri="{FF2B5EF4-FFF2-40B4-BE49-F238E27FC236}">
                <a16:creationId xmlns:a16="http://schemas.microsoft.com/office/drawing/2014/main" id="{7F6D6DCA-3BD3-4930-A9A5-5C3858F13EC1}"/>
              </a:ext>
            </a:extLst>
          </p:cNvPr>
          <p:cNvSpPr>
            <a:spLocks noGrp="1"/>
          </p:cNvSpPr>
          <p:nvPr>
            <p:ph idx="14"/>
          </p:nvPr>
        </p:nvSpPr>
        <p:spPr>
          <a:xfrm>
            <a:off x="6232954" y="1533939"/>
            <a:ext cx="5522843" cy="4666215"/>
          </a:xfrm>
          <a:prstGeom prst="rect">
            <a:avLst/>
          </a:prstGeom>
        </p:spPr>
        <p:txBody>
          <a:bodyPr>
            <a:noAutofit/>
          </a:bodyPr>
          <a:lstStyle>
            <a:lvl1pPr marL="360363" indent="-360363" algn="l" defTabSz="914400" rtl="0" eaLnBrk="1" latinLnBrk="0" hangingPunct="1">
              <a:lnSpc>
                <a:spcPct val="90000"/>
              </a:lnSpc>
              <a:buClr>
                <a:schemeClr val="accent2"/>
              </a:buClr>
              <a:buFont typeface="Wingdings" panose="05000000000000000000" pitchFamily="2" charset="2"/>
              <a:buChar char="n"/>
              <a:defRPr lang="en-US" sz="2000" kern="1200" dirty="0">
                <a:solidFill>
                  <a:schemeClr val="tx2"/>
                </a:solidFill>
                <a:latin typeface="+mn-lt"/>
                <a:ea typeface="+mn-ea"/>
                <a:cs typeface="+mn-cs"/>
              </a:defRPr>
            </a:lvl1pPr>
            <a:lvl2pPr marL="720725" indent="-276225" algn="l" defTabSz="914400" rtl="0" eaLnBrk="1" latinLnBrk="0" hangingPunct="1">
              <a:lnSpc>
                <a:spcPct val="90000"/>
              </a:lnSpc>
              <a:buClr>
                <a:schemeClr val="accent2"/>
              </a:buClr>
              <a:buFont typeface="Calibri" panose="020F0502020204030204" pitchFamily="34" charset="0"/>
              <a:buChar char="̶"/>
              <a:defRPr lang="en-US" sz="1800" kern="1200" dirty="0" smtClean="0">
                <a:solidFill>
                  <a:schemeClr val="tx2"/>
                </a:solidFill>
                <a:latin typeface="+mn-lt"/>
                <a:ea typeface="+mn-ea"/>
                <a:cs typeface="+mn-cs"/>
              </a:defRPr>
            </a:lvl2pPr>
            <a:lvl3pPr marL="984250" indent="-358775">
              <a:defRPr/>
            </a:lvl3pPr>
            <a:lvl4pPr marL="1073150" indent="-352425" algn="l" defTabSz="914400" rtl="0" eaLnBrk="1" latinLnBrk="0" hangingPunct="1">
              <a:lnSpc>
                <a:spcPct val="90000"/>
              </a:lnSpc>
              <a:buClr>
                <a:schemeClr val="accent2"/>
              </a:buClr>
              <a:defRPr lang="en-US" sz="1600" kern="1200" dirty="0" smtClean="0">
                <a:solidFill>
                  <a:schemeClr val="tx2"/>
                </a:solidFill>
                <a:latin typeface="+mn-lt"/>
                <a:ea typeface="+mn-ea"/>
                <a:cs typeface="+mn-cs"/>
              </a:defRPr>
            </a:lvl4pPr>
          </a:lstStyle>
          <a:p>
            <a:pPr lvl="0"/>
            <a:r>
              <a:rPr lang="en-US" dirty="0"/>
              <a:t>Click to edit Master text styles</a:t>
            </a:r>
          </a:p>
          <a:p>
            <a:pPr lvl="1"/>
            <a:r>
              <a:rPr lang="en-US" dirty="0"/>
              <a:t>Second level</a:t>
            </a:r>
          </a:p>
          <a:p>
            <a:pPr lvl="3"/>
            <a:r>
              <a:rPr lang="en-US" dirty="0"/>
              <a:t>Third level</a:t>
            </a:r>
          </a:p>
        </p:txBody>
      </p:sp>
      <p:sp>
        <p:nvSpPr>
          <p:cNvPr id="2" name="Title 1">
            <a:extLst>
              <a:ext uri="{FF2B5EF4-FFF2-40B4-BE49-F238E27FC236}">
                <a16:creationId xmlns:a16="http://schemas.microsoft.com/office/drawing/2014/main" id="{73E291C6-7135-4548-A4A1-04C030FA9C17}"/>
              </a:ext>
            </a:extLst>
          </p:cNvPr>
          <p:cNvSpPr>
            <a:spLocks noGrp="1"/>
          </p:cNvSpPr>
          <p:nvPr>
            <p:ph type="title"/>
          </p:nvPr>
        </p:nvSpPr>
        <p:spPr>
          <a:xfrm>
            <a:off x="443949" y="257853"/>
            <a:ext cx="11367052" cy="1073508"/>
          </a:xfrm>
        </p:spPr>
        <p:txBody>
          <a:bodyPr/>
          <a:lstStyle>
            <a:lvl1pPr>
              <a:lnSpc>
                <a:spcPct val="100000"/>
              </a:lnSpc>
              <a:defRPr sz="3200"/>
            </a:lvl1pPr>
          </a:lstStyle>
          <a:p>
            <a:r>
              <a:rPr lang="en-US" dirty="0"/>
              <a:t>Click to edit Master title style</a:t>
            </a:r>
            <a:endParaRPr lang="en-GB" dirty="0"/>
          </a:p>
        </p:txBody>
      </p:sp>
    </p:spTree>
    <p:extLst>
      <p:ext uri="{BB962C8B-B14F-4D97-AF65-F5344CB8AC3E}">
        <p14:creationId xmlns:p14="http://schemas.microsoft.com/office/powerpoint/2010/main" val="337037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5737014-627E-480A-8840-24CA13F6D784}"/>
              </a:ext>
            </a:extLst>
          </p:cNvPr>
          <p:cNvSpPr txBox="1">
            <a:spLocks/>
          </p:cNvSpPr>
          <p:nvPr userDrawn="1"/>
        </p:nvSpPr>
        <p:spPr>
          <a:xfrm>
            <a:off x="496957" y="365126"/>
            <a:ext cx="7123043" cy="877266"/>
          </a:xfrm>
          <a:prstGeom prst="rect">
            <a:avLst/>
          </a:prstGeom>
          <a:ln>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959C9D"/>
                </a:solidFill>
                <a:latin typeface="Archer Book" panose="02000000000000000000" pitchFamily="50" charset="0"/>
                <a:ea typeface="+mj-ea"/>
                <a:cs typeface="+mj-cs"/>
              </a:defRPr>
            </a:lvl1pPr>
          </a:lstStyle>
          <a:p>
            <a:endParaRPr lang="en-US">
              <a:solidFill>
                <a:schemeClr val="accent2"/>
              </a:solidFill>
              <a:latin typeface="Archer Office" panose="02000000000000000000" pitchFamily="2" charset="0"/>
            </a:endParaRPr>
          </a:p>
        </p:txBody>
      </p:sp>
      <p:sp>
        <p:nvSpPr>
          <p:cNvPr id="11" name="Slide Number Placeholder 5">
            <a:extLst>
              <a:ext uri="{FF2B5EF4-FFF2-40B4-BE49-F238E27FC236}">
                <a16:creationId xmlns:a16="http://schemas.microsoft.com/office/drawing/2014/main" id="{BF72EED5-A85C-45F3-888D-1A33831CC43E}"/>
              </a:ext>
            </a:extLst>
          </p:cNvPr>
          <p:cNvSpPr>
            <a:spLocks noGrp="1"/>
          </p:cNvSpPr>
          <p:nvPr>
            <p:ph type="sldNum" sz="quarter" idx="12"/>
          </p:nvPr>
        </p:nvSpPr>
        <p:spPr>
          <a:xfrm>
            <a:off x="496957" y="6356350"/>
            <a:ext cx="367747" cy="365125"/>
          </a:xfrm>
          <a:prstGeom prst="rect">
            <a:avLst/>
          </a:prstGeom>
        </p:spPr>
        <p:txBody>
          <a:bodyPr/>
          <a:lstStyle/>
          <a:p>
            <a:fld id="{6CC5391D-9986-D24D-B7A9-6DA3BE03CE6C}" type="slidenum">
              <a:rPr lang="en-US" smtClean="0"/>
              <a:t>‹#›</a:t>
            </a:fld>
            <a:endParaRPr lang="en-US"/>
          </a:p>
        </p:txBody>
      </p:sp>
      <p:pic>
        <p:nvPicPr>
          <p:cNvPr id="13" name="Graphic 12">
            <a:extLst>
              <a:ext uri="{FF2B5EF4-FFF2-40B4-BE49-F238E27FC236}">
                <a16:creationId xmlns:a16="http://schemas.microsoft.com/office/drawing/2014/main" id="{E993C4BD-168A-420D-BDEC-2C39EC53F8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6114" y="6356350"/>
            <a:ext cx="814886" cy="243798"/>
          </a:xfrm>
          <a:prstGeom prst="rect">
            <a:avLst/>
          </a:prstGeom>
        </p:spPr>
      </p:pic>
      <p:sp>
        <p:nvSpPr>
          <p:cNvPr id="2" name="Title 1">
            <a:extLst>
              <a:ext uri="{FF2B5EF4-FFF2-40B4-BE49-F238E27FC236}">
                <a16:creationId xmlns:a16="http://schemas.microsoft.com/office/drawing/2014/main" id="{F5123EEC-0036-47E1-B743-4CB55B99DD50}"/>
              </a:ext>
            </a:extLst>
          </p:cNvPr>
          <p:cNvSpPr>
            <a:spLocks noGrp="1"/>
          </p:cNvSpPr>
          <p:nvPr>
            <p:ph type="title"/>
          </p:nvPr>
        </p:nvSpPr>
        <p:spPr>
          <a:xfrm>
            <a:off x="443948" y="237974"/>
            <a:ext cx="11311849" cy="1004418"/>
          </a:xfrm>
        </p:spPr>
        <p:txBody>
          <a:bodyPr/>
          <a:lstStyle>
            <a:lvl1pPr>
              <a:defRPr sz="3200"/>
            </a:lvl1pPr>
          </a:lstStyle>
          <a:p>
            <a:r>
              <a:rPr lang="en-US" dirty="0"/>
              <a:t>Click to edit Master title style</a:t>
            </a:r>
            <a:endParaRPr lang="en-GB" dirty="0"/>
          </a:p>
        </p:txBody>
      </p:sp>
    </p:spTree>
    <p:extLst>
      <p:ext uri="{BB962C8B-B14F-4D97-AF65-F5344CB8AC3E}">
        <p14:creationId xmlns:p14="http://schemas.microsoft.com/office/powerpoint/2010/main" val="29812557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E75DCD-4098-4BDA-AAE8-D5EF0878E4A9}"/>
              </a:ext>
            </a:extLst>
          </p:cNvPr>
          <p:cNvSpPr txBox="1">
            <a:spLocks/>
          </p:cNvSpPr>
          <p:nvPr userDrawn="1"/>
        </p:nvSpPr>
        <p:spPr>
          <a:xfrm>
            <a:off x="496957" y="257852"/>
            <a:ext cx="11198086" cy="984539"/>
          </a:xfrm>
          <a:prstGeom prst="rect">
            <a:avLst/>
          </a:prstGeom>
          <a:ln>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959C9D"/>
                </a:solidFill>
                <a:latin typeface="Archer Book" panose="02000000000000000000" pitchFamily="50" charset="0"/>
                <a:ea typeface="+mj-ea"/>
                <a:cs typeface="+mj-cs"/>
              </a:defRPr>
            </a:lvl1pPr>
          </a:lstStyle>
          <a:p>
            <a:pPr>
              <a:lnSpc>
                <a:spcPct val="100000"/>
              </a:lnSpc>
            </a:pPr>
            <a:r>
              <a:rPr lang="en-US">
                <a:solidFill>
                  <a:schemeClr val="accent2"/>
                </a:solidFill>
                <a:latin typeface="Archer Office" panose="02000000000000000000" pitchFamily="2" charset="0"/>
              </a:rPr>
              <a:t>Click to edit Master title style</a:t>
            </a:r>
          </a:p>
        </p:txBody>
      </p:sp>
      <p:sp>
        <p:nvSpPr>
          <p:cNvPr id="9" name="Slide Number Placeholder 5">
            <a:extLst>
              <a:ext uri="{FF2B5EF4-FFF2-40B4-BE49-F238E27FC236}">
                <a16:creationId xmlns:a16="http://schemas.microsoft.com/office/drawing/2014/main" id="{6A76D531-4343-4F78-86D1-3367661FEF93}"/>
              </a:ext>
            </a:extLst>
          </p:cNvPr>
          <p:cNvSpPr>
            <a:spLocks noGrp="1"/>
          </p:cNvSpPr>
          <p:nvPr>
            <p:ph type="sldNum" sz="quarter" idx="12"/>
          </p:nvPr>
        </p:nvSpPr>
        <p:spPr>
          <a:xfrm>
            <a:off x="496957" y="6356350"/>
            <a:ext cx="367747" cy="365125"/>
          </a:xfrm>
          <a:prstGeom prst="rect">
            <a:avLst/>
          </a:prstGeom>
        </p:spPr>
        <p:txBody>
          <a:bodyPr/>
          <a:lstStyle/>
          <a:p>
            <a:fld id="{6CC5391D-9986-D24D-B7A9-6DA3BE03CE6C}" type="slidenum">
              <a:rPr lang="en-US" smtClean="0"/>
              <a:t>‹#›</a:t>
            </a:fld>
            <a:endParaRPr lang="en-US"/>
          </a:p>
        </p:txBody>
      </p:sp>
      <p:pic>
        <p:nvPicPr>
          <p:cNvPr id="11" name="Graphic 12">
            <a:extLst>
              <a:ext uri="{FF2B5EF4-FFF2-40B4-BE49-F238E27FC236}">
                <a16:creationId xmlns:a16="http://schemas.microsoft.com/office/drawing/2014/main" id="{B8D52DC7-5A92-40E5-9EB7-E78BD314C0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6114" y="6356350"/>
            <a:ext cx="814886" cy="243798"/>
          </a:xfrm>
          <a:prstGeom prst="rect">
            <a:avLst/>
          </a:prstGeom>
        </p:spPr>
      </p:pic>
    </p:spTree>
    <p:extLst>
      <p:ext uri="{BB962C8B-B14F-4D97-AF65-F5344CB8AC3E}">
        <p14:creationId xmlns:p14="http://schemas.microsoft.com/office/powerpoint/2010/main" val="764330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E75DCD-4098-4BDA-AAE8-D5EF0878E4A9}"/>
              </a:ext>
            </a:extLst>
          </p:cNvPr>
          <p:cNvSpPr txBox="1">
            <a:spLocks/>
          </p:cNvSpPr>
          <p:nvPr userDrawn="1"/>
        </p:nvSpPr>
        <p:spPr>
          <a:xfrm>
            <a:off x="496957" y="286445"/>
            <a:ext cx="7740000" cy="955947"/>
          </a:xfrm>
          <a:prstGeom prst="rect">
            <a:avLst/>
          </a:prstGeom>
          <a:ln>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959C9D"/>
                </a:solidFill>
                <a:latin typeface="Archer Book" panose="02000000000000000000" pitchFamily="50" charset="0"/>
                <a:ea typeface="+mj-ea"/>
                <a:cs typeface="+mj-cs"/>
              </a:defRPr>
            </a:lvl1pPr>
          </a:lstStyle>
          <a:p>
            <a:pPr>
              <a:lnSpc>
                <a:spcPct val="100000"/>
              </a:lnSpc>
            </a:pPr>
            <a:r>
              <a:rPr lang="en-US">
                <a:solidFill>
                  <a:schemeClr val="accent2"/>
                </a:solidFill>
                <a:latin typeface="Archer Office" panose="02000000000000000000" pitchFamily="2" charset="0"/>
              </a:rPr>
              <a:t>Click to edit Master title style</a:t>
            </a:r>
          </a:p>
        </p:txBody>
      </p:sp>
      <p:sp>
        <p:nvSpPr>
          <p:cNvPr id="9" name="Slide Number Placeholder 5">
            <a:extLst>
              <a:ext uri="{FF2B5EF4-FFF2-40B4-BE49-F238E27FC236}">
                <a16:creationId xmlns:a16="http://schemas.microsoft.com/office/drawing/2014/main" id="{6A76D531-4343-4F78-86D1-3367661FEF93}"/>
              </a:ext>
            </a:extLst>
          </p:cNvPr>
          <p:cNvSpPr>
            <a:spLocks noGrp="1"/>
          </p:cNvSpPr>
          <p:nvPr>
            <p:ph type="sldNum" sz="quarter" idx="12"/>
          </p:nvPr>
        </p:nvSpPr>
        <p:spPr>
          <a:xfrm>
            <a:off x="496957" y="6356350"/>
            <a:ext cx="367747" cy="365125"/>
          </a:xfrm>
          <a:prstGeom prst="rect">
            <a:avLst/>
          </a:prstGeom>
        </p:spPr>
        <p:txBody>
          <a:bodyPr/>
          <a:lstStyle/>
          <a:p>
            <a:fld id="{6CC5391D-9986-D24D-B7A9-6DA3BE03CE6C}" type="slidenum">
              <a:rPr lang="en-US" smtClean="0"/>
              <a:t>‹#›</a:t>
            </a:fld>
            <a:endParaRPr lang="en-US"/>
          </a:p>
        </p:txBody>
      </p:sp>
      <p:pic>
        <p:nvPicPr>
          <p:cNvPr id="11" name="Graphic 12">
            <a:extLst>
              <a:ext uri="{FF2B5EF4-FFF2-40B4-BE49-F238E27FC236}">
                <a16:creationId xmlns:a16="http://schemas.microsoft.com/office/drawing/2014/main" id="{B8D52DC7-5A92-40E5-9EB7-E78BD314C0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6114" y="6356350"/>
            <a:ext cx="814886" cy="243798"/>
          </a:xfrm>
          <a:prstGeom prst="rect">
            <a:avLst/>
          </a:prstGeom>
        </p:spPr>
      </p:pic>
    </p:spTree>
    <p:extLst>
      <p:ext uri="{BB962C8B-B14F-4D97-AF65-F5344CB8AC3E}">
        <p14:creationId xmlns:p14="http://schemas.microsoft.com/office/powerpoint/2010/main" val="218869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6" y="188916"/>
            <a:ext cx="11523133" cy="503783"/>
          </a:xfrm>
          <a:prstGeom prst="rect">
            <a:avLst/>
          </a:prstGeom>
          <a:solidFill>
            <a:srgbClr val="0072C6"/>
          </a:solidFill>
        </p:spPr>
        <p:txBody>
          <a:bodyPr lIns="91407" tIns="45705" rIns="91407" bIns="45705"/>
          <a:lstStyle>
            <a:lvl1pPr>
              <a:defRPr>
                <a:solidFill>
                  <a:schemeClr val="bg1"/>
                </a:solidFill>
              </a:defRPr>
            </a:lvl1pPr>
          </a:lstStyle>
          <a:p>
            <a:r>
              <a:rPr lang="en-US"/>
              <a:t>Click to edit Master title style</a:t>
            </a:r>
            <a:endParaRPr lang="en-GB" dirty="0"/>
          </a:p>
        </p:txBody>
      </p:sp>
      <p:sp>
        <p:nvSpPr>
          <p:cNvPr id="10" name="Text Placeholder 9"/>
          <p:cNvSpPr>
            <a:spLocks noGrp="1"/>
          </p:cNvSpPr>
          <p:nvPr>
            <p:ph type="body" sz="quarter" idx="11"/>
          </p:nvPr>
        </p:nvSpPr>
        <p:spPr>
          <a:xfrm>
            <a:off x="334436" y="1341438"/>
            <a:ext cx="566631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6191259" y="1341438"/>
            <a:ext cx="5666316"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7"/>
          <p:cNvSpPr>
            <a:spLocks noGrp="1"/>
          </p:cNvSpPr>
          <p:nvPr>
            <p:ph type="body" sz="quarter" idx="13" hasCustomPrompt="1"/>
          </p:nvPr>
        </p:nvSpPr>
        <p:spPr>
          <a:xfrm>
            <a:off x="334436" y="692697"/>
            <a:ext cx="11523133" cy="360040"/>
          </a:xfrm>
        </p:spPr>
        <p:txBody>
          <a:bodyPr>
            <a:normAutofit/>
          </a:bodyPr>
          <a:lstStyle>
            <a:lvl1pPr>
              <a:defRPr sz="2200" baseline="0">
                <a:solidFill>
                  <a:srgbClr val="0072C6"/>
                </a:solidFill>
                <a:latin typeface="+mn-lt"/>
              </a:defRPr>
            </a:lvl1pPr>
          </a:lstStyle>
          <a:p>
            <a:pPr lvl="0"/>
            <a:r>
              <a:rPr lang="en-GB" dirty="0"/>
              <a:t>Subtitle </a:t>
            </a:r>
          </a:p>
        </p:txBody>
      </p:sp>
      <p:sp>
        <p:nvSpPr>
          <p:cNvPr id="6" name="Slide Number Placeholder 1"/>
          <p:cNvSpPr>
            <a:spLocks noGrp="1"/>
          </p:cNvSpPr>
          <p:nvPr>
            <p:ph type="sldNum" sz="quarter" idx="4"/>
          </p:nvPr>
        </p:nvSpPr>
        <p:spPr>
          <a:xfrm>
            <a:off x="9011840" y="6381363"/>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489530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rgbClr val="959C9D"/>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6A76D531-4343-4F78-86D1-3367661FEF93}"/>
              </a:ext>
            </a:extLst>
          </p:cNvPr>
          <p:cNvSpPr>
            <a:spLocks noGrp="1"/>
          </p:cNvSpPr>
          <p:nvPr>
            <p:ph type="sldNum" sz="quarter" idx="12"/>
          </p:nvPr>
        </p:nvSpPr>
        <p:spPr>
          <a:xfrm>
            <a:off x="496957" y="6356350"/>
            <a:ext cx="367747" cy="365125"/>
          </a:xfrm>
          <a:prstGeom prst="rect">
            <a:avLst/>
          </a:prstGeom>
        </p:spPr>
        <p:txBody>
          <a:bodyPr/>
          <a:lstStyle/>
          <a:p>
            <a:fld id="{6CC5391D-9986-D24D-B7A9-6DA3BE03CE6C}" type="slidenum">
              <a:rPr lang="en-US" smtClean="0"/>
              <a:t>‹#›</a:t>
            </a:fld>
            <a:endParaRPr lang="en-US"/>
          </a:p>
        </p:txBody>
      </p:sp>
      <p:pic>
        <p:nvPicPr>
          <p:cNvPr id="10" name="Graphic 9">
            <a:extLst>
              <a:ext uri="{FF2B5EF4-FFF2-40B4-BE49-F238E27FC236}">
                <a16:creationId xmlns:a16="http://schemas.microsoft.com/office/drawing/2014/main" id="{7DA7E5FF-4B81-433C-8713-522E303CC058}"/>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50000" b="5980"/>
          <a:stretch/>
        </p:blipFill>
        <p:spPr>
          <a:xfrm>
            <a:off x="7052842" y="821797"/>
            <a:ext cx="5139158" cy="5435858"/>
          </a:xfrm>
          <a:prstGeom prst="rect">
            <a:avLst/>
          </a:prstGeom>
        </p:spPr>
      </p:pic>
      <p:pic>
        <p:nvPicPr>
          <p:cNvPr id="13" name="Graphic 12">
            <a:extLst>
              <a:ext uri="{FF2B5EF4-FFF2-40B4-BE49-F238E27FC236}">
                <a16:creationId xmlns:a16="http://schemas.microsoft.com/office/drawing/2014/main" id="{0925E667-B5A3-4789-B1F5-7E0EB628458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96114" y="6342668"/>
            <a:ext cx="814886" cy="211527"/>
          </a:xfrm>
          <a:prstGeom prst="rect">
            <a:avLst/>
          </a:prstGeom>
        </p:spPr>
      </p:pic>
      <p:sp>
        <p:nvSpPr>
          <p:cNvPr id="2" name="Title 1">
            <a:extLst>
              <a:ext uri="{FF2B5EF4-FFF2-40B4-BE49-F238E27FC236}">
                <a16:creationId xmlns:a16="http://schemas.microsoft.com/office/drawing/2014/main" id="{083C3EFC-3008-487C-B526-6945FA43E953}"/>
              </a:ext>
            </a:extLst>
          </p:cNvPr>
          <p:cNvSpPr>
            <a:spLocks noGrp="1"/>
          </p:cNvSpPr>
          <p:nvPr>
            <p:ph type="title"/>
          </p:nvPr>
        </p:nvSpPr>
        <p:spPr>
          <a:xfrm>
            <a:off x="467968" y="3091152"/>
            <a:ext cx="6402732" cy="897145"/>
          </a:xfrm>
        </p:spPr>
        <p:txBody>
          <a:bodyPr>
            <a:normAutofit/>
          </a:bodyPr>
          <a:lstStyle>
            <a:lvl1pPr>
              <a:defRPr sz="3600">
                <a:solidFill>
                  <a:schemeClr val="bg1"/>
                </a:solidFill>
                <a:latin typeface="Archer Office" panose="02000000000000000000"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298308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section">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994186C-2FD5-4C60-98B2-8E75DF6AEE5C}"/>
              </a:ext>
            </a:extLst>
          </p:cNvPr>
          <p:cNvSpPr>
            <a:spLocks noGrp="1"/>
          </p:cNvSpPr>
          <p:nvPr>
            <p:ph type="pic" sz="quarter" idx="15"/>
          </p:nvPr>
        </p:nvSpPr>
        <p:spPr>
          <a:xfrm>
            <a:off x="0" y="1"/>
            <a:ext cx="12192000" cy="5359399"/>
          </a:xfrm>
        </p:spPr>
        <p:txBody>
          <a:bodyPr/>
          <a:lstStyle/>
          <a:p>
            <a:r>
              <a:rPr lang="en-US"/>
              <a:t>Click icon to add picture</a:t>
            </a:r>
            <a:endParaRPr lang="en-GB"/>
          </a:p>
        </p:txBody>
      </p:sp>
      <p:sp>
        <p:nvSpPr>
          <p:cNvPr id="3" name="Rectangle 2">
            <a:extLst>
              <a:ext uri="{FF2B5EF4-FFF2-40B4-BE49-F238E27FC236}">
                <a16:creationId xmlns:a16="http://schemas.microsoft.com/office/drawing/2014/main" id="{2BBBB8CC-E74F-48E4-A115-6AE3E7368463}"/>
              </a:ext>
            </a:extLst>
          </p:cNvPr>
          <p:cNvSpPr/>
          <p:nvPr userDrawn="1"/>
        </p:nvSpPr>
        <p:spPr>
          <a:xfrm>
            <a:off x="0" y="5359400"/>
            <a:ext cx="12192000" cy="149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5">
            <a:extLst>
              <a:ext uri="{FF2B5EF4-FFF2-40B4-BE49-F238E27FC236}">
                <a16:creationId xmlns:a16="http://schemas.microsoft.com/office/drawing/2014/main" id="{6A76D531-4343-4F78-86D1-3367661FEF93}"/>
              </a:ext>
            </a:extLst>
          </p:cNvPr>
          <p:cNvSpPr>
            <a:spLocks noGrp="1"/>
          </p:cNvSpPr>
          <p:nvPr>
            <p:ph type="sldNum" sz="quarter" idx="12"/>
          </p:nvPr>
        </p:nvSpPr>
        <p:spPr>
          <a:xfrm>
            <a:off x="496957" y="6356350"/>
            <a:ext cx="367747" cy="365125"/>
          </a:xfrm>
          <a:prstGeom prst="rect">
            <a:avLst/>
          </a:prstGeom>
        </p:spPr>
        <p:txBody>
          <a:bodyPr/>
          <a:lstStyle/>
          <a:p>
            <a:fld id="{6CC5391D-9986-D24D-B7A9-6DA3BE03CE6C}" type="slidenum">
              <a:rPr lang="en-US" smtClean="0"/>
              <a:t>‹#›</a:t>
            </a:fld>
            <a:endParaRPr lang="en-US"/>
          </a:p>
        </p:txBody>
      </p:sp>
      <p:pic>
        <p:nvPicPr>
          <p:cNvPr id="13" name="Graphic 12">
            <a:extLst>
              <a:ext uri="{FF2B5EF4-FFF2-40B4-BE49-F238E27FC236}">
                <a16:creationId xmlns:a16="http://schemas.microsoft.com/office/drawing/2014/main" id="{0925E667-B5A3-4789-B1F5-7E0EB62845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6114" y="6342668"/>
            <a:ext cx="814886" cy="211527"/>
          </a:xfrm>
          <a:prstGeom prst="rect">
            <a:avLst/>
          </a:prstGeom>
        </p:spPr>
      </p:pic>
      <p:sp>
        <p:nvSpPr>
          <p:cNvPr id="2" name="Title 1">
            <a:extLst>
              <a:ext uri="{FF2B5EF4-FFF2-40B4-BE49-F238E27FC236}">
                <a16:creationId xmlns:a16="http://schemas.microsoft.com/office/drawing/2014/main" id="{083C3EFC-3008-487C-B526-6945FA43E953}"/>
              </a:ext>
            </a:extLst>
          </p:cNvPr>
          <p:cNvSpPr>
            <a:spLocks noGrp="1"/>
          </p:cNvSpPr>
          <p:nvPr>
            <p:ph type="title"/>
          </p:nvPr>
        </p:nvSpPr>
        <p:spPr>
          <a:xfrm>
            <a:off x="496957" y="5594346"/>
            <a:ext cx="10259943" cy="1028701"/>
          </a:xfrm>
        </p:spPr>
        <p:txBody>
          <a:bodyPr>
            <a:normAutofit/>
          </a:bodyPr>
          <a:lstStyle>
            <a:lvl1pPr>
              <a:defRPr sz="3600">
                <a:solidFill>
                  <a:schemeClr val="bg1"/>
                </a:solidFill>
                <a:latin typeface="Archer Office" panose="02000000000000000000"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065316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section">
    <p:bg>
      <p:bgPr>
        <a:solidFill>
          <a:srgbClr val="959C9D"/>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6A76D531-4343-4F78-86D1-3367661FEF93}"/>
              </a:ext>
            </a:extLst>
          </p:cNvPr>
          <p:cNvSpPr>
            <a:spLocks noGrp="1"/>
          </p:cNvSpPr>
          <p:nvPr>
            <p:ph type="sldNum" sz="quarter" idx="12"/>
          </p:nvPr>
        </p:nvSpPr>
        <p:spPr>
          <a:xfrm>
            <a:off x="496957" y="6356350"/>
            <a:ext cx="367747" cy="365125"/>
          </a:xfrm>
          <a:prstGeom prst="rect">
            <a:avLst/>
          </a:prstGeom>
        </p:spPr>
        <p:txBody>
          <a:bodyPr/>
          <a:lstStyle/>
          <a:p>
            <a:fld id="{6CC5391D-9986-D24D-B7A9-6DA3BE03CE6C}" type="slidenum">
              <a:rPr lang="en-US" smtClean="0"/>
              <a:t>‹#›</a:t>
            </a:fld>
            <a:endParaRPr lang="en-US"/>
          </a:p>
        </p:txBody>
      </p:sp>
      <p:pic>
        <p:nvPicPr>
          <p:cNvPr id="10" name="Graphic 9">
            <a:extLst>
              <a:ext uri="{FF2B5EF4-FFF2-40B4-BE49-F238E27FC236}">
                <a16:creationId xmlns:a16="http://schemas.microsoft.com/office/drawing/2014/main" id="{7DA7E5FF-4B81-433C-8713-522E303CC058}"/>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50000" b="5980"/>
          <a:stretch/>
        </p:blipFill>
        <p:spPr>
          <a:xfrm>
            <a:off x="7052842" y="821797"/>
            <a:ext cx="5139158" cy="5435858"/>
          </a:xfrm>
          <a:prstGeom prst="rect">
            <a:avLst/>
          </a:prstGeom>
        </p:spPr>
      </p:pic>
      <p:pic>
        <p:nvPicPr>
          <p:cNvPr id="13" name="Graphic 12">
            <a:extLst>
              <a:ext uri="{FF2B5EF4-FFF2-40B4-BE49-F238E27FC236}">
                <a16:creationId xmlns:a16="http://schemas.microsoft.com/office/drawing/2014/main" id="{0925E667-B5A3-4789-B1F5-7E0EB628458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96114" y="6342668"/>
            <a:ext cx="814886" cy="211527"/>
          </a:xfrm>
          <a:prstGeom prst="rect">
            <a:avLst/>
          </a:prstGeom>
        </p:spPr>
      </p:pic>
      <p:sp>
        <p:nvSpPr>
          <p:cNvPr id="2" name="Title 1">
            <a:extLst>
              <a:ext uri="{FF2B5EF4-FFF2-40B4-BE49-F238E27FC236}">
                <a16:creationId xmlns:a16="http://schemas.microsoft.com/office/drawing/2014/main" id="{083C3EFC-3008-487C-B526-6945FA43E953}"/>
              </a:ext>
            </a:extLst>
          </p:cNvPr>
          <p:cNvSpPr>
            <a:spLocks noGrp="1"/>
          </p:cNvSpPr>
          <p:nvPr>
            <p:ph type="title"/>
          </p:nvPr>
        </p:nvSpPr>
        <p:spPr>
          <a:xfrm>
            <a:off x="591387" y="2702839"/>
            <a:ext cx="6402732" cy="1452321"/>
          </a:xfrm>
        </p:spPr>
        <p:txBody>
          <a:bodyPr>
            <a:normAutofit/>
          </a:bodyPr>
          <a:lstStyle>
            <a:lvl1pPr>
              <a:defRPr sz="3600">
                <a:solidFill>
                  <a:schemeClr val="bg1"/>
                </a:solidFill>
                <a:latin typeface="Archer Office" panose="02000000000000000000"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3428533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2">
    <p:bg>
      <p:bgPr>
        <a:solidFill>
          <a:srgbClr val="959C9D"/>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6A76D531-4343-4F78-86D1-3367661FEF93}"/>
              </a:ext>
            </a:extLst>
          </p:cNvPr>
          <p:cNvSpPr>
            <a:spLocks noGrp="1"/>
          </p:cNvSpPr>
          <p:nvPr>
            <p:ph type="sldNum" sz="quarter" idx="12"/>
          </p:nvPr>
        </p:nvSpPr>
        <p:spPr>
          <a:xfrm>
            <a:off x="496957" y="6356350"/>
            <a:ext cx="367747" cy="365125"/>
          </a:xfrm>
          <a:prstGeom prst="rect">
            <a:avLst/>
          </a:prstGeom>
        </p:spPr>
        <p:txBody>
          <a:bodyPr/>
          <a:lstStyle/>
          <a:p>
            <a:fld id="{6CC5391D-9986-D24D-B7A9-6DA3BE03CE6C}" type="slidenum">
              <a:rPr lang="en-US" smtClean="0"/>
              <a:t>‹#›</a:t>
            </a:fld>
            <a:endParaRPr lang="en-US"/>
          </a:p>
        </p:txBody>
      </p:sp>
      <p:pic>
        <p:nvPicPr>
          <p:cNvPr id="13" name="Graphic 12">
            <a:extLst>
              <a:ext uri="{FF2B5EF4-FFF2-40B4-BE49-F238E27FC236}">
                <a16:creationId xmlns:a16="http://schemas.microsoft.com/office/drawing/2014/main" id="{0925E667-B5A3-4789-B1F5-7E0EB62845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6114" y="6342668"/>
            <a:ext cx="814886" cy="211527"/>
          </a:xfrm>
          <a:prstGeom prst="rect">
            <a:avLst/>
          </a:prstGeom>
        </p:spPr>
      </p:pic>
      <p:pic>
        <p:nvPicPr>
          <p:cNvPr id="11" name="Graphic 10">
            <a:extLst>
              <a:ext uri="{FF2B5EF4-FFF2-40B4-BE49-F238E27FC236}">
                <a16:creationId xmlns:a16="http://schemas.microsoft.com/office/drawing/2014/main" id="{9538A3D1-2D9B-4299-9D8B-717254CFC5B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r="50000"/>
          <a:stretch/>
        </p:blipFill>
        <p:spPr>
          <a:xfrm rot="10800000">
            <a:off x="7187878" y="818794"/>
            <a:ext cx="5004122" cy="5629637"/>
          </a:xfrm>
          <a:prstGeom prst="rect">
            <a:avLst/>
          </a:prstGeom>
        </p:spPr>
      </p:pic>
      <p:sp>
        <p:nvSpPr>
          <p:cNvPr id="12" name="Title 2">
            <a:extLst>
              <a:ext uri="{FF2B5EF4-FFF2-40B4-BE49-F238E27FC236}">
                <a16:creationId xmlns:a16="http://schemas.microsoft.com/office/drawing/2014/main" id="{AD5B03EC-D6B3-484C-A934-4D7C6F0FA98E}"/>
              </a:ext>
            </a:extLst>
          </p:cNvPr>
          <p:cNvSpPr>
            <a:spLocks noGrp="1"/>
          </p:cNvSpPr>
          <p:nvPr>
            <p:ph type="title"/>
          </p:nvPr>
        </p:nvSpPr>
        <p:spPr>
          <a:xfrm>
            <a:off x="496957" y="2960289"/>
            <a:ext cx="6373743" cy="1158874"/>
          </a:xfrm>
        </p:spPr>
        <p:txBody>
          <a:bodyPr>
            <a:normAutofit/>
          </a:bodyPr>
          <a:lstStyle>
            <a:lvl1pPr>
              <a:defRPr sz="3600">
                <a:solidFill>
                  <a:schemeClr val="bg1"/>
                </a:solidFill>
                <a:latin typeface="Archer Office" panose="02000000000000000000"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072765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3">
    <p:bg>
      <p:bgPr>
        <a:solidFill>
          <a:srgbClr val="959C9D"/>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6A76D531-4343-4F78-86D1-3367661FEF93}"/>
              </a:ext>
            </a:extLst>
          </p:cNvPr>
          <p:cNvSpPr>
            <a:spLocks noGrp="1"/>
          </p:cNvSpPr>
          <p:nvPr>
            <p:ph type="sldNum" sz="quarter" idx="12"/>
          </p:nvPr>
        </p:nvSpPr>
        <p:spPr>
          <a:xfrm>
            <a:off x="496957" y="6356350"/>
            <a:ext cx="367747" cy="365125"/>
          </a:xfrm>
          <a:prstGeom prst="rect">
            <a:avLst/>
          </a:prstGeom>
        </p:spPr>
        <p:txBody>
          <a:bodyPr/>
          <a:lstStyle/>
          <a:p>
            <a:fld id="{6CC5391D-9986-D24D-B7A9-6DA3BE03CE6C}" type="slidenum">
              <a:rPr lang="en-US" smtClean="0"/>
              <a:t>‹#›</a:t>
            </a:fld>
            <a:endParaRPr lang="en-US"/>
          </a:p>
        </p:txBody>
      </p:sp>
      <p:pic>
        <p:nvPicPr>
          <p:cNvPr id="13" name="Graphic 12">
            <a:extLst>
              <a:ext uri="{FF2B5EF4-FFF2-40B4-BE49-F238E27FC236}">
                <a16:creationId xmlns:a16="http://schemas.microsoft.com/office/drawing/2014/main" id="{0925E667-B5A3-4789-B1F5-7E0EB62845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6114" y="6342668"/>
            <a:ext cx="814886" cy="211527"/>
          </a:xfrm>
          <a:prstGeom prst="rect">
            <a:avLst/>
          </a:prstGeom>
        </p:spPr>
      </p:pic>
      <p:grpSp>
        <p:nvGrpSpPr>
          <p:cNvPr id="2" name="Group 1">
            <a:extLst>
              <a:ext uri="{FF2B5EF4-FFF2-40B4-BE49-F238E27FC236}">
                <a16:creationId xmlns:a16="http://schemas.microsoft.com/office/drawing/2014/main" id="{55425C6D-9855-4FC6-931B-F823A7FB64E0}"/>
              </a:ext>
            </a:extLst>
          </p:cNvPr>
          <p:cNvGrpSpPr/>
          <p:nvPr userDrawn="1"/>
        </p:nvGrpSpPr>
        <p:grpSpPr>
          <a:xfrm>
            <a:off x="5224339" y="1973466"/>
            <a:ext cx="3838640" cy="4748009"/>
            <a:chOff x="4587730" y="1609576"/>
            <a:chExt cx="4721499" cy="5840016"/>
          </a:xfrm>
        </p:grpSpPr>
        <p:sp>
          <p:nvSpPr>
            <p:cNvPr id="12" name="Freeform: Shape 11">
              <a:extLst>
                <a:ext uri="{FF2B5EF4-FFF2-40B4-BE49-F238E27FC236}">
                  <a16:creationId xmlns:a16="http://schemas.microsoft.com/office/drawing/2014/main" id="{6AC3CFBC-7091-4A33-8D39-DD413A663A94}"/>
                </a:ext>
              </a:extLst>
            </p:cNvPr>
            <p:cNvSpPr/>
            <p:nvPr userDrawn="1"/>
          </p:nvSpPr>
          <p:spPr>
            <a:xfrm>
              <a:off x="4587730" y="1609576"/>
              <a:ext cx="3641534" cy="5840016"/>
            </a:xfrm>
            <a:custGeom>
              <a:avLst/>
              <a:gdLst>
                <a:gd name="connsiteX0" fmla="*/ 3637518 w 3641534"/>
                <a:gd name="connsiteY0" fmla="*/ 6697 h 5840015"/>
                <a:gd name="connsiteX1" fmla="*/ 6694 w 3641534"/>
                <a:gd name="connsiteY1" fmla="*/ 3639294 h 5840015"/>
                <a:gd name="connsiteX2" fmla="*/ 748389 w 3641534"/>
                <a:gd name="connsiteY2" fmla="*/ 5838676 h 5840015"/>
                <a:gd name="connsiteX3" fmla="*/ 3636626 w 3641534"/>
                <a:gd name="connsiteY3" fmla="*/ 3639294 h 5840015"/>
                <a:gd name="connsiteX4" fmla="*/ 3636626 w 3641534"/>
                <a:gd name="connsiteY4" fmla="*/ 6697 h 584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534" h="5840015">
                  <a:moveTo>
                    <a:pt x="3637518" y="6697"/>
                  </a:moveTo>
                  <a:cubicBezTo>
                    <a:pt x="1632889" y="6697"/>
                    <a:pt x="6694" y="1632793"/>
                    <a:pt x="6694" y="3639294"/>
                  </a:cubicBezTo>
                  <a:cubicBezTo>
                    <a:pt x="6694" y="4466184"/>
                    <a:pt x="283379" y="5228779"/>
                    <a:pt x="748389" y="5838676"/>
                  </a:cubicBezTo>
                  <a:lnTo>
                    <a:pt x="3636626" y="3639294"/>
                  </a:lnTo>
                  <a:lnTo>
                    <a:pt x="3636626" y="6697"/>
                  </a:lnTo>
                  <a:close/>
                </a:path>
              </a:pathLst>
            </a:custGeom>
            <a:solidFill>
              <a:srgbClr val="D56920"/>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3D59AC9C-CFD9-40B5-8DFF-7FF107E9F879}"/>
                </a:ext>
              </a:extLst>
            </p:cNvPr>
            <p:cNvSpPr/>
            <p:nvPr userDrawn="1"/>
          </p:nvSpPr>
          <p:spPr>
            <a:xfrm>
              <a:off x="7372433" y="4217937"/>
              <a:ext cx="1936796" cy="3098602"/>
            </a:xfrm>
            <a:custGeom>
              <a:avLst/>
              <a:gdLst>
                <a:gd name="connsiteX0" fmla="*/ 1931888 w 1936796"/>
                <a:gd name="connsiteY0" fmla="*/ 6697 h 3098601"/>
                <a:gd name="connsiteX1" fmla="*/ 6694 w 1936796"/>
                <a:gd name="connsiteY1" fmla="*/ 1932831 h 3098601"/>
                <a:gd name="connsiteX2" fmla="*/ 400301 w 1936796"/>
                <a:gd name="connsiteY2" fmla="*/ 3099048 h 3098601"/>
                <a:gd name="connsiteX3" fmla="*/ 1931888 w 1936796"/>
                <a:gd name="connsiteY3" fmla="*/ 1932831 h 3098601"/>
                <a:gd name="connsiteX4" fmla="*/ 1931888 w 1936796"/>
                <a:gd name="connsiteY4" fmla="*/ 6697 h 3098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796" h="3098601">
                  <a:moveTo>
                    <a:pt x="1931888" y="6697"/>
                  </a:moveTo>
                  <a:cubicBezTo>
                    <a:pt x="868881" y="6697"/>
                    <a:pt x="6694" y="869305"/>
                    <a:pt x="6694" y="1932831"/>
                  </a:cubicBezTo>
                  <a:cubicBezTo>
                    <a:pt x="6694" y="2371279"/>
                    <a:pt x="153069" y="2775794"/>
                    <a:pt x="400301" y="3099048"/>
                  </a:cubicBezTo>
                  <a:lnTo>
                    <a:pt x="1931888" y="1932831"/>
                  </a:lnTo>
                  <a:lnTo>
                    <a:pt x="1931888" y="6697"/>
                  </a:lnTo>
                  <a:close/>
                </a:path>
              </a:pathLst>
            </a:custGeom>
            <a:solidFill>
              <a:srgbClr val="DB9913"/>
            </a:solidFill>
            <a:ln w="9525" cap="flat">
              <a:noFill/>
              <a:prstDash val="solid"/>
              <a:miter/>
            </a:ln>
          </p:spPr>
          <p:txBody>
            <a:bodyPr rtlCol="0" anchor="ctr"/>
            <a:lstStyle/>
            <a:p>
              <a:endParaRPr lang="en-GB"/>
            </a:p>
          </p:txBody>
        </p:sp>
      </p:grpSp>
      <p:sp>
        <p:nvSpPr>
          <p:cNvPr id="15" name="Freeform: Shape 14">
            <a:extLst>
              <a:ext uri="{FF2B5EF4-FFF2-40B4-BE49-F238E27FC236}">
                <a16:creationId xmlns:a16="http://schemas.microsoft.com/office/drawing/2014/main" id="{EEB898FE-9DC6-42AA-9B9B-735165ED6D4A}"/>
              </a:ext>
            </a:extLst>
          </p:cNvPr>
          <p:cNvSpPr/>
          <p:nvPr userDrawn="1"/>
        </p:nvSpPr>
        <p:spPr>
          <a:xfrm>
            <a:off x="9266810" y="2112672"/>
            <a:ext cx="2249886" cy="2250984"/>
          </a:xfrm>
          <a:custGeom>
            <a:avLst/>
            <a:gdLst>
              <a:gd name="connsiteX0" fmla="*/ 2475440 w 2481241"/>
              <a:gd name="connsiteY0" fmla="*/ 1241673 h 2482453"/>
              <a:gd name="connsiteX1" fmla="*/ 1241067 w 2481241"/>
              <a:gd name="connsiteY1" fmla="*/ 2476649 h 2482453"/>
              <a:gd name="connsiteX2" fmla="*/ 6694 w 2481241"/>
              <a:gd name="connsiteY2" fmla="*/ 1241673 h 2482453"/>
              <a:gd name="connsiteX3" fmla="*/ 1241067 w 2481241"/>
              <a:gd name="connsiteY3" fmla="*/ 6697 h 2482453"/>
              <a:gd name="connsiteX4" fmla="*/ 2475440 w 2481241"/>
              <a:gd name="connsiteY4" fmla="*/ 1241673 h 2482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241" h="2482453">
                <a:moveTo>
                  <a:pt x="2475440" y="1241673"/>
                </a:moveTo>
                <a:cubicBezTo>
                  <a:pt x="2475440" y="1923732"/>
                  <a:pt x="1922793" y="2476649"/>
                  <a:pt x="1241067" y="2476649"/>
                </a:cubicBezTo>
                <a:cubicBezTo>
                  <a:pt x="559342" y="2476649"/>
                  <a:pt x="6694" y="1923732"/>
                  <a:pt x="6694" y="1241673"/>
                </a:cubicBezTo>
                <a:cubicBezTo>
                  <a:pt x="6694" y="559615"/>
                  <a:pt x="559342" y="6697"/>
                  <a:pt x="1241067" y="6697"/>
                </a:cubicBezTo>
                <a:cubicBezTo>
                  <a:pt x="1922793" y="6697"/>
                  <a:pt x="2475440" y="559615"/>
                  <a:pt x="2475440" y="1241673"/>
                </a:cubicBezTo>
                <a:close/>
              </a:path>
            </a:pathLst>
          </a:custGeom>
          <a:solidFill>
            <a:srgbClr val="009498"/>
          </a:solidFill>
          <a:ln w="9525" cap="flat">
            <a:noFill/>
            <a:prstDash val="solid"/>
            <a:miter/>
          </a:ln>
        </p:spPr>
        <p:txBody>
          <a:bodyPr rtlCol="0" anchor="ctr"/>
          <a:lstStyle/>
          <a:p>
            <a:endParaRPr lang="en-GB"/>
          </a:p>
        </p:txBody>
      </p:sp>
      <p:sp>
        <p:nvSpPr>
          <p:cNvPr id="3" name="Title 2">
            <a:extLst>
              <a:ext uri="{FF2B5EF4-FFF2-40B4-BE49-F238E27FC236}">
                <a16:creationId xmlns:a16="http://schemas.microsoft.com/office/drawing/2014/main" id="{F274161E-32FF-40F4-A6C8-76BCDFD2AF25}"/>
              </a:ext>
            </a:extLst>
          </p:cNvPr>
          <p:cNvSpPr>
            <a:spLocks noGrp="1"/>
          </p:cNvSpPr>
          <p:nvPr>
            <p:ph type="title"/>
          </p:nvPr>
        </p:nvSpPr>
        <p:spPr>
          <a:xfrm>
            <a:off x="434009" y="2960288"/>
            <a:ext cx="6528853" cy="1158875"/>
          </a:xfrm>
        </p:spPr>
        <p:txBody>
          <a:bodyPr>
            <a:normAutofit/>
          </a:bodyPr>
          <a:lstStyle>
            <a:lvl1pPr>
              <a:defRPr sz="3600">
                <a:solidFill>
                  <a:schemeClr val="bg1"/>
                </a:solidFill>
                <a:latin typeface="Archer Office" panose="02000000000000000000"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14072740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12">
            <a:extLst>
              <a:ext uri="{FF2B5EF4-FFF2-40B4-BE49-F238E27FC236}">
                <a16:creationId xmlns:a16="http://schemas.microsoft.com/office/drawing/2014/main" id="{C3CD50A7-2013-4FE3-B5AF-A2FA298A88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6114" y="6356350"/>
            <a:ext cx="814886" cy="243798"/>
          </a:xfrm>
          <a:prstGeom prst="rect">
            <a:avLst/>
          </a:prstGeom>
        </p:spPr>
      </p:pic>
      <p:sp>
        <p:nvSpPr>
          <p:cNvPr id="8" name="Slide Number Placeholder 5">
            <a:extLst>
              <a:ext uri="{FF2B5EF4-FFF2-40B4-BE49-F238E27FC236}">
                <a16:creationId xmlns:a16="http://schemas.microsoft.com/office/drawing/2014/main" id="{E80FFD36-4EF3-4BC4-BD3B-1C0BF0EAF7B1}"/>
              </a:ext>
            </a:extLst>
          </p:cNvPr>
          <p:cNvSpPr txBox="1">
            <a:spLocks/>
          </p:cNvSpPr>
          <p:nvPr userDrawn="1"/>
        </p:nvSpPr>
        <p:spPr>
          <a:xfrm>
            <a:off x="496957" y="6356350"/>
            <a:ext cx="506895" cy="365125"/>
          </a:xfrm>
          <a:prstGeom prst="rect">
            <a:avLst/>
          </a:prstGeom>
        </p:spPr>
        <p:txBody>
          <a:bodyPr/>
          <a:lstStyle>
            <a:defPPr>
              <a:defRPr lang="en-US"/>
            </a:defPPr>
            <a:lvl1pPr marL="0" algn="l" defTabSz="914400" rtl="0" eaLnBrk="1" latinLnBrk="0" hangingPunct="1">
              <a:defRPr sz="1200" kern="1200">
                <a:solidFill>
                  <a:srgbClr val="959C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C5391D-9986-D24D-B7A9-6DA3BE03CE6C}" type="slidenum">
              <a:rPr lang="en-US" smtClean="0"/>
              <a:pPr/>
              <a:t>‹#›</a:t>
            </a:fld>
            <a:endParaRPr lang="en-US"/>
          </a:p>
        </p:txBody>
      </p:sp>
    </p:spTree>
    <p:extLst>
      <p:ext uri="{BB962C8B-B14F-4D97-AF65-F5344CB8AC3E}">
        <p14:creationId xmlns:p14="http://schemas.microsoft.com/office/powerpoint/2010/main" val="11600679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FC788-18A2-4AC1-9B17-B554331D91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82740C4-5122-471C-BB5A-1175BFDAA2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4EDA68-95CE-406A-B25C-461E10C59F30}"/>
              </a:ext>
            </a:extLst>
          </p:cNvPr>
          <p:cNvSpPr>
            <a:spLocks noGrp="1"/>
          </p:cNvSpPr>
          <p:nvPr>
            <p:ph type="dt" sz="half" idx="10"/>
          </p:nvPr>
        </p:nvSpPr>
        <p:spPr/>
        <p:txBody>
          <a:bodyPr/>
          <a:lstStyle/>
          <a:p>
            <a:fld id="{41D2B8F4-E425-4ACE-BA2F-B9647F932FDC}" type="datetimeFigureOut">
              <a:rPr lang="en-GB" smtClean="0"/>
              <a:t>22/03/2022</a:t>
            </a:fld>
            <a:endParaRPr lang="en-GB"/>
          </a:p>
        </p:txBody>
      </p:sp>
      <p:sp>
        <p:nvSpPr>
          <p:cNvPr id="5" name="Footer Placeholder 4">
            <a:extLst>
              <a:ext uri="{FF2B5EF4-FFF2-40B4-BE49-F238E27FC236}">
                <a16:creationId xmlns:a16="http://schemas.microsoft.com/office/drawing/2014/main" id="{7C9C8F58-0B51-4B2C-85E6-2504DDE920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BD9DA6-AA16-4EC9-AE21-5D8E8FDE203D}"/>
              </a:ext>
            </a:extLst>
          </p:cNvPr>
          <p:cNvSpPr>
            <a:spLocks noGrp="1"/>
          </p:cNvSpPr>
          <p:nvPr>
            <p:ph type="sldNum" sz="quarter" idx="12"/>
          </p:nvPr>
        </p:nvSpPr>
        <p:spPr/>
        <p:txBody>
          <a:bodyPr/>
          <a:lstStyle/>
          <a:p>
            <a:fld id="{1B20E3EE-5F4A-423B-9520-73AE1E2FE55D}" type="slidenum">
              <a:rPr lang="en-GB" smtClean="0"/>
              <a:t>‹#›</a:t>
            </a:fld>
            <a:endParaRPr lang="en-GB"/>
          </a:p>
        </p:txBody>
      </p:sp>
    </p:spTree>
    <p:extLst>
      <p:ext uri="{BB962C8B-B14F-4D97-AF65-F5344CB8AC3E}">
        <p14:creationId xmlns:p14="http://schemas.microsoft.com/office/powerpoint/2010/main" val="37474227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561EA-AD54-4009-9C1C-1F1B0E4DD5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87A8B8-9B41-4126-9352-DA969881DD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66C224-B62A-4204-84D2-551D47DD2036}"/>
              </a:ext>
            </a:extLst>
          </p:cNvPr>
          <p:cNvSpPr>
            <a:spLocks noGrp="1"/>
          </p:cNvSpPr>
          <p:nvPr>
            <p:ph type="dt" sz="half" idx="10"/>
          </p:nvPr>
        </p:nvSpPr>
        <p:spPr/>
        <p:txBody>
          <a:bodyPr/>
          <a:lstStyle/>
          <a:p>
            <a:fld id="{41D2B8F4-E425-4ACE-BA2F-B9647F932FDC}" type="datetimeFigureOut">
              <a:rPr lang="en-GB" smtClean="0"/>
              <a:t>22/03/2022</a:t>
            </a:fld>
            <a:endParaRPr lang="en-GB"/>
          </a:p>
        </p:txBody>
      </p:sp>
      <p:sp>
        <p:nvSpPr>
          <p:cNvPr id="5" name="Footer Placeholder 4">
            <a:extLst>
              <a:ext uri="{FF2B5EF4-FFF2-40B4-BE49-F238E27FC236}">
                <a16:creationId xmlns:a16="http://schemas.microsoft.com/office/drawing/2014/main" id="{59358263-4127-43B6-ADD7-5BB6745B27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ABF7BB-047F-4474-8253-0BE1BACBDBFB}"/>
              </a:ext>
            </a:extLst>
          </p:cNvPr>
          <p:cNvSpPr>
            <a:spLocks noGrp="1"/>
          </p:cNvSpPr>
          <p:nvPr>
            <p:ph type="sldNum" sz="quarter" idx="12"/>
          </p:nvPr>
        </p:nvSpPr>
        <p:spPr/>
        <p:txBody>
          <a:bodyPr/>
          <a:lstStyle/>
          <a:p>
            <a:fld id="{1B20E3EE-5F4A-423B-9520-73AE1E2FE55D}" type="slidenum">
              <a:rPr lang="en-GB" smtClean="0"/>
              <a:t>‹#›</a:t>
            </a:fld>
            <a:endParaRPr lang="en-GB"/>
          </a:p>
        </p:txBody>
      </p:sp>
    </p:spTree>
    <p:extLst>
      <p:ext uri="{BB962C8B-B14F-4D97-AF65-F5344CB8AC3E}">
        <p14:creationId xmlns:p14="http://schemas.microsoft.com/office/powerpoint/2010/main" val="26772470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A1DB-7FC5-4F0D-BC9A-2103D426EFCD}"/>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23B8500-8673-40BD-9E13-B0652DE6CF12}"/>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1D8924-9FE7-4BFF-9463-A8D5252D64B5}"/>
              </a:ext>
            </a:extLst>
          </p:cNvPr>
          <p:cNvSpPr>
            <a:spLocks noGrp="1"/>
          </p:cNvSpPr>
          <p:nvPr>
            <p:ph type="dt" sz="half" idx="10"/>
          </p:nvPr>
        </p:nvSpPr>
        <p:spPr/>
        <p:txBody>
          <a:bodyPr/>
          <a:lstStyle/>
          <a:p>
            <a:fld id="{41D2B8F4-E425-4ACE-BA2F-B9647F932FDC}" type="datetimeFigureOut">
              <a:rPr lang="en-GB" smtClean="0"/>
              <a:t>22/03/2022</a:t>
            </a:fld>
            <a:endParaRPr lang="en-GB"/>
          </a:p>
        </p:txBody>
      </p:sp>
      <p:sp>
        <p:nvSpPr>
          <p:cNvPr id="5" name="Footer Placeholder 4">
            <a:extLst>
              <a:ext uri="{FF2B5EF4-FFF2-40B4-BE49-F238E27FC236}">
                <a16:creationId xmlns:a16="http://schemas.microsoft.com/office/drawing/2014/main" id="{EF3924BB-309F-4C63-B888-214810D17F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D2D3A5-D8C1-420C-8CCB-CC1D84FBB666}"/>
              </a:ext>
            </a:extLst>
          </p:cNvPr>
          <p:cNvSpPr>
            <a:spLocks noGrp="1"/>
          </p:cNvSpPr>
          <p:nvPr>
            <p:ph type="sldNum" sz="quarter" idx="12"/>
          </p:nvPr>
        </p:nvSpPr>
        <p:spPr/>
        <p:txBody>
          <a:bodyPr/>
          <a:lstStyle/>
          <a:p>
            <a:fld id="{1B20E3EE-5F4A-423B-9520-73AE1E2FE55D}" type="slidenum">
              <a:rPr lang="en-GB" smtClean="0"/>
              <a:t>‹#›</a:t>
            </a:fld>
            <a:endParaRPr lang="en-GB"/>
          </a:p>
        </p:txBody>
      </p:sp>
    </p:spTree>
    <p:extLst>
      <p:ext uri="{BB962C8B-B14F-4D97-AF65-F5344CB8AC3E}">
        <p14:creationId xmlns:p14="http://schemas.microsoft.com/office/powerpoint/2010/main" val="32084130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0C3C3-E9E4-45CD-8DEB-82E614FBC7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63B7E2-5B57-4370-A2F7-A9067806E7D1}"/>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17036B-AF88-4CC2-B3C9-313DC4D8C14D}"/>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4B18C8A-7E8B-44F8-B82D-6C5CDEC5BF8C}"/>
              </a:ext>
            </a:extLst>
          </p:cNvPr>
          <p:cNvSpPr>
            <a:spLocks noGrp="1"/>
          </p:cNvSpPr>
          <p:nvPr>
            <p:ph type="dt" sz="half" idx="10"/>
          </p:nvPr>
        </p:nvSpPr>
        <p:spPr/>
        <p:txBody>
          <a:bodyPr/>
          <a:lstStyle/>
          <a:p>
            <a:fld id="{41D2B8F4-E425-4ACE-BA2F-B9647F932FDC}" type="datetimeFigureOut">
              <a:rPr lang="en-GB" smtClean="0"/>
              <a:t>22/03/2022</a:t>
            </a:fld>
            <a:endParaRPr lang="en-GB"/>
          </a:p>
        </p:txBody>
      </p:sp>
      <p:sp>
        <p:nvSpPr>
          <p:cNvPr id="6" name="Footer Placeholder 5">
            <a:extLst>
              <a:ext uri="{FF2B5EF4-FFF2-40B4-BE49-F238E27FC236}">
                <a16:creationId xmlns:a16="http://schemas.microsoft.com/office/drawing/2014/main" id="{53B9FF8D-CA1E-4433-B24D-3E0F385452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FA7FBB-7DFE-40A1-9841-4D308C224239}"/>
              </a:ext>
            </a:extLst>
          </p:cNvPr>
          <p:cNvSpPr>
            <a:spLocks noGrp="1"/>
          </p:cNvSpPr>
          <p:nvPr>
            <p:ph type="sldNum" sz="quarter" idx="12"/>
          </p:nvPr>
        </p:nvSpPr>
        <p:spPr/>
        <p:txBody>
          <a:bodyPr/>
          <a:lstStyle/>
          <a:p>
            <a:fld id="{1B20E3EE-5F4A-423B-9520-73AE1E2FE55D}" type="slidenum">
              <a:rPr lang="en-GB" smtClean="0"/>
              <a:t>‹#›</a:t>
            </a:fld>
            <a:endParaRPr lang="en-GB"/>
          </a:p>
        </p:txBody>
      </p:sp>
    </p:spTree>
    <p:extLst>
      <p:ext uri="{BB962C8B-B14F-4D97-AF65-F5344CB8AC3E}">
        <p14:creationId xmlns:p14="http://schemas.microsoft.com/office/powerpoint/2010/main" val="319181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6" y="188916"/>
            <a:ext cx="11523133" cy="503783"/>
          </a:xfrm>
          <a:prstGeom prst="rect">
            <a:avLst/>
          </a:prstGeom>
        </p:spPr>
        <p:txBody>
          <a:bodyPr lIns="91407" tIns="45705" rIns="91407" bIns="4570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41"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209"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6" y="692697"/>
            <a:ext cx="11523133" cy="360040"/>
          </a:xfrm>
        </p:spPr>
        <p:txBody>
          <a:bodyPr>
            <a:normAutofit/>
          </a:bodyPr>
          <a:lstStyle>
            <a:lvl1pPr>
              <a:defRPr sz="2200" baseline="0">
                <a:solidFill>
                  <a:srgbClr val="0072C6"/>
                </a:solidFill>
                <a:latin typeface="+mn-lt"/>
              </a:defRPr>
            </a:lvl1pPr>
          </a:lstStyle>
          <a:p>
            <a:pPr lvl="0"/>
            <a:r>
              <a:rPr lang="en-GB" dirty="0"/>
              <a:t>Subtitle </a:t>
            </a:r>
          </a:p>
        </p:txBody>
      </p:sp>
      <p:sp>
        <p:nvSpPr>
          <p:cNvPr id="8" name="Title 1"/>
          <p:cNvSpPr txBox="1">
            <a:spLocks/>
          </p:cNvSpPr>
          <p:nvPr userDrawn="1"/>
        </p:nvSpPr>
        <p:spPr>
          <a:xfrm>
            <a:off x="336000" y="190805"/>
            <a:ext cx="11523133" cy="503783"/>
          </a:xfrm>
          <a:prstGeom prst="rect">
            <a:avLst/>
          </a:prstGeom>
          <a:solidFill>
            <a:srgbClr val="0072C6"/>
          </a:solidFill>
        </p:spPr>
        <p:txBody>
          <a:bodyPr lIns="91407" tIns="45705" rIns="91407" bIns="4570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r>
              <a:rPr lang="en-US" sz="2400">
                <a:solidFill>
                  <a:prstClr val="white"/>
                </a:solidFill>
              </a:rPr>
              <a:t>Click to edit Master title style</a:t>
            </a:r>
            <a:endParaRPr lang="en-GB" sz="2400" dirty="0">
              <a:solidFill>
                <a:prstClr val="white"/>
              </a:solidFill>
            </a:endParaRPr>
          </a:p>
        </p:txBody>
      </p:sp>
      <p:sp>
        <p:nvSpPr>
          <p:cNvPr id="9" name="Slide Number Placeholder 1"/>
          <p:cNvSpPr>
            <a:spLocks noGrp="1"/>
          </p:cNvSpPr>
          <p:nvPr>
            <p:ph type="sldNum" sz="quarter" idx="4"/>
          </p:nvPr>
        </p:nvSpPr>
        <p:spPr>
          <a:xfrm>
            <a:off x="9011840" y="6381363"/>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9746704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AA77-0961-4880-ABA1-74CFAE9837CC}"/>
              </a:ext>
            </a:extLst>
          </p:cNvPr>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C500CF-846F-4436-B3B8-E70DAE75960E}"/>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99A639-6771-4B1A-8C54-A26E4D3A34C1}"/>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AADD61-6BCD-461F-B8D9-4F717C4E55D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D801F8-2055-4FC0-B1BF-DF699D4169A3}"/>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DA0344-FF4F-4838-BF64-61ED74FA5FAE}"/>
              </a:ext>
            </a:extLst>
          </p:cNvPr>
          <p:cNvSpPr>
            <a:spLocks noGrp="1"/>
          </p:cNvSpPr>
          <p:nvPr>
            <p:ph type="dt" sz="half" idx="10"/>
          </p:nvPr>
        </p:nvSpPr>
        <p:spPr/>
        <p:txBody>
          <a:bodyPr/>
          <a:lstStyle/>
          <a:p>
            <a:fld id="{41D2B8F4-E425-4ACE-BA2F-B9647F932FDC}" type="datetimeFigureOut">
              <a:rPr lang="en-GB" smtClean="0"/>
              <a:t>22/03/2022</a:t>
            </a:fld>
            <a:endParaRPr lang="en-GB"/>
          </a:p>
        </p:txBody>
      </p:sp>
      <p:sp>
        <p:nvSpPr>
          <p:cNvPr id="8" name="Footer Placeholder 7">
            <a:extLst>
              <a:ext uri="{FF2B5EF4-FFF2-40B4-BE49-F238E27FC236}">
                <a16:creationId xmlns:a16="http://schemas.microsoft.com/office/drawing/2014/main" id="{E29534B6-6FD6-402D-9D8B-54C910FF84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F399D1-EAC7-47C8-A523-4CA038F86A5B}"/>
              </a:ext>
            </a:extLst>
          </p:cNvPr>
          <p:cNvSpPr>
            <a:spLocks noGrp="1"/>
          </p:cNvSpPr>
          <p:nvPr>
            <p:ph type="sldNum" sz="quarter" idx="12"/>
          </p:nvPr>
        </p:nvSpPr>
        <p:spPr/>
        <p:txBody>
          <a:bodyPr/>
          <a:lstStyle/>
          <a:p>
            <a:fld id="{1B20E3EE-5F4A-423B-9520-73AE1E2FE55D}" type="slidenum">
              <a:rPr lang="en-GB" smtClean="0"/>
              <a:t>‹#›</a:t>
            </a:fld>
            <a:endParaRPr lang="en-GB"/>
          </a:p>
        </p:txBody>
      </p:sp>
    </p:spTree>
    <p:extLst>
      <p:ext uri="{BB962C8B-B14F-4D97-AF65-F5344CB8AC3E}">
        <p14:creationId xmlns:p14="http://schemas.microsoft.com/office/powerpoint/2010/main" val="40746272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A084-7A76-4092-93B8-B939765D63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FC67D7-4916-4A23-83B7-AA380C981049}"/>
              </a:ext>
            </a:extLst>
          </p:cNvPr>
          <p:cNvSpPr>
            <a:spLocks noGrp="1"/>
          </p:cNvSpPr>
          <p:nvPr>
            <p:ph type="dt" sz="half" idx="10"/>
          </p:nvPr>
        </p:nvSpPr>
        <p:spPr/>
        <p:txBody>
          <a:bodyPr/>
          <a:lstStyle/>
          <a:p>
            <a:fld id="{41D2B8F4-E425-4ACE-BA2F-B9647F932FDC}" type="datetimeFigureOut">
              <a:rPr lang="en-GB" smtClean="0"/>
              <a:t>22/03/2022</a:t>
            </a:fld>
            <a:endParaRPr lang="en-GB"/>
          </a:p>
        </p:txBody>
      </p:sp>
      <p:sp>
        <p:nvSpPr>
          <p:cNvPr id="4" name="Footer Placeholder 3">
            <a:extLst>
              <a:ext uri="{FF2B5EF4-FFF2-40B4-BE49-F238E27FC236}">
                <a16:creationId xmlns:a16="http://schemas.microsoft.com/office/drawing/2014/main" id="{6FB68701-157A-4667-92B4-89DEC796E9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8F1797-7C2E-49D5-B46F-01FF24A1E3B2}"/>
              </a:ext>
            </a:extLst>
          </p:cNvPr>
          <p:cNvSpPr>
            <a:spLocks noGrp="1"/>
          </p:cNvSpPr>
          <p:nvPr>
            <p:ph type="sldNum" sz="quarter" idx="12"/>
          </p:nvPr>
        </p:nvSpPr>
        <p:spPr/>
        <p:txBody>
          <a:bodyPr/>
          <a:lstStyle/>
          <a:p>
            <a:fld id="{1B20E3EE-5F4A-423B-9520-73AE1E2FE55D}" type="slidenum">
              <a:rPr lang="en-GB" smtClean="0"/>
              <a:t>‹#›</a:t>
            </a:fld>
            <a:endParaRPr lang="en-GB"/>
          </a:p>
        </p:txBody>
      </p:sp>
    </p:spTree>
    <p:extLst>
      <p:ext uri="{BB962C8B-B14F-4D97-AF65-F5344CB8AC3E}">
        <p14:creationId xmlns:p14="http://schemas.microsoft.com/office/powerpoint/2010/main" val="25703625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6A8994-664A-434E-A786-53897ED7FBEF}"/>
              </a:ext>
            </a:extLst>
          </p:cNvPr>
          <p:cNvSpPr>
            <a:spLocks noGrp="1"/>
          </p:cNvSpPr>
          <p:nvPr>
            <p:ph type="dt" sz="half" idx="10"/>
          </p:nvPr>
        </p:nvSpPr>
        <p:spPr/>
        <p:txBody>
          <a:bodyPr/>
          <a:lstStyle/>
          <a:p>
            <a:fld id="{41D2B8F4-E425-4ACE-BA2F-B9647F932FDC}" type="datetimeFigureOut">
              <a:rPr lang="en-GB" smtClean="0"/>
              <a:t>22/03/2022</a:t>
            </a:fld>
            <a:endParaRPr lang="en-GB"/>
          </a:p>
        </p:txBody>
      </p:sp>
      <p:sp>
        <p:nvSpPr>
          <p:cNvPr id="3" name="Footer Placeholder 2">
            <a:extLst>
              <a:ext uri="{FF2B5EF4-FFF2-40B4-BE49-F238E27FC236}">
                <a16:creationId xmlns:a16="http://schemas.microsoft.com/office/drawing/2014/main" id="{18D99C9B-4A69-4E8D-A137-5625DF2970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5970C42-3165-4889-A1DD-18399A763E87}"/>
              </a:ext>
            </a:extLst>
          </p:cNvPr>
          <p:cNvSpPr>
            <a:spLocks noGrp="1"/>
          </p:cNvSpPr>
          <p:nvPr>
            <p:ph type="sldNum" sz="quarter" idx="12"/>
          </p:nvPr>
        </p:nvSpPr>
        <p:spPr/>
        <p:txBody>
          <a:bodyPr/>
          <a:lstStyle/>
          <a:p>
            <a:fld id="{1B20E3EE-5F4A-423B-9520-73AE1E2FE55D}" type="slidenum">
              <a:rPr lang="en-GB" smtClean="0"/>
              <a:t>‹#›</a:t>
            </a:fld>
            <a:endParaRPr lang="en-GB"/>
          </a:p>
        </p:txBody>
      </p:sp>
    </p:spTree>
    <p:extLst>
      <p:ext uri="{BB962C8B-B14F-4D97-AF65-F5344CB8AC3E}">
        <p14:creationId xmlns:p14="http://schemas.microsoft.com/office/powerpoint/2010/main" val="885307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53B31-42EF-4E50-9756-EA8EB4BEB67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F9C84C-3561-4115-BA6A-18814331644A}"/>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0BB11D-59C0-4560-99A0-CC10F457C72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6B135D-C488-473A-9AD1-ED909ED3F81E}"/>
              </a:ext>
            </a:extLst>
          </p:cNvPr>
          <p:cNvSpPr>
            <a:spLocks noGrp="1"/>
          </p:cNvSpPr>
          <p:nvPr>
            <p:ph type="dt" sz="half" idx="10"/>
          </p:nvPr>
        </p:nvSpPr>
        <p:spPr/>
        <p:txBody>
          <a:bodyPr/>
          <a:lstStyle/>
          <a:p>
            <a:fld id="{41D2B8F4-E425-4ACE-BA2F-B9647F932FDC}" type="datetimeFigureOut">
              <a:rPr lang="en-GB" smtClean="0"/>
              <a:t>22/03/2022</a:t>
            </a:fld>
            <a:endParaRPr lang="en-GB"/>
          </a:p>
        </p:txBody>
      </p:sp>
      <p:sp>
        <p:nvSpPr>
          <p:cNvPr id="6" name="Footer Placeholder 5">
            <a:extLst>
              <a:ext uri="{FF2B5EF4-FFF2-40B4-BE49-F238E27FC236}">
                <a16:creationId xmlns:a16="http://schemas.microsoft.com/office/drawing/2014/main" id="{B6DC6E2A-FB4B-4693-96D5-16F327F0CD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ED469B-9F54-4142-8FFC-02832388A245}"/>
              </a:ext>
            </a:extLst>
          </p:cNvPr>
          <p:cNvSpPr>
            <a:spLocks noGrp="1"/>
          </p:cNvSpPr>
          <p:nvPr>
            <p:ph type="sldNum" sz="quarter" idx="12"/>
          </p:nvPr>
        </p:nvSpPr>
        <p:spPr/>
        <p:txBody>
          <a:bodyPr/>
          <a:lstStyle/>
          <a:p>
            <a:fld id="{1B20E3EE-5F4A-423B-9520-73AE1E2FE55D}" type="slidenum">
              <a:rPr lang="en-GB" smtClean="0"/>
              <a:t>‹#›</a:t>
            </a:fld>
            <a:endParaRPr lang="en-GB"/>
          </a:p>
        </p:txBody>
      </p:sp>
    </p:spTree>
    <p:extLst>
      <p:ext uri="{BB962C8B-B14F-4D97-AF65-F5344CB8AC3E}">
        <p14:creationId xmlns:p14="http://schemas.microsoft.com/office/powerpoint/2010/main" val="2198415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0266-2443-41E4-A779-AC6FDAC6B0F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ACF13FD-1E77-4C80-9C3E-628FB10FAF70}"/>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0D21EA-4D58-4CD5-B818-51520728740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2ED60-7F4D-40E0-9C11-23592708708B}"/>
              </a:ext>
            </a:extLst>
          </p:cNvPr>
          <p:cNvSpPr>
            <a:spLocks noGrp="1"/>
          </p:cNvSpPr>
          <p:nvPr>
            <p:ph type="dt" sz="half" idx="10"/>
          </p:nvPr>
        </p:nvSpPr>
        <p:spPr/>
        <p:txBody>
          <a:bodyPr/>
          <a:lstStyle/>
          <a:p>
            <a:fld id="{41D2B8F4-E425-4ACE-BA2F-B9647F932FDC}" type="datetimeFigureOut">
              <a:rPr lang="en-GB" smtClean="0"/>
              <a:t>22/03/2022</a:t>
            </a:fld>
            <a:endParaRPr lang="en-GB"/>
          </a:p>
        </p:txBody>
      </p:sp>
      <p:sp>
        <p:nvSpPr>
          <p:cNvPr id="6" name="Footer Placeholder 5">
            <a:extLst>
              <a:ext uri="{FF2B5EF4-FFF2-40B4-BE49-F238E27FC236}">
                <a16:creationId xmlns:a16="http://schemas.microsoft.com/office/drawing/2014/main" id="{D1E322D0-3619-4727-A2A1-D292F22721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5DF2DE-A1AC-4ABA-85CD-5FF6A0619F6E}"/>
              </a:ext>
            </a:extLst>
          </p:cNvPr>
          <p:cNvSpPr>
            <a:spLocks noGrp="1"/>
          </p:cNvSpPr>
          <p:nvPr>
            <p:ph type="sldNum" sz="quarter" idx="12"/>
          </p:nvPr>
        </p:nvSpPr>
        <p:spPr/>
        <p:txBody>
          <a:bodyPr/>
          <a:lstStyle/>
          <a:p>
            <a:fld id="{1B20E3EE-5F4A-423B-9520-73AE1E2FE55D}" type="slidenum">
              <a:rPr lang="en-GB" smtClean="0"/>
              <a:t>‹#›</a:t>
            </a:fld>
            <a:endParaRPr lang="en-GB"/>
          </a:p>
        </p:txBody>
      </p:sp>
    </p:spTree>
    <p:extLst>
      <p:ext uri="{BB962C8B-B14F-4D97-AF65-F5344CB8AC3E}">
        <p14:creationId xmlns:p14="http://schemas.microsoft.com/office/powerpoint/2010/main" val="32319020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00F6-BEA7-45C7-931E-E2AC27233B7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E44E0D-12CA-4654-85F0-153D3772A2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907CEE-E3C1-47A6-88B0-126DEBF9A0D2}"/>
              </a:ext>
            </a:extLst>
          </p:cNvPr>
          <p:cNvSpPr>
            <a:spLocks noGrp="1"/>
          </p:cNvSpPr>
          <p:nvPr>
            <p:ph type="dt" sz="half" idx="10"/>
          </p:nvPr>
        </p:nvSpPr>
        <p:spPr/>
        <p:txBody>
          <a:bodyPr/>
          <a:lstStyle/>
          <a:p>
            <a:fld id="{41D2B8F4-E425-4ACE-BA2F-B9647F932FDC}" type="datetimeFigureOut">
              <a:rPr lang="en-GB" smtClean="0"/>
              <a:t>22/03/2022</a:t>
            </a:fld>
            <a:endParaRPr lang="en-GB"/>
          </a:p>
        </p:txBody>
      </p:sp>
      <p:sp>
        <p:nvSpPr>
          <p:cNvPr id="5" name="Footer Placeholder 4">
            <a:extLst>
              <a:ext uri="{FF2B5EF4-FFF2-40B4-BE49-F238E27FC236}">
                <a16:creationId xmlns:a16="http://schemas.microsoft.com/office/drawing/2014/main" id="{1896C422-AD97-4168-BDE0-DF951C0425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2E0076-F365-4D66-A766-91DD054AB392}"/>
              </a:ext>
            </a:extLst>
          </p:cNvPr>
          <p:cNvSpPr>
            <a:spLocks noGrp="1"/>
          </p:cNvSpPr>
          <p:nvPr>
            <p:ph type="sldNum" sz="quarter" idx="12"/>
          </p:nvPr>
        </p:nvSpPr>
        <p:spPr/>
        <p:txBody>
          <a:bodyPr/>
          <a:lstStyle/>
          <a:p>
            <a:fld id="{1B20E3EE-5F4A-423B-9520-73AE1E2FE55D}" type="slidenum">
              <a:rPr lang="en-GB" smtClean="0"/>
              <a:t>‹#›</a:t>
            </a:fld>
            <a:endParaRPr lang="en-GB"/>
          </a:p>
        </p:txBody>
      </p:sp>
    </p:spTree>
    <p:extLst>
      <p:ext uri="{BB962C8B-B14F-4D97-AF65-F5344CB8AC3E}">
        <p14:creationId xmlns:p14="http://schemas.microsoft.com/office/powerpoint/2010/main" val="12422750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4794A-8B90-410B-BFD3-D948C6EAF536}"/>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D2AEC4-7C78-4662-850A-710044174F24}"/>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915A33-B289-4BE9-972E-5DE56C29A002}"/>
              </a:ext>
            </a:extLst>
          </p:cNvPr>
          <p:cNvSpPr>
            <a:spLocks noGrp="1"/>
          </p:cNvSpPr>
          <p:nvPr>
            <p:ph type="dt" sz="half" idx="10"/>
          </p:nvPr>
        </p:nvSpPr>
        <p:spPr/>
        <p:txBody>
          <a:bodyPr/>
          <a:lstStyle/>
          <a:p>
            <a:fld id="{41D2B8F4-E425-4ACE-BA2F-B9647F932FDC}" type="datetimeFigureOut">
              <a:rPr lang="en-GB" smtClean="0"/>
              <a:t>22/03/2022</a:t>
            </a:fld>
            <a:endParaRPr lang="en-GB"/>
          </a:p>
        </p:txBody>
      </p:sp>
      <p:sp>
        <p:nvSpPr>
          <p:cNvPr id="5" name="Footer Placeholder 4">
            <a:extLst>
              <a:ext uri="{FF2B5EF4-FFF2-40B4-BE49-F238E27FC236}">
                <a16:creationId xmlns:a16="http://schemas.microsoft.com/office/drawing/2014/main" id="{B7E2A604-889A-4B9C-B14A-1526B39774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F9F267-71C3-498A-9F1B-91ADE1A9F484}"/>
              </a:ext>
            </a:extLst>
          </p:cNvPr>
          <p:cNvSpPr>
            <a:spLocks noGrp="1"/>
          </p:cNvSpPr>
          <p:nvPr>
            <p:ph type="sldNum" sz="quarter" idx="12"/>
          </p:nvPr>
        </p:nvSpPr>
        <p:spPr/>
        <p:txBody>
          <a:bodyPr/>
          <a:lstStyle/>
          <a:p>
            <a:fld id="{1B20E3EE-5F4A-423B-9520-73AE1E2FE55D}" type="slidenum">
              <a:rPr lang="en-GB" smtClean="0"/>
              <a:t>‹#›</a:t>
            </a:fld>
            <a:endParaRPr lang="en-GB"/>
          </a:p>
        </p:txBody>
      </p:sp>
    </p:spTree>
    <p:extLst>
      <p:ext uri="{BB962C8B-B14F-4D97-AF65-F5344CB8AC3E}">
        <p14:creationId xmlns:p14="http://schemas.microsoft.com/office/powerpoint/2010/main" val="20817479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ank slide with MOL logo top">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8FCC5F-AE85-4281-ABFD-03212ABD7804}"/>
              </a:ext>
            </a:extLst>
          </p:cNvPr>
          <p:cNvPicPr>
            <a:picLocks noChangeAspect="1"/>
          </p:cNvPicPr>
          <p:nvPr userDrawn="1"/>
        </p:nvPicPr>
        <p:blipFill>
          <a:blip r:embed="rId2"/>
          <a:stretch>
            <a:fillRect/>
          </a:stretch>
        </p:blipFill>
        <p:spPr>
          <a:xfrm>
            <a:off x="4405561" y="63653"/>
            <a:ext cx="3380879" cy="966646"/>
          </a:xfrm>
          <a:prstGeom prst="rect">
            <a:avLst/>
          </a:prstGeom>
        </p:spPr>
      </p:pic>
      <p:cxnSp>
        <p:nvCxnSpPr>
          <p:cNvPr id="7" name="Straight Connector 6">
            <a:extLst>
              <a:ext uri="{FF2B5EF4-FFF2-40B4-BE49-F238E27FC236}">
                <a16:creationId xmlns:a16="http://schemas.microsoft.com/office/drawing/2014/main" id="{0344D278-D991-4D63-822F-C546A8C266A4}"/>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6884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EE4D82-B4A0-4D23-8D01-9E3F98900ADC}"/>
              </a:ext>
            </a:extLst>
          </p:cNvPr>
          <p:cNvSpPr/>
          <p:nvPr userDrawn="1"/>
        </p:nvSpPr>
        <p:spPr bwMode="gray">
          <a:xfrm>
            <a:off x="836705" y="630238"/>
            <a:ext cx="10518590" cy="879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err="1">
              <a:solidFill>
                <a:schemeClr val="bg1"/>
              </a:solidFill>
              <a:latin typeface="Brave Sans" panose="020B0504020101010102" pitchFamily="34" charset="0"/>
              <a:cs typeface="Brave Sans" panose="020B0504020101010102" pitchFamily="34" charset="0"/>
            </a:endParaRPr>
          </a:p>
        </p:txBody>
      </p:sp>
    </p:spTree>
    <p:extLst>
      <p:ext uri="{BB962C8B-B14F-4D97-AF65-F5344CB8AC3E}">
        <p14:creationId xmlns:p14="http://schemas.microsoft.com/office/powerpoint/2010/main" val="11956794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906463" y="507069"/>
            <a:ext cx="10393362" cy="540000"/>
          </a:xfrm>
        </p:spPr>
        <p:txBody>
          <a:bodyPr anchor="ctr"/>
          <a:lstStyle>
            <a:lvl1pPr>
              <a:defRPr/>
            </a:lvl1pPr>
          </a:lstStyle>
          <a:p>
            <a:r>
              <a:rPr lang="en-US"/>
              <a:t>Add title</a:t>
            </a:r>
            <a:endParaRPr lang="en-GB"/>
          </a:p>
        </p:txBody>
      </p:sp>
    </p:spTree>
    <p:extLst>
      <p:ext uri="{BB962C8B-B14F-4D97-AF65-F5344CB8AC3E}">
        <p14:creationId xmlns:p14="http://schemas.microsoft.com/office/powerpoint/2010/main" val="411247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6" y="188916"/>
            <a:ext cx="11523133" cy="503783"/>
          </a:xfrm>
          <a:prstGeom prst="rect">
            <a:avLst/>
          </a:prstGeom>
        </p:spPr>
        <p:txBody>
          <a:bodyPr lIns="91407" tIns="45705" rIns="91407" bIns="45705"/>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7"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6" y="692697"/>
            <a:ext cx="11523133" cy="360040"/>
          </a:xfrm>
        </p:spPr>
        <p:txBody>
          <a:bodyPr>
            <a:normAutofit/>
          </a:bodyPr>
          <a:lstStyle>
            <a:lvl1pPr>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335360" y="190805"/>
            <a:ext cx="11523133" cy="503783"/>
          </a:xfrm>
          <a:prstGeom prst="rect">
            <a:avLst/>
          </a:prstGeom>
          <a:solidFill>
            <a:srgbClr val="0072C6"/>
          </a:solidFill>
        </p:spPr>
        <p:txBody>
          <a:bodyPr lIns="91407" tIns="45705" rIns="91407" bIns="4570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r>
              <a:rPr lang="en-US" sz="2400">
                <a:solidFill>
                  <a:prstClr val="white"/>
                </a:solidFill>
              </a:rPr>
              <a:t>Click to edit Master title style</a:t>
            </a:r>
            <a:endParaRPr lang="en-GB" sz="2400" dirty="0">
              <a:solidFill>
                <a:prstClr val="white"/>
              </a:solidFill>
            </a:endParaRPr>
          </a:p>
        </p:txBody>
      </p:sp>
      <p:sp>
        <p:nvSpPr>
          <p:cNvPr id="9" name="Slide Number Placeholder 1"/>
          <p:cNvSpPr>
            <a:spLocks noGrp="1"/>
          </p:cNvSpPr>
          <p:nvPr>
            <p:ph type="sldNum" sz="quarter" idx="4"/>
          </p:nvPr>
        </p:nvSpPr>
        <p:spPr>
          <a:xfrm>
            <a:off x="9011840" y="6381363"/>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400160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FC8C2B-6625-4ED9-B5CC-20E2EDF30143}"/>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3444B0A5-0DCB-48B7-8383-3B8EDCAE55B8}"/>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42808778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2" y="1592263"/>
            <a:ext cx="10393363"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E707E8D-02A6-4E60-A9BC-589876C900E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F9C34D73-6474-4E7F-9F4E-0FBC9BFE753A}"/>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6289339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4" y="1592263"/>
            <a:ext cx="10393362" cy="416237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9">
            <a:extLst>
              <a:ext uri="{FF2B5EF4-FFF2-40B4-BE49-F238E27FC236}">
                <a16:creationId xmlns:a16="http://schemas.microsoft.com/office/drawing/2014/main" id="{BED2F0F8-4186-44B6-873A-D194D89C9C0C}"/>
              </a:ext>
            </a:extLst>
          </p:cNvPr>
          <p:cNvSpPr>
            <a:spLocks noGrp="1"/>
          </p:cNvSpPr>
          <p:nvPr>
            <p:ph type="body" sz="quarter" idx="19" hasCustomPrompt="1"/>
          </p:nvPr>
        </p:nvSpPr>
        <p:spPr>
          <a:xfrm>
            <a:off x="906464" y="5754634"/>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7" name="Title 1">
            <a:extLst>
              <a:ext uri="{FF2B5EF4-FFF2-40B4-BE49-F238E27FC236}">
                <a16:creationId xmlns:a16="http://schemas.microsoft.com/office/drawing/2014/main" id="{08B85A9A-2089-4861-8906-B3D8040F8E7A}"/>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EF04979-F2A3-4CA2-9AA4-1A023931253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7396325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1039336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8739164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517845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10393362"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4697310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7" name="Content Placeholder 4">
            <a:extLst>
              <a:ext uri="{FF2B5EF4-FFF2-40B4-BE49-F238E27FC236}">
                <a16:creationId xmlns:a16="http://schemas.microsoft.com/office/drawing/2014/main" id="{867750C4-2CF3-42E4-8DC1-23093AA10D15}"/>
              </a:ext>
            </a:extLst>
          </p:cNvPr>
          <p:cNvSpPr>
            <a:spLocks noGrp="1"/>
          </p:cNvSpPr>
          <p:nvPr>
            <p:ph sz="quarter" idx="20" hasCustomPrompt="1"/>
          </p:nvPr>
        </p:nvSpPr>
        <p:spPr>
          <a:xfrm>
            <a:off x="6356279"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a:extLst>
              <a:ext uri="{FF2B5EF4-FFF2-40B4-BE49-F238E27FC236}">
                <a16:creationId xmlns:a16="http://schemas.microsoft.com/office/drawing/2014/main" id="{D1871B70-D49E-447F-8679-85AEF08FB277}"/>
              </a:ext>
            </a:extLst>
          </p:cNvPr>
          <p:cNvSpPr>
            <a:spLocks noGrp="1"/>
          </p:cNvSpPr>
          <p:nvPr>
            <p:ph type="body" sz="quarter" idx="21" hasCustomPrompt="1"/>
          </p:nvPr>
        </p:nvSpPr>
        <p:spPr>
          <a:xfrm>
            <a:off x="6356279"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Tree>
    <p:extLst>
      <p:ext uri="{BB962C8B-B14F-4D97-AF65-F5344CB8AC3E}">
        <p14:creationId xmlns:p14="http://schemas.microsoft.com/office/powerpoint/2010/main" val="4051869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ubtitle, content &amp; pink text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ABEF81-F4DC-47E6-963A-5BFAEB3FE875}"/>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err="1">
              <a:solidFill>
                <a:schemeClr val="bg1"/>
              </a:solidFill>
              <a:latin typeface="Brave Sans" panose="020B0504020101010102" pitchFamily="34" charset="0"/>
              <a:cs typeface="Brave Sans" panose="020B0504020101010102" pitchFamily="34" charset="0"/>
            </a:endParaRPr>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92264"/>
            <a:ext cx="5868909"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D4FED8BD-D08F-4794-BD3E-95BEF1669D1F}"/>
              </a:ext>
            </a:extLst>
          </p:cNvPr>
          <p:cNvSpPr>
            <a:spLocks noGrp="1"/>
          </p:cNvSpPr>
          <p:nvPr>
            <p:ph type="title" hasCustomPrompt="1"/>
          </p:nvPr>
        </p:nvSpPr>
        <p:spPr>
          <a:xfrm>
            <a:off x="906463" y="506192"/>
            <a:ext cx="5868910"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AF4A8A07-B1F8-4A0D-B994-2DAE348DB8F4}"/>
              </a:ext>
            </a:extLst>
          </p:cNvPr>
          <p:cNvSpPr>
            <a:spLocks noGrp="1"/>
          </p:cNvSpPr>
          <p:nvPr>
            <p:ph type="body" sz="quarter" idx="10" hasCustomPrompt="1"/>
          </p:nvPr>
        </p:nvSpPr>
        <p:spPr>
          <a:xfrm>
            <a:off x="906463" y="1155943"/>
            <a:ext cx="5868909"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cxnSp>
        <p:nvCxnSpPr>
          <p:cNvPr id="7" name="Straight Connector 6">
            <a:extLst>
              <a:ext uri="{FF2B5EF4-FFF2-40B4-BE49-F238E27FC236}">
                <a16:creationId xmlns:a16="http://schemas.microsoft.com/office/drawing/2014/main" id="{2700FF85-2E17-439D-9472-397AA16C0E9C}"/>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77FF87AD-305C-4D41-BF04-75409FC25CC2}"/>
              </a:ext>
            </a:extLst>
          </p:cNvPr>
          <p:cNvSpPr>
            <a:spLocks noGrp="1"/>
          </p:cNvSpPr>
          <p:nvPr>
            <p:ph type="body" sz="quarter" idx="16" hasCustomPrompt="1"/>
          </p:nvPr>
        </p:nvSpPr>
        <p:spPr>
          <a:xfrm>
            <a:off x="7227063" y="630237"/>
            <a:ext cx="4058473" cy="5227637"/>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10434305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solid LH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617894"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7675296"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C79D51ED-1FED-4AE8-A8C8-1F768FC848E7}"/>
              </a:ext>
            </a:extLst>
          </p:cNvPr>
          <p:cNvSpPr>
            <a:spLocks noGrp="1"/>
          </p:cNvSpPr>
          <p:nvPr>
            <p:ph type="body" sz="quarter" idx="16" hasCustomPrompt="1"/>
          </p:nvPr>
        </p:nvSpPr>
        <p:spPr>
          <a:xfrm>
            <a:off x="906463" y="1592263"/>
            <a:ext cx="2264268" cy="4265612"/>
          </a:xfrm>
          <a:solidFill>
            <a:schemeClr val="accent1"/>
          </a:solidFill>
        </p:spPr>
        <p:txBody>
          <a:bodyPr lIns="108000" tIns="108000" rIns="108000" bIns="108000"/>
          <a:lstStyle>
            <a:lvl1pPr marL="0" indent="0">
              <a:buFont typeface="Arial" panose="020B0604020202020204" pitchFamily="34" charse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5243931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bottom">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6403349"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85F6F67A-D083-4FD6-AA0C-A041F592348F}"/>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274642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34436" y="188916"/>
            <a:ext cx="11523133" cy="503783"/>
          </a:xfrm>
          <a:prstGeom prst="rect">
            <a:avLst/>
          </a:prstGeom>
        </p:spPr>
        <p:txBody>
          <a:bodyPr lIns="91407" tIns="45705" rIns="91407" bIns="45705"/>
          <a:lstStyle/>
          <a:p>
            <a:r>
              <a:rPr lang="en-US"/>
              <a:t>Click to edit Master title style</a:t>
            </a:r>
            <a:endParaRPr lang="en-GB"/>
          </a:p>
        </p:txBody>
      </p:sp>
      <p:sp>
        <p:nvSpPr>
          <p:cNvPr id="4" name="Text Placeholder 7"/>
          <p:cNvSpPr>
            <a:spLocks noGrp="1"/>
          </p:cNvSpPr>
          <p:nvPr>
            <p:ph type="body" sz="quarter" idx="14" hasCustomPrompt="1"/>
          </p:nvPr>
        </p:nvSpPr>
        <p:spPr>
          <a:xfrm>
            <a:off x="334436" y="692697"/>
            <a:ext cx="11523133" cy="360040"/>
          </a:xfrm>
        </p:spPr>
        <p:txBody>
          <a:bodyPr>
            <a:normAutofit/>
          </a:bodyPr>
          <a:lstStyle>
            <a:lvl1pPr>
              <a:defRPr sz="2200" baseline="0">
                <a:solidFill>
                  <a:srgbClr val="0072C6"/>
                </a:solidFill>
                <a:latin typeface="+mn-lt"/>
              </a:defRPr>
            </a:lvl1pPr>
          </a:lstStyle>
          <a:p>
            <a:pPr lvl="0"/>
            <a:r>
              <a:rPr lang="en-GB" dirty="0"/>
              <a:t>Subtitle </a:t>
            </a:r>
          </a:p>
        </p:txBody>
      </p:sp>
      <p:sp>
        <p:nvSpPr>
          <p:cNvPr id="5" name="Title 1"/>
          <p:cNvSpPr txBox="1">
            <a:spLocks/>
          </p:cNvSpPr>
          <p:nvPr userDrawn="1"/>
        </p:nvSpPr>
        <p:spPr>
          <a:xfrm>
            <a:off x="336000" y="190805"/>
            <a:ext cx="11523133" cy="503783"/>
          </a:xfrm>
          <a:prstGeom prst="rect">
            <a:avLst/>
          </a:prstGeom>
          <a:solidFill>
            <a:srgbClr val="0072C6"/>
          </a:solidFill>
        </p:spPr>
        <p:txBody>
          <a:bodyPr lIns="91407" tIns="45705" rIns="91407" bIns="4570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r>
              <a:rPr lang="en-US" sz="2400">
                <a:solidFill>
                  <a:prstClr val="white"/>
                </a:solidFill>
              </a:rPr>
              <a:t>Click to edit Master title style</a:t>
            </a:r>
            <a:endParaRPr lang="en-GB" sz="2400" dirty="0">
              <a:solidFill>
                <a:prstClr val="white"/>
              </a:solidFill>
            </a:endParaRPr>
          </a:p>
        </p:txBody>
      </p:sp>
      <p:sp>
        <p:nvSpPr>
          <p:cNvPr id="6" name="Slide Number Placeholder 1"/>
          <p:cNvSpPr>
            <a:spLocks noGrp="1"/>
          </p:cNvSpPr>
          <p:nvPr>
            <p:ph type="sldNum" sz="quarter" idx="4"/>
          </p:nvPr>
        </p:nvSpPr>
        <p:spPr>
          <a:xfrm>
            <a:off x="9011840" y="6381363"/>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391544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63461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pink callou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
            <a:extLst>
              <a:ext uri="{FF2B5EF4-FFF2-40B4-BE49-F238E27FC236}">
                <a16:creationId xmlns:a16="http://schemas.microsoft.com/office/drawing/2014/main" id="{E66F8E85-E11E-4D83-8C64-EBA0B34C5521}"/>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21191943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graph with titl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2039565" y="1532878"/>
            <a:ext cx="8112871"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2039831" y="1999130"/>
            <a:ext cx="8112338" cy="3702927"/>
          </a:xfrm>
          <a:solidFill>
            <a:schemeClr val="bg2">
              <a:lumMod val="20000"/>
              <a:lumOff val="80000"/>
            </a:schemeClr>
          </a:solidFill>
        </p:spPr>
        <p:txBody>
          <a:bodyPr/>
          <a:lstStyle>
            <a:lvl1pPr marL="0" indent="0">
              <a:buNone/>
              <a:defRPr sz="1600"/>
            </a:lvl1pPr>
          </a:lstStyle>
          <a:p>
            <a:r>
              <a:rPr lang="en-GB"/>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2039565" y="5749501"/>
            <a:ext cx="8112871"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C458DEB9-9AB7-4ACE-AE31-8AF903593611}"/>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5C61C21-A8E6-472E-99BC-490D2AA6D726}"/>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4831542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2 graphs with text &amp;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5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906463" y="1999130"/>
            <a:ext cx="4779962" cy="2411505"/>
          </a:xfrm>
          <a:solidFill>
            <a:schemeClr val="bg2">
              <a:lumMod val="20000"/>
              <a:lumOff val="80000"/>
            </a:schemeClr>
          </a:solidFill>
        </p:spPr>
        <p:txBody>
          <a:bodyPr/>
          <a:lstStyle>
            <a:lvl1pPr marL="0" indent="0">
              <a:buNone/>
              <a:defRPr sz="1600"/>
            </a:lvl1pPr>
          </a:lstStyle>
          <a:p>
            <a:r>
              <a:rPr lang="en-GB"/>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9065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4" name="Text Placeholder 3">
            <a:extLst>
              <a:ext uri="{FF2B5EF4-FFF2-40B4-BE49-F238E27FC236}">
                <a16:creationId xmlns:a16="http://schemas.microsoft.com/office/drawing/2014/main" id="{D8486FD2-0742-409A-B501-45247128BE73}"/>
              </a:ext>
            </a:extLst>
          </p:cNvPr>
          <p:cNvSpPr>
            <a:spLocks noGrp="1"/>
          </p:cNvSpPr>
          <p:nvPr>
            <p:ph type="body" sz="quarter" idx="21" hasCustomPrompt="1"/>
          </p:nvPr>
        </p:nvSpPr>
        <p:spPr>
          <a:xfrm>
            <a:off x="906461" y="4544359"/>
            <a:ext cx="4779956" cy="1010462"/>
          </a:xfrm>
        </p:spPr>
        <p:txBody>
          <a:bodyPr/>
          <a:lstStyle>
            <a:lvl1pPr marL="134938" indent="-134938">
              <a:defRPr sz="1400"/>
            </a:lvl1pPr>
          </a:lstStyle>
          <a:p>
            <a:pPr lvl="0"/>
            <a:r>
              <a:rPr lang="en-US"/>
              <a:t>Add first level body copy</a:t>
            </a:r>
            <a:endParaRPr lang="en-GB"/>
          </a:p>
        </p:txBody>
      </p:sp>
      <p:sp>
        <p:nvSpPr>
          <p:cNvPr id="16" name="Title 1">
            <a:extLst>
              <a:ext uri="{FF2B5EF4-FFF2-40B4-BE49-F238E27FC236}">
                <a16:creationId xmlns:a16="http://schemas.microsoft.com/office/drawing/2014/main" id="{75C516CB-64FB-41AB-A15A-8D5426967D9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8" name="Text Placeholder 3">
            <a:extLst>
              <a:ext uri="{FF2B5EF4-FFF2-40B4-BE49-F238E27FC236}">
                <a16:creationId xmlns:a16="http://schemas.microsoft.com/office/drawing/2014/main" id="{EBC44855-F43B-49F1-B4CE-90A9B6FEC6D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Text Placeholder 9">
            <a:extLst>
              <a:ext uri="{FF2B5EF4-FFF2-40B4-BE49-F238E27FC236}">
                <a16:creationId xmlns:a16="http://schemas.microsoft.com/office/drawing/2014/main" id="{54DABF8B-F946-4C2E-9403-3E1F24A49B0B}"/>
              </a:ext>
            </a:extLst>
          </p:cNvPr>
          <p:cNvSpPr>
            <a:spLocks noGrp="1"/>
          </p:cNvSpPr>
          <p:nvPr>
            <p:ph type="body" sz="quarter" idx="22" hasCustomPrompt="1"/>
          </p:nvPr>
        </p:nvSpPr>
        <p:spPr>
          <a:xfrm>
            <a:off x="65199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7" name="Chart Placeholder 9">
            <a:extLst>
              <a:ext uri="{FF2B5EF4-FFF2-40B4-BE49-F238E27FC236}">
                <a16:creationId xmlns:a16="http://schemas.microsoft.com/office/drawing/2014/main" id="{8C992EB9-DF5A-4BEB-B9D4-5FF0902E7027}"/>
              </a:ext>
            </a:extLst>
          </p:cNvPr>
          <p:cNvSpPr>
            <a:spLocks noGrp="1"/>
          </p:cNvSpPr>
          <p:nvPr>
            <p:ph type="chart" sz="quarter" idx="23" hasCustomPrompt="1"/>
          </p:nvPr>
        </p:nvSpPr>
        <p:spPr>
          <a:xfrm>
            <a:off x="6519863" y="1999130"/>
            <a:ext cx="4779962" cy="2411505"/>
          </a:xfrm>
          <a:solidFill>
            <a:schemeClr val="bg2">
              <a:lumMod val="20000"/>
              <a:lumOff val="80000"/>
            </a:schemeClr>
          </a:solidFill>
        </p:spPr>
        <p:txBody>
          <a:bodyPr/>
          <a:lstStyle>
            <a:lvl1pPr marL="0" indent="0">
              <a:buNone/>
              <a:defRPr sz="1600"/>
            </a:lvl1pPr>
          </a:lstStyle>
          <a:p>
            <a:r>
              <a:rPr lang="en-GB"/>
              <a:t>Add graph</a:t>
            </a:r>
          </a:p>
        </p:txBody>
      </p:sp>
      <p:sp>
        <p:nvSpPr>
          <p:cNvPr id="19" name="Text Placeholder 9">
            <a:extLst>
              <a:ext uri="{FF2B5EF4-FFF2-40B4-BE49-F238E27FC236}">
                <a16:creationId xmlns:a16="http://schemas.microsoft.com/office/drawing/2014/main" id="{D6062728-491B-4969-A0E0-7AAA0C942273}"/>
              </a:ext>
            </a:extLst>
          </p:cNvPr>
          <p:cNvSpPr>
            <a:spLocks noGrp="1"/>
          </p:cNvSpPr>
          <p:nvPr>
            <p:ph type="body" sz="quarter" idx="24" hasCustomPrompt="1"/>
          </p:nvPr>
        </p:nvSpPr>
        <p:spPr>
          <a:xfrm>
            <a:off x="65199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20" name="Text Placeholder 3">
            <a:extLst>
              <a:ext uri="{FF2B5EF4-FFF2-40B4-BE49-F238E27FC236}">
                <a16:creationId xmlns:a16="http://schemas.microsoft.com/office/drawing/2014/main" id="{EBB02456-66F8-4E20-BD4D-D00758C8DAAF}"/>
              </a:ext>
            </a:extLst>
          </p:cNvPr>
          <p:cNvSpPr>
            <a:spLocks noGrp="1"/>
          </p:cNvSpPr>
          <p:nvPr>
            <p:ph type="body" sz="quarter" idx="25" hasCustomPrompt="1"/>
          </p:nvPr>
        </p:nvSpPr>
        <p:spPr>
          <a:xfrm>
            <a:off x="6519861" y="4544359"/>
            <a:ext cx="4779956" cy="1010462"/>
          </a:xfrm>
        </p:spPr>
        <p:txBody>
          <a:bodyPr/>
          <a:lstStyle>
            <a:lvl1pPr marL="134938" indent="-134938">
              <a:defRPr sz="1400"/>
            </a:lvl1pPr>
          </a:lstStyle>
          <a:p>
            <a:pPr lvl="0"/>
            <a:r>
              <a:rPr lang="en-US"/>
              <a:t>Add first level body copy</a:t>
            </a:r>
            <a:endParaRPr lang="en-GB"/>
          </a:p>
        </p:txBody>
      </p:sp>
    </p:spTree>
    <p:extLst>
      <p:ext uri="{BB962C8B-B14F-4D97-AF65-F5344CB8AC3E}">
        <p14:creationId xmlns:p14="http://schemas.microsoft.com/office/powerpoint/2010/main" val="4253241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text box &amp; graph with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463" y="1559934"/>
            <a:ext cx="4784889"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title</a:t>
            </a:r>
            <a:endParaRPr lang="en-GB"/>
          </a:p>
        </p:txBody>
      </p:sp>
      <p:sp>
        <p:nvSpPr>
          <p:cNvPr id="9" name="Text Placeholder 9">
            <a:extLst>
              <a:ext uri="{FF2B5EF4-FFF2-40B4-BE49-F238E27FC236}">
                <a16:creationId xmlns:a16="http://schemas.microsoft.com/office/drawing/2014/main" id="{1E8DC738-4037-4237-BAB7-86B39D39E3DB}"/>
              </a:ext>
            </a:extLst>
          </p:cNvPr>
          <p:cNvSpPr>
            <a:spLocks noGrp="1"/>
          </p:cNvSpPr>
          <p:nvPr>
            <p:ph type="body" sz="quarter" idx="16" hasCustomPrompt="1"/>
          </p:nvPr>
        </p:nvSpPr>
        <p:spPr>
          <a:xfrm>
            <a:off x="6358059" y="1559934"/>
            <a:ext cx="4942091"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1" name="Chart Placeholder 9">
            <a:extLst>
              <a:ext uri="{FF2B5EF4-FFF2-40B4-BE49-F238E27FC236}">
                <a16:creationId xmlns:a16="http://schemas.microsoft.com/office/drawing/2014/main" id="{59693680-0040-4E91-884A-D427AF4875DC}"/>
              </a:ext>
            </a:extLst>
          </p:cNvPr>
          <p:cNvSpPr>
            <a:spLocks noGrp="1"/>
          </p:cNvSpPr>
          <p:nvPr>
            <p:ph type="chart" sz="quarter" idx="18" hasCustomPrompt="1"/>
          </p:nvPr>
        </p:nvSpPr>
        <p:spPr>
          <a:xfrm>
            <a:off x="6358059" y="1999130"/>
            <a:ext cx="4941766" cy="3579737"/>
          </a:xfrm>
          <a:solidFill>
            <a:schemeClr val="bg2">
              <a:lumMod val="20000"/>
              <a:lumOff val="80000"/>
            </a:schemeClr>
          </a:solidFill>
        </p:spPr>
        <p:txBody>
          <a:bodyPr/>
          <a:lstStyle>
            <a:lvl1pPr marL="0" indent="0">
              <a:buNone/>
              <a:defRPr sz="1600"/>
            </a:lvl1pPr>
          </a:lstStyle>
          <a:p>
            <a:r>
              <a:rPr lang="en-GB"/>
              <a:t>Add graph</a:t>
            </a:r>
          </a:p>
        </p:txBody>
      </p:sp>
      <p:sp>
        <p:nvSpPr>
          <p:cNvPr id="14" name="Text Placeholder 9">
            <a:extLst>
              <a:ext uri="{FF2B5EF4-FFF2-40B4-BE49-F238E27FC236}">
                <a16:creationId xmlns:a16="http://schemas.microsoft.com/office/drawing/2014/main" id="{8F58ECE0-1B4F-46E5-BD09-716EBD33EB53}"/>
              </a:ext>
            </a:extLst>
          </p:cNvPr>
          <p:cNvSpPr>
            <a:spLocks noGrp="1"/>
          </p:cNvSpPr>
          <p:nvPr>
            <p:ph type="body" sz="quarter" idx="20" hasCustomPrompt="1"/>
          </p:nvPr>
        </p:nvSpPr>
        <p:spPr>
          <a:xfrm>
            <a:off x="6358059" y="5757371"/>
            <a:ext cx="4941766" cy="242103"/>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12" name="Content Placeholder 4">
            <a:extLst>
              <a:ext uri="{FF2B5EF4-FFF2-40B4-BE49-F238E27FC236}">
                <a16:creationId xmlns:a16="http://schemas.microsoft.com/office/drawing/2014/main" id="{1A5B07B7-037F-468E-8448-5A29FA5C1783}"/>
              </a:ext>
            </a:extLst>
          </p:cNvPr>
          <p:cNvSpPr>
            <a:spLocks noGrp="1"/>
          </p:cNvSpPr>
          <p:nvPr>
            <p:ph sz="quarter" idx="11" hasCustomPrompt="1"/>
          </p:nvPr>
        </p:nvSpPr>
        <p:spPr>
          <a:xfrm>
            <a:off x="906464" y="1999130"/>
            <a:ext cx="4785420" cy="38587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7EA24D25-6338-4D89-B23F-AFC937C38DBC}"/>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6" name="Text Placeholder 3">
            <a:extLst>
              <a:ext uri="{FF2B5EF4-FFF2-40B4-BE49-F238E27FC236}">
                <a16:creationId xmlns:a16="http://schemas.microsoft.com/office/drawing/2014/main" id="{F748BD08-B8C9-4550-A6AD-F538C91EF48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158746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ubtitle text &amp; tabl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297220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4178300" y="1592263"/>
            <a:ext cx="7121525" cy="4265613"/>
          </a:xfrm>
          <a:solidFill>
            <a:schemeClr val="bg2">
              <a:lumMod val="20000"/>
              <a:lumOff val="80000"/>
            </a:schemeClr>
          </a:solidFill>
        </p:spPr>
        <p:txBody>
          <a:bodyPr/>
          <a:lstStyle>
            <a:lvl1pPr marL="0" indent="0">
              <a:buNone/>
              <a:defRPr sz="1600"/>
            </a:lvl1pPr>
          </a:lstStyle>
          <a:p>
            <a:r>
              <a:rPr lang="en-GB"/>
              <a:t>Add table</a:t>
            </a:r>
          </a:p>
        </p:txBody>
      </p:sp>
      <p:sp>
        <p:nvSpPr>
          <p:cNvPr id="8" name="Title 1">
            <a:extLst>
              <a:ext uri="{FF2B5EF4-FFF2-40B4-BE49-F238E27FC236}">
                <a16:creationId xmlns:a16="http://schemas.microsoft.com/office/drawing/2014/main" id="{A6B8A2C8-F818-400B-AA9D-F517A11CFB98}"/>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0" name="Text Placeholder 3">
            <a:extLst>
              <a:ext uri="{FF2B5EF4-FFF2-40B4-BE49-F238E27FC236}">
                <a16:creationId xmlns:a16="http://schemas.microsoft.com/office/drawing/2014/main" id="{F23AF189-54C8-4682-90AF-B2D0581D368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8178820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ubtitle &amp; 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906462" y="1592263"/>
            <a:ext cx="10393361" cy="4265613"/>
          </a:xfrm>
          <a:solidFill>
            <a:schemeClr val="bg2">
              <a:lumMod val="20000"/>
              <a:lumOff val="80000"/>
            </a:schemeClr>
          </a:solidFill>
        </p:spPr>
        <p:txBody>
          <a:bodyPr/>
          <a:lstStyle>
            <a:lvl1pPr marL="0" indent="0">
              <a:buNone/>
              <a:defRPr sz="1600"/>
            </a:lvl1pPr>
          </a:lstStyle>
          <a:p>
            <a:r>
              <a:rPr lang="en-GB"/>
              <a:t>Add table</a:t>
            </a:r>
          </a:p>
        </p:txBody>
      </p:sp>
      <p:sp>
        <p:nvSpPr>
          <p:cNvPr id="7" name="Title 1">
            <a:extLst>
              <a:ext uri="{FF2B5EF4-FFF2-40B4-BE49-F238E27FC236}">
                <a16:creationId xmlns:a16="http://schemas.microsoft.com/office/drawing/2014/main" id="{1C1F7C03-37EE-463A-A910-97529A017ED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D68EE590-3ED0-4815-8767-B8E90785ACD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7764588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pic with captio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3" y="1592263"/>
            <a:ext cx="10393362" cy="426561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0" name="Text Placeholder 9">
            <a:extLst>
              <a:ext uri="{FF2B5EF4-FFF2-40B4-BE49-F238E27FC236}">
                <a16:creationId xmlns:a16="http://schemas.microsoft.com/office/drawing/2014/main" id="{75C1C585-F7B3-47D7-9F59-BA03B794FAAB}"/>
              </a:ext>
            </a:extLst>
          </p:cNvPr>
          <p:cNvSpPr>
            <a:spLocks noGrp="1"/>
          </p:cNvSpPr>
          <p:nvPr>
            <p:ph type="body" sz="quarter" idx="13" hasCustomPrompt="1"/>
          </p:nvPr>
        </p:nvSpPr>
        <p:spPr>
          <a:xfrm>
            <a:off x="906463" y="5512279"/>
            <a:ext cx="10393362"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1577670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4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2"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B2272C8A-2075-4FD0-8954-8369EB1314B7}"/>
              </a:ext>
            </a:extLst>
          </p:cNvPr>
          <p:cNvSpPr>
            <a:spLocks noGrp="1"/>
          </p:cNvSpPr>
          <p:nvPr>
            <p:ph type="body" sz="quarter" idx="20" hasCustomPrompt="1"/>
          </p:nvPr>
        </p:nvSpPr>
        <p:spPr>
          <a:xfrm>
            <a:off x="906462"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9" name="Picture Placeholder 7">
            <a:extLst>
              <a:ext uri="{FF2B5EF4-FFF2-40B4-BE49-F238E27FC236}">
                <a16:creationId xmlns:a16="http://schemas.microsoft.com/office/drawing/2014/main" id="{9F834D9C-3B92-4F61-A784-44587D75D7FE}"/>
              </a:ext>
            </a:extLst>
          </p:cNvPr>
          <p:cNvSpPr>
            <a:spLocks noGrp="1"/>
          </p:cNvSpPr>
          <p:nvPr>
            <p:ph type="pic" sz="quarter" idx="21" hasCustomPrompt="1"/>
          </p:nvPr>
        </p:nvSpPr>
        <p:spPr>
          <a:xfrm>
            <a:off x="906462"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0" name="Text Placeholder 9">
            <a:extLst>
              <a:ext uri="{FF2B5EF4-FFF2-40B4-BE49-F238E27FC236}">
                <a16:creationId xmlns:a16="http://schemas.microsoft.com/office/drawing/2014/main" id="{B2805005-9CB6-4A6C-BA20-589CDE8E3CA1}"/>
              </a:ext>
            </a:extLst>
          </p:cNvPr>
          <p:cNvSpPr>
            <a:spLocks noGrp="1"/>
          </p:cNvSpPr>
          <p:nvPr>
            <p:ph type="body" sz="quarter" idx="22" hasCustomPrompt="1"/>
          </p:nvPr>
        </p:nvSpPr>
        <p:spPr>
          <a:xfrm>
            <a:off x="906462"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6" name="Title 1">
            <a:extLst>
              <a:ext uri="{FF2B5EF4-FFF2-40B4-BE49-F238E27FC236}">
                <a16:creationId xmlns:a16="http://schemas.microsoft.com/office/drawing/2014/main" id="{57222905-2F14-47F1-99A6-06773954A79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32" name="Text Placeholder 3">
            <a:extLst>
              <a:ext uri="{FF2B5EF4-FFF2-40B4-BE49-F238E27FC236}">
                <a16:creationId xmlns:a16="http://schemas.microsoft.com/office/drawing/2014/main" id="{C47EC3CE-08E6-4FE7-B0D7-2DA955BF82A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8" name="Picture Placeholder 7">
            <a:extLst>
              <a:ext uri="{FF2B5EF4-FFF2-40B4-BE49-F238E27FC236}">
                <a16:creationId xmlns:a16="http://schemas.microsoft.com/office/drawing/2014/main" id="{0FCE2297-5715-415F-989A-21C43C6BE274}"/>
              </a:ext>
            </a:extLst>
          </p:cNvPr>
          <p:cNvSpPr>
            <a:spLocks noGrp="1"/>
          </p:cNvSpPr>
          <p:nvPr>
            <p:ph type="pic" sz="quarter" idx="23" hasCustomPrompt="1"/>
          </p:nvPr>
        </p:nvSpPr>
        <p:spPr>
          <a:xfrm>
            <a:off x="8127448"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9" name="Text Placeholder 9">
            <a:extLst>
              <a:ext uri="{FF2B5EF4-FFF2-40B4-BE49-F238E27FC236}">
                <a16:creationId xmlns:a16="http://schemas.microsoft.com/office/drawing/2014/main" id="{B401E369-C630-4F33-93FD-AAB7B5C4E592}"/>
              </a:ext>
            </a:extLst>
          </p:cNvPr>
          <p:cNvSpPr>
            <a:spLocks noGrp="1"/>
          </p:cNvSpPr>
          <p:nvPr>
            <p:ph type="body" sz="quarter" idx="24" hasCustomPrompt="1"/>
          </p:nvPr>
        </p:nvSpPr>
        <p:spPr>
          <a:xfrm>
            <a:off x="8127448"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0" name="Picture Placeholder 7">
            <a:extLst>
              <a:ext uri="{FF2B5EF4-FFF2-40B4-BE49-F238E27FC236}">
                <a16:creationId xmlns:a16="http://schemas.microsoft.com/office/drawing/2014/main" id="{69DA894B-3A77-4039-9E06-5D4A4CBB34E4}"/>
              </a:ext>
            </a:extLst>
          </p:cNvPr>
          <p:cNvSpPr>
            <a:spLocks noGrp="1"/>
          </p:cNvSpPr>
          <p:nvPr>
            <p:ph type="pic" sz="quarter" idx="25" hasCustomPrompt="1"/>
          </p:nvPr>
        </p:nvSpPr>
        <p:spPr>
          <a:xfrm>
            <a:off x="8127448"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1" name="Text Placeholder 9">
            <a:extLst>
              <a:ext uri="{FF2B5EF4-FFF2-40B4-BE49-F238E27FC236}">
                <a16:creationId xmlns:a16="http://schemas.microsoft.com/office/drawing/2014/main" id="{26A699C0-3C99-4CC4-9299-A29775AE0EB8}"/>
              </a:ext>
            </a:extLst>
          </p:cNvPr>
          <p:cNvSpPr>
            <a:spLocks noGrp="1"/>
          </p:cNvSpPr>
          <p:nvPr>
            <p:ph type="body" sz="quarter" idx="26" hasCustomPrompt="1"/>
          </p:nvPr>
        </p:nvSpPr>
        <p:spPr>
          <a:xfrm>
            <a:off x="8127448"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3" name="Picture Placeholder 7">
            <a:extLst>
              <a:ext uri="{FF2B5EF4-FFF2-40B4-BE49-F238E27FC236}">
                <a16:creationId xmlns:a16="http://schemas.microsoft.com/office/drawing/2014/main" id="{329FCA89-66DA-4EEB-86AB-16E34D113A5B}"/>
              </a:ext>
            </a:extLst>
          </p:cNvPr>
          <p:cNvSpPr>
            <a:spLocks noGrp="1"/>
          </p:cNvSpPr>
          <p:nvPr>
            <p:ph type="pic" sz="quarter" idx="27" hasCustomPrompt="1"/>
          </p:nvPr>
        </p:nvSpPr>
        <p:spPr>
          <a:xfrm>
            <a:off x="4516955"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4" name="Text Placeholder 9">
            <a:extLst>
              <a:ext uri="{FF2B5EF4-FFF2-40B4-BE49-F238E27FC236}">
                <a16:creationId xmlns:a16="http://schemas.microsoft.com/office/drawing/2014/main" id="{12CF2E81-D19B-4BB4-A530-673FE1E269F8}"/>
              </a:ext>
            </a:extLst>
          </p:cNvPr>
          <p:cNvSpPr>
            <a:spLocks noGrp="1"/>
          </p:cNvSpPr>
          <p:nvPr>
            <p:ph type="body" sz="quarter" idx="28" hasCustomPrompt="1"/>
          </p:nvPr>
        </p:nvSpPr>
        <p:spPr>
          <a:xfrm>
            <a:off x="4516955"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5" name="Picture Placeholder 7">
            <a:extLst>
              <a:ext uri="{FF2B5EF4-FFF2-40B4-BE49-F238E27FC236}">
                <a16:creationId xmlns:a16="http://schemas.microsoft.com/office/drawing/2014/main" id="{C93E7E5B-1799-4786-9F38-E2433E4574E6}"/>
              </a:ext>
            </a:extLst>
          </p:cNvPr>
          <p:cNvSpPr>
            <a:spLocks noGrp="1"/>
          </p:cNvSpPr>
          <p:nvPr>
            <p:ph type="pic" sz="quarter" idx="29" hasCustomPrompt="1"/>
          </p:nvPr>
        </p:nvSpPr>
        <p:spPr>
          <a:xfrm>
            <a:off x="4516955"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6" name="Text Placeholder 9">
            <a:extLst>
              <a:ext uri="{FF2B5EF4-FFF2-40B4-BE49-F238E27FC236}">
                <a16:creationId xmlns:a16="http://schemas.microsoft.com/office/drawing/2014/main" id="{184DF83C-1D00-4A59-9CB9-73A98001C2EA}"/>
              </a:ext>
            </a:extLst>
          </p:cNvPr>
          <p:cNvSpPr>
            <a:spLocks noGrp="1"/>
          </p:cNvSpPr>
          <p:nvPr>
            <p:ph type="body" sz="quarter" idx="30" hasCustomPrompt="1"/>
          </p:nvPr>
        </p:nvSpPr>
        <p:spPr>
          <a:xfrm>
            <a:off x="4516955"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Tree>
    <p:extLst>
      <p:ext uri="{BB962C8B-B14F-4D97-AF65-F5344CB8AC3E}">
        <p14:creationId xmlns:p14="http://schemas.microsoft.com/office/powerpoint/2010/main" val="37727112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amp; pic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Person x1</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Picture Placeholder 7">
            <a:extLst>
              <a:ext uri="{FF2B5EF4-FFF2-40B4-BE49-F238E27FC236}">
                <a16:creationId xmlns:a16="http://schemas.microsoft.com/office/drawing/2014/main" id="{1F4F3F20-82EB-4BBF-80E7-89336978D519}"/>
              </a:ext>
            </a:extLst>
          </p:cNvPr>
          <p:cNvSpPr>
            <a:spLocks noGrp="1"/>
          </p:cNvSpPr>
          <p:nvPr>
            <p:ph type="pic" sz="quarter" idx="12" hasCustomPrompt="1"/>
          </p:nvPr>
        </p:nvSpPr>
        <p:spPr>
          <a:xfrm>
            <a:off x="906463" y="1592263"/>
            <a:ext cx="2463461"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6" name="Text Placeholder 9">
            <a:extLst>
              <a:ext uri="{FF2B5EF4-FFF2-40B4-BE49-F238E27FC236}">
                <a16:creationId xmlns:a16="http://schemas.microsoft.com/office/drawing/2014/main" id="{6211F088-6EBE-48DF-BF0B-4829481D56EC}"/>
              </a:ext>
            </a:extLst>
          </p:cNvPr>
          <p:cNvSpPr>
            <a:spLocks noGrp="1"/>
          </p:cNvSpPr>
          <p:nvPr>
            <p:ph type="body" sz="quarter" idx="13" hasCustomPrompt="1"/>
          </p:nvPr>
        </p:nvSpPr>
        <p:spPr>
          <a:xfrm>
            <a:off x="906463" y="3683973"/>
            <a:ext cx="2462109"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7" name="Text Placeholder 4">
            <a:extLst>
              <a:ext uri="{FF2B5EF4-FFF2-40B4-BE49-F238E27FC236}">
                <a16:creationId xmlns:a16="http://schemas.microsoft.com/office/drawing/2014/main" id="{C5E10A17-9825-4163-81DF-4DDE28D255D0}"/>
              </a:ext>
            </a:extLst>
          </p:cNvPr>
          <p:cNvSpPr>
            <a:spLocks noGrp="1"/>
          </p:cNvSpPr>
          <p:nvPr>
            <p:ph type="body" sz="quarter" idx="31" hasCustomPrompt="1"/>
          </p:nvPr>
        </p:nvSpPr>
        <p:spPr>
          <a:xfrm>
            <a:off x="3708971" y="1592262"/>
            <a:ext cx="7576566" cy="4265613"/>
          </a:xfrm>
        </p:spPr>
        <p:txBody>
          <a:bodyPr vert="horz" lIns="0" tIns="45720" rIns="91440" bIns="45720" rtlCol="0">
            <a:noAutofit/>
          </a:bodyPr>
          <a:lstStyle>
            <a:lvl1pPr>
              <a:defRPr lang="en-US" sz="1600" dirty="0" smtClean="0"/>
            </a:lvl1pPr>
            <a:lvl2pPr>
              <a:defRPr lang="en-US" sz="1600" dirty="0" smtClean="0"/>
            </a:lvl2pPr>
            <a:lvl3pPr>
              <a:defRPr lang="en-GB" sz="16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288433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1974" tIns="45705" rIns="91407" bIns="45705" rtlCol="0" anchor="ctr"/>
          <a:lstStyle/>
          <a:p>
            <a:pPr algn="ctr" defTabSz="914070"/>
            <a:endParaRPr lang="en-GB" sz="1800">
              <a:solidFill>
                <a:prstClr val="white"/>
              </a:solidFill>
            </a:endParaRPr>
          </a:p>
        </p:txBody>
      </p:sp>
      <p:sp>
        <p:nvSpPr>
          <p:cNvPr id="11" name="Text Placeholder 10"/>
          <p:cNvSpPr>
            <a:spLocks noGrp="1"/>
          </p:cNvSpPr>
          <p:nvPr>
            <p:ph type="body" sz="quarter" idx="10" hasCustomPrompt="1"/>
          </p:nvPr>
        </p:nvSpPr>
        <p:spPr>
          <a:xfrm>
            <a:off x="334435"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2" name="TextBox 1"/>
          <p:cNvSpPr txBox="1"/>
          <p:nvPr userDrawn="1"/>
        </p:nvSpPr>
        <p:spPr>
          <a:xfrm>
            <a:off x="310556" y="6165305"/>
            <a:ext cx="11450075" cy="369332"/>
          </a:xfrm>
          <a:prstGeom prst="rect">
            <a:avLst/>
          </a:prstGeom>
          <a:noFill/>
        </p:spPr>
        <p:txBody>
          <a:bodyPr wrap="square" lIns="91407" tIns="45705" rIns="91407" bIns="45705" rtlCol="0">
            <a:spAutoFit/>
          </a:bodyPr>
          <a:lstStyle/>
          <a:p>
            <a:pPr defTabSz="914070"/>
            <a:r>
              <a:rPr lang="en-GB" sz="1800" i="1" dirty="0">
                <a:solidFill>
                  <a:prstClr val="white"/>
                </a:solidFill>
              </a:rPr>
              <a:t>Transforming London’s health and care together</a:t>
            </a:r>
          </a:p>
        </p:txBody>
      </p:sp>
      <p:cxnSp>
        <p:nvCxnSpPr>
          <p:cNvPr id="6" name="Straight Connector 5"/>
          <p:cNvCxnSpPr/>
          <p:nvPr userDrawn="1"/>
        </p:nvCxnSpPr>
        <p:spPr>
          <a:xfrm>
            <a:off x="310556"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lide Number Placeholder 1"/>
          <p:cNvSpPr>
            <a:spLocks noGrp="1"/>
          </p:cNvSpPr>
          <p:nvPr>
            <p:ph type="sldNum" sz="quarter" idx="4"/>
          </p:nvPr>
        </p:nvSpPr>
        <p:spPr>
          <a:xfrm>
            <a:off x="9011840" y="6381363"/>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1282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amp; pic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people x2</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8" name="Text Placeholder 4">
            <a:extLst>
              <a:ext uri="{FF2B5EF4-FFF2-40B4-BE49-F238E27FC236}">
                <a16:creationId xmlns:a16="http://schemas.microsoft.com/office/drawing/2014/main" id="{1FAF04D7-8B74-471D-9FA1-3C6FED8E9192}"/>
              </a:ext>
            </a:extLst>
          </p:cNvPr>
          <p:cNvSpPr>
            <a:spLocks noGrp="1"/>
          </p:cNvSpPr>
          <p:nvPr>
            <p:ph type="body" sz="quarter" idx="31" hasCustomPrompt="1"/>
          </p:nvPr>
        </p:nvSpPr>
        <p:spPr>
          <a:xfrm>
            <a:off x="2947598" y="1592262"/>
            <a:ext cx="2805930" cy="4265613"/>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9" name="Picture Placeholder 7">
            <a:extLst>
              <a:ext uri="{FF2B5EF4-FFF2-40B4-BE49-F238E27FC236}">
                <a16:creationId xmlns:a16="http://schemas.microsoft.com/office/drawing/2014/main" id="{35D0F6B1-1FD7-4B9F-A213-CDA7AA7BE50C}"/>
              </a:ext>
            </a:extLst>
          </p:cNvPr>
          <p:cNvSpPr>
            <a:spLocks noGrp="1"/>
          </p:cNvSpPr>
          <p:nvPr>
            <p:ph type="pic" sz="quarter" idx="12" hasCustomPrompt="1"/>
          </p:nvPr>
        </p:nvSpPr>
        <p:spPr>
          <a:xfrm>
            <a:off x="906463" y="1592263"/>
            <a:ext cx="1786045"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0" name="Text Placeholder 9">
            <a:extLst>
              <a:ext uri="{FF2B5EF4-FFF2-40B4-BE49-F238E27FC236}">
                <a16:creationId xmlns:a16="http://schemas.microsoft.com/office/drawing/2014/main" id="{6B7C7C2E-6449-4AAA-AACE-276385BB591E}"/>
              </a:ext>
            </a:extLst>
          </p:cNvPr>
          <p:cNvSpPr>
            <a:spLocks noGrp="1"/>
          </p:cNvSpPr>
          <p:nvPr>
            <p:ph type="body" sz="quarter" idx="13" hasCustomPrompt="1"/>
          </p:nvPr>
        </p:nvSpPr>
        <p:spPr>
          <a:xfrm>
            <a:off x="906463" y="3683973"/>
            <a:ext cx="1785065"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24" name="Text Placeholder 4">
            <a:extLst>
              <a:ext uri="{FF2B5EF4-FFF2-40B4-BE49-F238E27FC236}">
                <a16:creationId xmlns:a16="http://schemas.microsoft.com/office/drawing/2014/main" id="{DB553D4E-FF79-4F9C-AE9A-0AE6C6B12C4F}"/>
              </a:ext>
            </a:extLst>
          </p:cNvPr>
          <p:cNvSpPr>
            <a:spLocks noGrp="1"/>
          </p:cNvSpPr>
          <p:nvPr>
            <p:ph type="body" sz="quarter" idx="32" hasCustomPrompt="1"/>
          </p:nvPr>
        </p:nvSpPr>
        <p:spPr>
          <a:xfrm>
            <a:off x="8479607" y="1592262"/>
            <a:ext cx="2805930" cy="4265613"/>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25" name="Picture Placeholder 7">
            <a:extLst>
              <a:ext uri="{FF2B5EF4-FFF2-40B4-BE49-F238E27FC236}">
                <a16:creationId xmlns:a16="http://schemas.microsoft.com/office/drawing/2014/main" id="{4F604CE5-29D5-47F8-B304-4A24EE1F46F7}"/>
              </a:ext>
            </a:extLst>
          </p:cNvPr>
          <p:cNvSpPr>
            <a:spLocks noGrp="1"/>
          </p:cNvSpPr>
          <p:nvPr>
            <p:ph type="pic" sz="quarter" idx="33" hasCustomPrompt="1"/>
          </p:nvPr>
        </p:nvSpPr>
        <p:spPr>
          <a:xfrm>
            <a:off x="6438472" y="1592263"/>
            <a:ext cx="1786045"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6" name="Text Placeholder 9">
            <a:extLst>
              <a:ext uri="{FF2B5EF4-FFF2-40B4-BE49-F238E27FC236}">
                <a16:creationId xmlns:a16="http://schemas.microsoft.com/office/drawing/2014/main" id="{F059DF60-38DC-4667-89DE-D14D049FC7B1}"/>
              </a:ext>
            </a:extLst>
          </p:cNvPr>
          <p:cNvSpPr>
            <a:spLocks noGrp="1"/>
          </p:cNvSpPr>
          <p:nvPr>
            <p:ph type="body" sz="quarter" idx="34" hasCustomPrompt="1"/>
          </p:nvPr>
        </p:nvSpPr>
        <p:spPr>
          <a:xfrm>
            <a:off x="6438472" y="3683973"/>
            <a:ext cx="1785065"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Tree>
    <p:extLst>
      <p:ext uri="{BB962C8B-B14F-4D97-AF65-F5344CB8AC3E}">
        <p14:creationId xmlns:p14="http://schemas.microsoft.com/office/powerpoint/2010/main" val="38228219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3 pics with tex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906463"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906463"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906463"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E3D4F58A-34E2-4997-A2B2-C106D12D8E82}"/>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80129624-6553-4A69-85B3-6FEC416B4AB4}"/>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6" name="Picture Placeholder 7">
            <a:extLst>
              <a:ext uri="{FF2B5EF4-FFF2-40B4-BE49-F238E27FC236}">
                <a16:creationId xmlns:a16="http://schemas.microsoft.com/office/drawing/2014/main" id="{3E8025B5-143B-4614-B5F7-C1BC37E178C4}"/>
              </a:ext>
            </a:extLst>
          </p:cNvPr>
          <p:cNvSpPr>
            <a:spLocks noGrp="1"/>
          </p:cNvSpPr>
          <p:nvPr>
            <p:ph type="pic" sz="quarter" idx="15" hasCustomPrompt="1"/>
          </p:nvPr>
        </p:nvSpPr>
        <p:spPr>
          <a:xfrm>
            <a:off x="4478989"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7" name="Text Placeholder 9">
            <a:extLst>
              <a:ext uri="{FF2B5EF4-FFF2-40B4-BE49-F238E27FC236}">
                <a16:creationId xmlns:a16="http://schemas.microsoft.com/office/drawing/2014/main" id="{1C06426E-732E-443E-9E49-48CC6F3AB8C1}"/>
              </a:ext>
            </a:extLst>
          </p:cNvPr>
          <p:cNvSpPr>
            <a:spLocks noGrp="1"/>
          </p:cNvSpPr>
          <p:nvPr>
            <p:ph type="body" sz="quarter" idx="16" hasCustomPrompt="1"/>
          </p:nvPr>
        </p:nvSpPr>
        <p:spPr>
          <a:xfrm>
            <a:off x="4478989"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1" name="Text Placeholder 3">
            <a:extLst>
              <a:ext uri="{FF2B5EF4-FFF2-40B4-BE49-F238E27FC236}">
                <a16:creationId xmlns:a16="http://schemas.microsoft.com/office/drawing/2014/main" id="{6553159D-437D-4165-93F6-B976A7FE3354}"/>
              </a:ext>
            </a:extLst>
          </p:cNvPr>
          <p:cNvSpPr>
            <a:spLocks noGrp="1"/>
          </p:cNvSpPr>
          <p:nvPr>
            <p:ph type="body" sz="quarter" idx="17" hasCustomPrompt="1"/>
          </p:nvPr>
        </p:nvSpPr>
        <p:spPr>
          <a:xfrm>
            <a:off x="4478989"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Picture Placeholder 7">
            <a:extLst>
              <a:ext uri="{FF2B5EF4-FFF2-40B4-BE49-F238E27FC236}">
                <a16:creationId xmlns:a16="http://schemas.microsoft.com/office/drawing/2014/main" id="{F265C580-2414-43EC-BBC4-281B73DDE8B6}"/>
              </a:ext>
            </a:extLst>
          </p:cNvPr>
          <p:cNvSpPr>
            <a:spLocks noGrp="1"/>
          </p:cNvSpPr>
          <p:nvPr>
            <p:ph type="pic" sz="quarter" idx="18" hasCustomPrompt="1"/>
          </p:nvPr>
        </p:nvSpPr>
        <p:spPr>
          <a:xfrm>
            <a:off x="8051515"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3" name="Text Placeholder 9">
            <a:extLst>
              <a:ext uri="{FF2B5EF4-FFF2-40B4-BE49-F238E27FC236}">
                <a16:creationId xmlns:a16="http://schemas.microsoft.com/office/drawing/2014/main" id="{D1B7CEF5-B8C6-485C-8441-0031BFA2D117}"/>
              </a:ext>
            </a:extLst>
          </p:cNvPr>
          <p:cNvSpPr>
            <a:spLocks noGrp="1"/>
          </p:cNvSpPr>
          <p:nvPr>
            <p:ph type="body" sz="quarter" idx="19" hasCustomPrompt="1"/>
          </p:nvPr>
        </p:nvSpPr>
        <p:spPr>
          <a:xfrm>
            <a:off x="8051515"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4" name="Text Placeholder 3">
            <a:extLst>
              <a:ext uri="{FF2B5EF4-FFF2-40B4-BE49-F238E27FC236}">
                <a16:creationId xmlns:a16="http://schemas.microsoft.com/office/drawing/2014/main" id="{8827904D-E3FE-44A6-AB6B-165CE391E4EF}"/>
              </a:ext>
            </a:extLst>
          </p:cNvPr>
          <p:cNvSpPr>
            <a:spLocks noGrp="1"/>
          </p:cNvSpPr>
          <p:nvPr>
            <p:ph type="body" sz="quarter" idx="20" hasCustomPrompt="1"/>
          </p:nvPr>
        </p:nvSpPr>
        <p:spPr>
          <a:xfrm>
            <a:off x="8051515"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93844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mp; 6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3" y="159226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CE65C268-9523-4D2B-978E-B84D5D702A5E}"/>
              </a:ext>
            </a:extLst>
          </p:cNvPr>
          <p:cNvSpPr>
            <a:spLocks noGrp="1"/>
          </p:cNvSpPr>
          <p:nvPr>
            <p:ph type="body" sz="quarter" idx="24" hasCustomPrompt="1"/>
          </p:nvPr>
        </p:nvSpPr>
        <p:spPr>
          <a:xfrm>
            <a:off x="906466"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0" name="Title 1">
            <a:extLst>
              <a:ext uri="{FF2B5EF4-FFF2-40B4-BE49-F238E27FC236}">
                <a16:creationId xmlns:a16="http://schemas.microsoft.com/office/drawing/2014/main" id="{FB9C8658-FFA5-439B-8E19-017EB38FE818}"/>
              </a:ext>
            </a:extLst>
          </p:cNvPr>
          <p:cNvSpPr>
            <a:spLocks noGrp="1"/>
          </p:cNvSpPr>
          <p:nvPr>
            <p:ph type="title" hasCustomPrompt="1"/>
          </p:nvPr>
        </p:nvSpPr>
        <p:spPr>
          <a:xfrm>
            <a:off x="906463" y="506192"/>
            <a:ext cx="10393362" cy="540000"/>
          </a:xfrm>
        </p:spPr>
        <p:txBody>
          <a:bodyPr anchor="ctr"/>
          <a:lstStyle>
            <a:lvl1pPr>
              <a:defRPr/>
            </a:lvl1pPr>
          </a:lstStyle>
          <a:p>
            <a:r>
              <a:rPr lang="en-US"/>
              <a:t>people x4</a:t>
            </a:r>
            <a:endParaRPr lang="en-GB"/>
          </a:p>
        </p:txBody>
      </p:sp>
      <p:sp>
        <p:nvSpPr>
          <p:cNvPr id="52" name="Text Placeholder 3">
            <a:extLst>
              <a:ext uri="{FF2B5EF4-FFF2-40B4-BE49-F238E27FC236}">
                <a16:creationId xmlns:a16="http://schemas.microsoft.com/office/drawing/2014/main" id="{060334B3-C8D6-4467-BD23-E2E84B26863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5" name="Text Placeholder 4">
            <a:extLst>
              <a:ext uri="{FF2B5EF4-FFF2-40B4-BE49-F238E27FC236}">
                <a16:creationId xmlns:a16="http://schemas.microsoft.com/office/drawing/2014/main" id="{869795CF-64B9-4A22-9691-B4D068DFFD3D}"/>
              </a:ext>
            </a:extLst>
          </p:cNvPr>
          <p:cNvSpPr>
            <a:spLocks noGrp="1"/>
          </p:cNvSpPr>
          <p:nvPr>
            <p:ph type="body" sz="quarter" idx="31" hasCustomPrompt="1"/>
          </p:nvPr>
        </p:nvSpPr>
        <p:spPr>
          <a:xfrm>
            <a:off x="2897650" y="1592262"/>
            <a:ext cx="3009989" cy="1951021"/>
          </a:xfrm>
        </p:spPr>
        <p:txBody>
          <a:bodyPr/>
          <a:lstStyle>
            <a:lvl1pPr marL="174625" indent="-174625">
              <a:defRPr sz="1400"/>
            </a:lvl1pPr>
            <a:lvl2pPr marL="452438" indent="-185738">
              <a:defRPr sz="1400"/>
            </a:lvl2pPr>
            <a:lvl3pPr marL="801688" indent="-174625">
              <a:defRPr sz="1400"/>
            </a:lvl3pPr>
            <a:lvl4pPr>
              <a:defRPr sz="1400"/>
            </a:lvl4pPr>
            <a:lvl5pPr>
              <a:defRPr sz="1400"/>
            </a:lvl5pPr>
          </a:lstStyle>
          <a:p>
            <a:pPr lvl="0"/>
            <a:r>
              <a:rPr lang="en-US"/>
              <a:t>Add first level body copy</a:t>
            </a:r>
          </a:p>
          <a:p>
            <a:pPr lvl="1"/>
            <a:r>
              <a:rPr lang="en-US"/>
              <a:t>Second level</a:t>
            </a:r>
          </a:p>
          <a:p>
            <a:pPr lvl="2"/>
            <a:r>
              <a:rPr lang="en-US"/>
              <a:t>Third level</a:t>
            </a:r>
            <a:endParaRPr lang="en-GB"/>
          </a:p>
        </p:txBody>
      </p:sp>
      <p:sp>
        <p:nvSpPr>
          <p:cNvPr id="39" name="Picture Placeholder 7">
            <a:extLst>
              <a:ext uri="{FF2B5EF4-FFF2-40B4-BE49-F238E27FC236}">
                <a16:creationId xmlns:a16="http://schemas.microsoft.com/office/drawing/2014/main" id="{865EFB54-6A1B-4E06-BCCA-B3ADA5560950}"/>
              </a:ext>
            </a:extLst>
          </p:cNvPr>
          <p:cNvSpPr>
            <a:spLocks noGrp="1"/>
          </p:cNvSpPr>
          <p:nvPr>
            <p:ph type="pic" sz="quarter" idx="33" hasCustomPrompt="1"/>
          </p:nvPr>
        </p:nvSpPr>
        <p:spPr>
          <a:xfrm>
            <a:off x="6298649" y="159226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0" name="Text Placeholder 9">
            <a:extLst>
              <a:ext uri="{FF2B5EF4-FFF2-40B4-BE49-F238E27FC236}">
                <a16:creationId xmlns:a16="http://schemas.microsoft.com/office/drawing/2014/main" id="{07CCE860-3874-4E10-AA97-1B7765ACD0CC}"/>
              </a:ext>
            </a:extLst>
          </p:cNvPr>
          <p:cNvSpPr>
            <a:spLocks noGrp="1"/>
          </p:cNvSpPr>
          <p:nvPr>
            <p:ph type="body" sz="quarter" idx="34" hasCustomPrompt="1"/>
          </p:nvPr>
        </p:nvSpPr>
        <p:spPr>
          <a:xfrm>
            <a:off x="6298652"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43" name="Text Placeholder 4">
            <a:extLst>
              <a:ext uri="{FF2B5EF4-FFF2-40B4-BE49-F238E27FC236}">
                <a16:creationId xmlns:a16="http://schemas.microsoft.com/office/drawing/2014/main" id="{A2804C67-9F45-478C-A138-69596612BD41}"/>
              </a:ext>
            </a:extLst>
          </p:cNvPr>
          <p:cNvSpPr>
            <a:spLocks noGrp="1"/>
          </p:cNvSpPr>
          <p:nvPr>
            <p:ph type="body" sz="quarter" idx="37" hasCustomPrompt="1"/>
          </p:nvPr>
        </p:nvSpPr>
        <p:spPr>
          <a:xfrm>
            <a:off x="8289836" y="159226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53" name="Picture Placeholder 7">
            <a:extLst>
              <a:ext uri="{FF2B5EF4-FFF2-40B4-BE49-F238E27FC236}">
                <a16:creationId xmlns:a16="http://schemas.microsoft.com/office/drawing/2014/main" id="{4A0DCA40-453A-4B37-9F84-3A7D54952EEF}"/>
              </a:ext>
            </a:extLst>
          </p:cNvPr>
          <p:cNvSpPr>
            <a:spLocks noGrp="1"/>
          </p:cNvSpPr>
          <p:nvPr>
            <p:ph type="pic" sz="quarter" idx="38" hasCustomPrompt="1"/>
          </p:nvPr>
        </p:nvSpPr>
        <p:spPr>
          <a:xfrm>
            <a:off x="906463" y="390685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54" name="Text Placeholder 9">
            <a:extLst>
              <a:ext uri="{FF2B5EF4-FFF2-40B4-BE49-F238E27FC236}">
                <a16:creationId xmlns:a16="http://schemas.microsoft.com/office/drawing/2014/main" id="{06121884-838C-4001-8648-B7CACB22A531}"/>
              </a:ext>
            </a:extLst>
          </p:cNvPr>
          <p:cNvSpPr>
            <a:spLocks noGrp="1"/>
          </p:cNvSpPr>
          <p:nvPr>
            <p:ph type="body" sz="quarter" idx="39" hasCustomPrompt="1"/>
          </p:nvPr>
        </p:nvSpPr>
        <p:spPr>
          <a:xfrm>
            <a:off x="906466"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5" name="Text Placeholder 4">
            <a:extLst>
              <a:ext uri="{FF2B5EF4-FFF2-40B4-BE49-F238E27FC236}">
                <a16:creationId xmlns:a16="http://schemas.microsoft.com/office/drawing/2014/main" id="{DFA0BC82-56C0-4EC2-9A09-18474764D8C0}"/>
              </a:ext>
            </a:extLst>
          </p:cNvPr>
          <p:cNvSpPr>
            <a:spLocks noGrp="1"/>
          </p:cNvSpPr>
          <p:nvPr>
            <p:ph type="body" sz="quarter" idx="40" hasCustomPrompt="1"/>
          </p:nvPr>
        </p:nvSpPr>
        <p:spPr>
          <a:xfrm>
            <a:off x="2897650" y="390685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56" name="Picture Placeholder 7">
            <a:extLst>
              <a:ext uri="{FF2B5EF4-FFF2-40B4-BE49-F238E27FC236}">
                <a16:creationId xmlns:a16="http://schemas.microsoft.com/office/drawing/2014/main" id="{3EDFBDD5-DC3F-4453-A500-F2F86098BA23}"/>
              </a:ext>
            </a:extLst>
          </p:cNvPr>
          <p:cNvSpPr>
            <a:spLocks noGrp="1"/>
          </p:cNvSpPr>
          <p:nvPr>
            <p:ph type="pic" sz="quarter" idx="41" hasCustomPrompt="1"/>
          </p:nvPr>
        </p:nvSpPr>
        <p:spPr>
          <a:xfrm>
            <a:off x="6298649" y="390685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57" name="Text Placeholder 9">
            <a:extLst>
              <a:ext uri="{FF2B5EF4-FFF2-40B4-BE49-F238E27FC236}">
                <a16:creationId xmlns:a16="http://schemas.microsoft.com/office/drawing/2014/main" id="{1CFACE9E-230D-45A8-8990-86BC32D9E017}"/>
              </a:ext>
            </a:extLst>
          </p:cNvPr>
          <p:cNvSpPr>
            <a:spLocks noGrp="1"/>
          </p:cNvSpPr>
          <p:nvPr>
            <p:ph type="body" sz="quarter" idx="42" hasCustomPrompt="1"/>
          </p:nvPr>
        </p:nvSpPr>
        <p:spPr>
          <a:xfrm>
            <a:off x="6298652"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8" name="Text Placeholder 4">
            <a:extLst>
              <a:ext uri="{FF2B5EF4-FFF2-40B4-BE49-F238E27FC236}">
                <a16:creationId xmlns:a16="http://schemas.microsoft.com/office/drawing/2014/main" id="{1D1D2046-AA3F-43C8-A352-863F5C5B3064}"/>
              </a:ext>
            </a:extLst>
          </p:cNvPr>
          <p:cNvSpPr>
            <a:spLocks noGrp="1"/>
          </p:cNvSpPr>
          <p:nvPr>
            <p:ph type="body" sz="quarter" idx="43" hasCustomPrompt="1"/>
          </p:nvPr>
        </p:nvSpPr>
        <p:spPr>
          <a:xfrm>
            <a:off x="8289836" y="390685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3563960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amp; 6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4"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CE65C268-9523-4D2B-978E-B84D5D702A5E}"/>
              </a:ext>
            </a:extLst>
          </p:cNvPr>
          <p:cNvSpPr>
            <a:spLocks noGrp="1"/>
          </p:cNvSpPr>
          <p:nvPr>
            <p:ph type="body" sz="quarter" idx="24" hasCustomPrompt="1"/>
          </p:nvPr>
        </p:nvSpPr>
        <p:spPr>
          <a:xfrm>
            <a:off x="906467"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0" name="Title 1">
            <a:extLst>
              <a:ext uri="{FF2B5EF4-FFF2-40B4-BE49-F238E27FC236}">
                <a16:creationId xmlns:a16="http://schemas.microsoft.com/office/drawing/2014/main" id="{FB9C8658-FFA5-439B-8E19-017EB38FE818}"/>
              </a:ext>
            </a:extLst>
          </p:cNvPr>
          <p:cNvSpPr>
            <a:spLocks noGrp="1"/>
          </p:cNvSpPr>
          <p:nvPr>
            <p:ph type="title" hasCustomPrompt="1"/>
          </p:nvPr>
        </p:nvSpPr>
        <p:spPr>
          <a:xfrm>
            <a:off x="906463" y="506192"/>
            <a:ext cx="10393362" cy="540000"/>
          </a:xfrm>
        </p:spPr>
        <p:txBody>
          <a:bodyPr anchor="ctr"/>
          <a:lstStyle>
            <a:lvl1pPr>
              <a:defRPr/>
            </a:lvl1pPr>
          </a:lstStyle>
          <a:p>
            <a:r>
              <a:rPr lang="en-US"/>
              <a:t>people x6</a:t>
            </a:r>
            <a:endParaRPr lang="en-GB"/>
          </a:p>
        </p:txBody>
      </p:sp>
      <p:sp>
        <p:nvSpPr>
          <p:cNvPr id="52" name="Text Placeholder 3">
            <a:extLst>
              <a:ext uri="{FF2B5EF4-FFF2-40B4-BE49-F238E27FC236}">
                <a16:creationId xmlns:a16="http://schemas.microsoft.com/office/drawing/2014/main" id="{060334B3-C8D6-4467-BD23-E2E84B26863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5" name="Text Placeholder 4">
            <a:extLst>
              <a:ext uri="{FF2B5EF4-FFF2-40B4-BE49-F238E27FC236}">
                <a16:creationId xmlns:a16="http://schemas.microsoft.com/office/drawing/2014/main" id="{869795CF-64B9-4A22-9691-B4D068DFFD3D}"/>
              </a:ext>
            </a:extLst>
          </p:cNvPr>
          <p:cNvSpPr>
            <a:spLocks noGrp="1"/>
          </p:cNvSpPr>
          <p:nvPr>
            <p:ph type="body" sz="quarter" idx="31" hasCustomPrompt="1"/>
          </p:nvPr>
        </p:nvSpPr>
        <p:spPr>
          <a:xfrm>
            <a:off x="2341079"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6" name="Picture Placeholder 7">
            <a:extLst>
              <a:ext uri="{FF2B5EF4-FFF2-40B4-BE49-F238E27FC236}">
                <a16:creationId xmlns:a16="http://schemas.microsoft.com/office/drawing/2014/main" id="{548E8139-7073-4086-AA60-C6DB861D2DD6}"/>
              </a:ext>
            </a:extLst>
          </p:cNvPr>
          <p:cNvSpPr>
            <a:spLocks noGrp="1"/>
          </p:cNvSpPr>
          <p:nvPr>
            <p:ph type="pic" sz="quarter" idx="32" hasCustomPrompt="1"/>
          </p:nvPr>
        </p:nvSpPr>
        <p:spPr>
          <a:xfrm>
            <a:off x="906464"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7" name="Text Placeholder 9">
            <a:extLst>
              <a:ext uri="{FF2B5EF4-FFF2-40B4-BE49-F238E27FC236}">
                <a16:creationId xmlns:a16="http://schemas.microsoft.com/office/drawing/2014/main" id="{ADE543AE-C7B9-4039-B5B3-B3F790B2FBC5}"/>
              </a:ext>
            </a:extLst>
          </p:cNvPr>
          <p:cNvSpPr>
            <a:spLocks noGrp="1"/>
          </p:cNvSpPr>
          <p:nvPr>
            <p:ph type="body" sz="quarter" idx="33" hasCustomPrompt="1"/>
          </p:nvPr>
        </p:nvSpPr>
        <p:spPr>
          <a:xfrm>
            <a:off x="906467"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9" name="Text Placeholder 4">
            <a:extLst>
              <a:ext uri="{FF2B5EF4-FFF2-40B4-BE49-F238E27FC236}">
                <a16:creationId xmlns:a16="http://schemas.microsoft.com/office/drawing/2014/main" id="{E384A942-4D8D-4841-868F-B90053AFB2CA}"/>
              </a:ext>
            </a:extLst>
          </p:cNvPr>
          <p:cNvSpPr>
            <a:spLocks noGrp="1"/>
          </p:cNvSpPr>
          <p:nvPr>
            <p:ph type="body" sz="quarter" idx="34" hasCustomPrompt="1"/>
          </p:nvPr>
        </p:nvSpPr>
        <p:spPr>
          <a:xfrm>
            <a:off x="2341079"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3" name="Picture Placeholder 7">
            <a:extLst>
              <a:ext uri="{FF2B5EF4-FFF2-40B4-BE49-F238E27FC236}">
                <a16:creationId xmlns:a16="http://schemas.microsoft.com/office/drawing/2014/main" id="{33552513-C288-45DB-991E-09CC69D84841}"/>
              </a:ext>
            </a:extLst>
          </p:cNvPr>
          <p:cNvSpPr>
            <a:spLocks noGrp="1"/>
          </p:cNvSpPr>
          <p:nvPr>
            <p:ph type="pic" sz="quarter" idx="35" hasCustomPrompt="1"/>
          </p:nvPr>
        </p:nvSpPr>
        <p:spPr>
          <a:xfrm>
            <a:off x="4478450"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84" name="Text Placeholder 9">
            <a:extLst>
              <a:ext uri="{FF2B5EF4-FFF2-40B4-BE49-F238E27FC236}">
                <a16:creationId xmlns:a16="http://schemas.microsoft.com/office/drawing/2014/main" id="{CA37982B-630D-4272-A120-2025A3B1CAA3}"/>
              </a:ext>
            </a:extLst>
          </p:cNvPr>
          <p:cNvSpPr>
            <a:spLocks noGrp="1"/>
          </p:cNvSpPr>
          <p:nvPr>
            <p:ph type="body" sz="quarter" idx="36" hasCustomPrompt="1"/>
          </p:nvPr>
        </p:nvSpPr>
        <p:spPr>
          <a:xfrm>
            <a:off x="4478453"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85" name="Text Placeholder 4">
            <a:extLst>
              <a:ext uri="{FF2B5EF4-FFF2-40B4-BE49-F238E27FC236}">
                <a16:creationId xmlns:a16="http://schemas.microsoft.com/office/drawing/2014/main" id="{2A05EC2B-5439-4A4B-BF26-5C4E18392699}"/>
              </a:ext>
            </a:extLst>
          </p:cNvPr>
          <p:cNvSpPr>
            <a:spLocks noGrp="1"/>
          </p:cNvSpPr>
          <p:nvPr>
            <p:ph type="body" sz="quarter" idx="37" hasCustomPrompt="1"/>
          </p:nvPr>
        </p:nvSpPr>
        <p:spPr>
          <a:xfrm>
            <a:off x="5913065"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6" name="Picture Placeholder 7">
            <a:extLst>
              <a:ext uri="{FF2B5EF4-FFF2-40B4-BE49-F238E27FC236}">
                <a16:creationId xmlns:a16="http://schemas.microsoft.com/office/drawing/2014/main" id="{057FF91B-17C6-472B-A895-73D2C8F25F52}"/>
              </a:ext>
            </a:extLst>
          </p:cNvPr>
          <p:cNvSpPr>
            <a:spLocks noGrp="1"/>
          </p:cNvSpPr>
          <p:nvPr>
            <p:ph type="pic" sz="quarter" idx="38" hasCustomPrompt="1"/>
          </p:nvPr>
        </p:nvSpPr>
        <p:spPr>
          <a:xfrm>
            <a:off x="4478450"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87" name="Text Placeholder 9">
            <a:extLst>
              <a:ext uri="{FF2B5EF4-FFF2-40B4-BE49-F238E27FC236}">
                <a16:creationId xmlns:a16="http://schemas.microsoft.com/office/drawing/2014/main" id="{19EBA128-E975-43EE-89BA-1A8B98973009}"/>
              </a:ext>
            </a:extLst>
          </p:cNvPr>
          <p:cNvSpPr>
            <a:spLocks noGrp="1"/>
          </p:cNvSpPr>
          <p:nvPr>
            <p:ph type="body" sz="quarter" idx="39" hasCustomPrompt="1"/>
          </p:nvPr>
        </p:nvSpPr>
        <p:spPr>
          <a:xfrm>
            <a:off x="4478453"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88" name="Text Placeholder 4">
            <a:extLst>
              <a:ext uri="{FF2B5EF4-FFF2-40B4-BE49-F238E27FC236}">
                <a16:creationId xmlns:a16="http://schemas.microsoft.com/office/drawing/2014/main" id="{4243E751-8A1A-4E70-8F87-6A33B1CEABE4}"/>
              </a:ext>
            </a:extLst>
          </p:cNvPr>
          <p:cNvSpPr>
            <a:spLocks noGrp="1"/>
          </p:cNvSpPr>
          <p:nvPr>
            <p:ph type="body" sz="quarter" idx="40" hasCustomPrompt="1"/>
          </p:nvPr>
        </p:nvSpPr>
        <p:spPr>
          <a:xfrm>
            <a:off x="5913065"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9" name="Picture Placeholder 7">
            <a:extLst>
              <a:ext uri="{FF2B5EF4-FFF2-40B4-BE49-F238E27FC236}">
                <a16:creationId xmlns:a16="http://schemas.microsoft.com/office/drawing/2014/main" id="{52803711-2D0F-48BC-A493-BA4CD7A912AA}"/>
              </a:ext>
            </a:extLst>
          </p:cNvPr>
          <p:cNvSpPr>
            <a:spLocks noGrp="1"/>
          </p:cNvSpPr>
          <p:nvPr>
            <p:ph type="pic" sz="quarter" idx="41" hasCustomPrompt="1"/>
          </p:nvPr>
        </p:nvSpPr>
        <p:spPr>
          <a:xfrm>
            <a:off x="8036385"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90" name="Text Placeholder 9">
            <a:extLst>
              <a:ext uri="{FF2B5EF4-FFF2-40B4-BE49-F238E27FC236}">
                <a16:creationId xmlns:a16="http://schemas.microsoft.com/office/drawing/2014/main" id="{B587AF14-85CE-483E-A5B2-B00AA2EE6203}"/>
              </a:ext>
            </a:extLst>
          </p:cNvPr>
          <p:cNvSpPr>
            <a:spLocks noGrp="1"/>
          </p:cNvSpPr>
          <p:nvPr>
            <p:ph type="body" sz="quarter" idx="42" hasCustomPrompt="1"/>
          </p:nvPr>
        </p:nvSpPr>
        <p:spPr>
          <a:xfrm>
            <a:off x="8036388"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91" name="Text Placeholder 4">
            <a:extLst>
              <a:ext uri="{FF2B5EF4-FFF2-40B4-BE49-F238E27FC236}">
                <a16:creationId xmlns:a16="http://schemas.microsoft.com/office/drawing/2014/main" id="{679984AC-9BC0-42F2-892B-92BBA578E832}"/>
              </a:ext>
            </a:extLst>
          </p:cNvPr>
          <p:cNvSpPr>
            <a:spLocks noGrp="1"/>
          </p:cNvSpPr>
          <p:nvPr>
            <p:ph type="body" sz="quarter" idx="43" hasCustomPrompt="1"/>
          </p:nvPr>
        </p:nvSpPr>
        <p:spPr>
          <a:xfrm>
            <a:off x="9471000"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92" name="Picture Placeholder 7">
            <a:extLst>
              <a:ext uri="{FF2B5EF4-FFF2-40B4-BE49-F238E27FC236}">
                <a16:creationId xmlns:a16="http://schemas.microsoft.com/office/drawing/2014/main" id="{CDB49A6F-4B2E-4F18-820D-9ABE6F6B6C98}"/>
              </a:ext>
            </a:extLst>
          </p:cNvPr>
          <p:cNvSpPr>
            <a:spLocks noGrp="1"/>
          </p:cNvSpPr>
          <p:nvPr>
            <p:ph type="pic" sz="quarter" idx="44" hasCustomPrompt="1"/>
          </p:nvPr>
        </p:nvSpPr>
        <p:spPr>
          <a:xfrm>
            <a:off x="8036385"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93" name="Text Placeholder 9">
            <a:extLst>
              <a:ext uri="{FF2B5EF4-FFF2-40B4-BE49-F238E27FC236}">
                <a16:creationId xmlns:a16="http://schemas.microsoft.com/office/drawing/2014/main" id="{4AA708CC-1F4A-4E0E-B5A9-01AB7D5CD10D}"/>
              </a:ext>
            </a:extLst>
          </p:cNvPr>
          <p:cNvSpPr>
            <a:spLocks noGrp="1"/>
          </p:cNvSpPr>
          <p:nvPr>
            <p:ph type="body" sz="quarter" idx="45" hasCustomPrompt="1"/>
          </p:nvPr>
        </p:nvSpPr>
        <p:spPr>
          <a:xfrm>
            <a:off x="8036388"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94" name="Text Placeholder 4">
            <a:extLst>
              <a:ext uri="{FF2B5EF4-FFF2-40B4-BE49-F238E27FC236}">
                <a16:creationId xmlns:a16="http://schemas.microsoft.com/office/drawing/2014/main" id="{C5A11E1C-C8D4-459B-BF8F-EB34F57C61E2}"/>
              </a:ext>
            </a:extLst>
          </p:cNvPr>
          <p:cNvSpPr>
            <a:spLocks noGrp="1"/>
          </p:cNvSpPr>
          <p:nvPr>
            <p:ph type="body" sz="quarter" idx="46" hasCustomPrompt="1"/>
          </p:nvPr>
        </p:nvSpPr>
        <p:spPr>
          <a:xfrm>
            <a:off x="9471000"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1076331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2 pics &amp; titles with text ">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2589841" y="1592263"/>
            <a:ext cx="3366773" cy="254904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2589841" y="3652359"/>
            <a:ext cx="3366773"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2589841" y="4777454"/>
            <a:ext cx="3366765" cy="1080421"/>
          </a:xfrm>
        </p:spPr>
        <p:txBody>
          <a:bodyPr vert="horz" lIns="0" tIns="45720" rIns="91440" bIns="45720" rtlCol="0">
            <a:noAutofit/>
          </a:bodyPr>
          <a:lstStyle>
            <a:lvl1pPr>
              <a:defRPr lang="en-US" sz="1400" dirty="0"/>
            </a:lvl1pPr>
            <a:lvl2pPr>
              <a:defRPr lang="en-US" sz="1400" dirty="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6" name="Text Placeholder 3">
            <a:extLst>
              <a:ext uri="{FF2B5EF4-FFF2-40B4-BE49-F238E27FC236}">
                <a16:creationId xmlns:a16="http://schemas.microsoft.com/office/drawing/2014/main" id="{42413540-D425-4896-8C8F-BB48A601BBF8}"/>
              </a:ext>
            </a:extLst>
          </p:cNvPr>
          <p:cNvSpPr>
            <a:spLocks noGrp="1"/>
          </p:cNvSpPr>
          <p:nvPr>
            <p:ph type="body" sz="quarter" idx="21" hasCustomPrompt="1"/>
          </p:nvPr>
        </p:nvSpPr>
        <p:spPr>
          <a:xfrm>
            <a:off x="2589841" y="4338197"/>
            <a:ext cx="3366765"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a:t>Add title</a:t>
            </a:r>
            <a:endParaRPr lang="en-GB"/>
          </a:p>
        </p:txBody>
      </p:sp>
      <p:sp>
        <p:nvSpPr>
          <p:cNvPr id="12" name="Title 1">
            <a:extLst>
              <a:ext uri="{FF2B5EF4-FFF2-40B4-BE49-F238E27FC236}">
                <a16:creationId xmlns:a16="http://schemas.microsoft.com/office/drawing/2014/main" id="{B7210237-0A48-41D6-B1C6-45B698F4556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55EAB272-54CF-41F3-9510-996550363EE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1" name="Picture Placeholder 7">
            <a:extLst>
              <a:ext uri="{FF2B5EF4-FFF2-40B4-BE49-F238E27FC236}">
                <a16:creationId xmlns:a16="http://schemas.microsoft.com/office/drawing/2014/main" id="{B21ABBB2-A65E-473E-9031-2D58A953D25D}"/>
              </a:ext>
            </a:extLst>
          </p:cNvPr>
          <p:cNvSpPr>
            <a:spLocks noGrp="1"/>
          </p:cNvSpPr>
          <p:nvPr>
            <p:ph type="pic" sz="quarter" idx="22" hasCustomPrompt="1"/>
          </p:nvPr>
        </p:nvSpPr>
        <p:spPr>
          <a:xfrm>
            <a:off x="6235371" y="1592263"/>
            <a:ext cx="3366773" cy="254904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2" name="Text Placeholder 9">
            <a:extLst>
              <a:ext uri="{FF2B5EF4-FFF2-40B4-BE49-F238E27FC236}">
                <a16:creationId xmlns:a16="http://schemas.microsoft.com/office/drawing/2014/main" id="{BB8D0AF9-A91A-4148-8591-42DEFFBDFD00}"/>
              </a:ext>
            </a:extLst>
          </p:cNvPr>
          <p:cNvSpPr>
            <a:spLocks noGrp="1"/>
          </p:cNvSpPr>
          <p:nvPr>
            <p:ph type="body" sz="quarter" idx="23" hasCustomPrompt="1"/>
          </p:nvPr>
        </p:nvSpPr>
        <p:spPr>
          <a:xfrm>
            <a:off x="6235371" y="3652359"/>
            <a:ext cx="3366773"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3" name="Text Placeholder 3">
            <a:extLst>
              <a:ext uri="{FF2B5EF4-FFF2-40B4-BE49-F238E27FC236}">
                <a16:creationId xmlns:a16="http://schemas.microsoft.com/office/drawing/2014/main" id="{0D9D78BD-D2E1-47D7-B5D8-A25520358717}"/>
              </a:ext>
            </a:extLst>
          </p:cNvPr>
          <p:cNvSpPr>
            <a:spLocks noGrp="1"/>
          </p:cNvSpPr>
          <p:nvPr>
            <p:ph type="body" sz="quarter" idx="24" hasCustomPrompt="1"/>
          </p:nvPr>
        </p:nvSpPr>
        <p:spPr>
          <a:xfrm>
            <a:off x="6235371" y="4777454"/>
            <a:ext cx="3366765" cy="1080421"/>
          </a:xfrm>
        </p:spPr>
        <p:txBody>
          <a:bodyPr vert="horz" lIns="0" tIns="45720" rIns="91440" bIns="45720" rtlCol="0">
            <a:noAutofit/>
          </a:bodyPr>
          <a:lstStyle>
            <a:lvl1pPr>
              <a:defRPr lang="en-US" sz="1400" dirty="0"/>
            </a:lvl1pPr>
            <a:lvl2pPr>
              <a:defRPr lang="en-US" sz="1400" dirty="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24" name="Text Placeholder 3">
            <a:extLst>
              <a:ext uri="{FF2B5EF4-FFF2-40B4-BE49-F238E27FC236}">
                <a16:creationId xmlns:a16="http://schemas.microsoft.com/office/drawing/2014/main" id="{C6287A56-279A-4E06-B279-80BA7C8F1366}"/>
              </a:ext>
            </a:extLst>
          </p:cNvPr>
          <p:cNvSpPr>
            <a:spLocks noGrp="1"/>
          </p:cNvSpPr>
          <p:nvPr>
            <p:ph type="body" sz="quarter" idx="25" hasCustomPrompt="1"/>
          </p:nvPr>
        </p:nvSpPr>
        <p:spPr>
          <a:xfrm>
            <a:off x="6235371" y="4338197"/>
            <a:ext cx="3366765"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a:t>Add title</a:t>
            </a:r>
            <a:endParaRPr lang="en-GB"/>
          </a:p>
        </p:txBody>
      </p:sp>
    </p:spTree>
    <p:extLst>
      <p:ext uri="{BB962C8B-B14F-4D97-AF65-F5344CB8AC3E}">
        <p14:creationId xmlns:p14="http://schemas.microsoft.com/office/powerpoint/2010/main" val="42872368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ubtitle, content &amp; large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CEB854-CE92-4FA8-8665-63D883D8BED3}"/>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err="1">
              <a:solidFill>
                <a:schemeClr val="bg1"/>
              </a:solidFill>
              <a:latin typeface="Brave Sans" panose="020B0504020101010102" pitchFamily="34" charset="0"/>
              <a:cs typeface="Brave Sans" panose="020B0504020101010102" pitchFamily="34" charset="0"/>
            </a:endParaRPr>
          </a:p>
        </p:txBody>
      </p:sp>
      <p:cxnSp>
        <p:nvCxnSpPr>
          <p:cNvPr id="11" name="Straight Connector 10">
            <a:extLst>
              <a:ext uri="{FF2B5EF4-FFF2-40B4-BE49-F238E27FC236}">
                <a16:creationId xmlns:a16="http://schemas.microsoft.com/office/drawing/2014/main" id="{6AC8A76D-ECD1-48DB-AD5F-CE32BFB58777}"/>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85430"/>
            <a:ext cx="5868909" cy="42724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35BB7F6E-5153-4780-80FD-C3880708F546}"/>
              </a:ext>
            </a:extLst>
          </p:cNvPr>
          <p:cNvSpPr>
            <a:spLocks noGrp="1"/>
          </p:cNvSpPr>
          <p:nvPr>
            <p:ph type="pic" sz="quarter" idx="20" hasCustomPrompt="1"/>
          </p:nvPr>
        </p:nvSpPr>
        <p:spPr>
          <a:xfrm>
            <a:off x="7227066" y="630237"/>
            <a:ext cx="4072759" cy="5227635"/>
          </a:xfrm>
          <a:solidFill>
            <a:schemeClr val="bg2">
              <a:lumMod val="95000"/>
            </a:schemeClr>
          </a:solidFill>
        </p:spPr>
        <p:txBody>
          <a:bodyPr vert="horz" lIns="0" tIns="45720" rIns="91440" bIns="45720" rtlCol="0">
            <a:noAutofit/>
          </a:bodyPr>
          <a:lstStyle>
            <a:lvl1pPr>
              <a:defRPr lang="en-GB" dirty="0">
                <a:solidFill>
                  <a:schemeClr val="bg1"/>
                </a:solidFill>
              </a:defRPr>
            </a:lvl1pPr>
          </a:lstStyle>
          <a:p>
            <a:pPr marL="0" lvl="0" indent="0">
              <a:buNone/>
            </a:pPr>
            <a:r>
              <a:rPr lang="en-GB"/>
              <a:t>Add picture</a:t>
            </a:r>
          </a:p>
        </p:txBody>
      </p:sp>
      <p:sp>
        <p:nvSpPr>
          <p:cNvPr id="9" name="Text Placeholder 9">
            <a:extLst>
              <a:ext uri="{FF2B5EF4-FFF2-40B4-BE49-F238E27FC236}">
                <a16:creationId xmlns:a16="http://schemas.microsoft.com/office/drawing/2014/main" id="{9F34B7CA-F8C7-4C5F-BB60-E4395928D429}"/>
              </a:ext>
            </a:extLst>
          </p:cNvPr>
          <p:cNvSpPr>
            <a:spLocks noGrp="1"/>
          </p:cNvSpPr>
          <p:nvPr>
            <p:ph type="body" sz="quarter" idx="21" hasCustomPrompt="1"/>
          </p:nvPr>
        </p:nvSpPr>
        <p:spPr>
          <a:xfrm>
            <a:off x="7227066" y="5386688"/>
            <a:ext cx="4072759" cy="471184"/>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0" name="Title 1">
            <a:extLst>
              <a:ext uri="{FF2B5EF4-FFF2-40B4-BE49-F238E27FC236}">
                <a16:creationId xmlns:a16="http://schemas.microsoft.com/office/drawing/2014/main" id="{7D83CB9C-45E0-4B08-AB03-C2C5F4C24057}"/>
              </a:ext>
            </a:extLst>
          </p:cNvPr>
          <p:cNvSpPr>
            <a:spLocks noGrp="1"/>
          </p:cNvSpPr>
          <p:nvPr>
            <p:ph type="title" hasCustomPrompt="1"/>
          </p:nvPr>
        </p:nvSpPr>
        <p:spPr>
          <a:xfrm>
            <a:off x="906463" y="506192"/>
            <a:ext cx="5868909"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2A22B088-EB16-4642-80AC-4C7D87CFAE0B}"/>
              </a:ext>
            </a:extLst>
          </p:cNvPr>
          <p:cNvSpPr>
            <a:spLocks noGrp="1"/>
          </p:cNvSpPr>
          <p:nvPr>
            <p:ph type="body" sz="quarter" idx="10" hasCustomPrompt="1"/>
          </p:nvPr>
        </p:nvSpPr>
        <p:spPr>
          <a:xfrm>
            <a:off x="906464" y="1155943"/>
            <a:ext cx="5868908"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2822308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A87A6-B51C-1744-9D7C-913AF66DB215}"/>
              </a:ext>
            </a:extLst>
          </p:cNvPr>
          <p:cNvSpPr>
            <a:spLocks noGrp="1"/>
          </p:cNvSpPr>
          <p:nvPr>
            <p:ph type="ctrTitle" hasCustomPrompt="1"/>
          </p:nvPr>
        </p:nvSpPr>
        <p:spPr>
          <a:xfrm>
            <a:off x="1524000" y="1122363"/>
            <a:ext cx="9144000" cy="2387600"/>
          </a:xfrm>
        </p:spPr>
        <p:txBody>
          <a:bodyPr anchor="b">
            <a:normAutofit/>
          </a:bodyPr>
          <a:lstStyle>
            <a:lvl1pPr algn="ctr">
              <a:defRPr sz="3000"/>
            </a:lvl1pPr>
          </a:lstStyle>
          <a:p>
            <a:r>
              <a:rPr lang="en-GB"/>
              <a:t>CLICK TO EDIT MASTER TITLE STYLE</a:t>
            </a:r>
          </a:p>
        </p:txBody>
      </p:sp>
      <p:sp>
        <p:nvSpPr>
          <p:cNvPr id="3" name="Subtitle 2">
            <a:extLst>
              <a:ext uri="{FF2B5EF4-FFF2-40B4-BE49-F238E27FC236}">
                <a16:creationId xmlns:a16="http://schemas.microsoft.com/office/drawing/2014/main" id="{86F8382E-E9F7-B54D-A642-7907D148E670}"/>
              </a:ext>
            </a:extLst>
          </p:cNvPr>
          <p:cNvSpPr>
            <a:spLocks noGrp="1"/>
          </p:cNvSpPr>
          <p:nvPr>
            <p:ph type="subTitle" idx="1"/>
          </p:nvPr>
        </p:nvSpPr>
        <p:spPr>
          <a:xfrm>
            <a:off x="1524000" y="4099034"/>
            <a:ext cx="9144000" cy="115876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35BEFB8B-1448-3B4F-BAF8-6C9CA06FCE8C}"/>
              </a:ext>
            </a:extLst>
          </p:cNvPr>
          <p:cNvSpPr>
            <a:spLocks noGrp="1"/>
          </p:cNvSpPr>
          <p:nvPr>
            <p:ph type="sldNum" sz="quarter" idx="12"/>
          </p:nvPr>
        </p:nvSpPr>
        <p:spPr/>
        <p:txBody>
          <a:bodyPr/>
          <a:lstStyle/>
          <a:p>
            <a:fld id="{6A33DCA6-93E7-9C4F-BA4F-F72EAEA4712E}" type="slidenum">
              <a:rPr lang="en-GB" smtClean="0"/>
              <a:t>‹#›</a:t>
            </a:fld>
            <a:endParaRPr lang="en-GB"/>
          </a:p>
        </p:txBody>
      </p:sp>
      <p:sp>
        <p:nvSpPr>
          <p:cNvPr id="8" name="Text Placeholder 9">
            <a:extLst>
              <a:ext uri="{FF2B5EF4-FFF2-40B4-BE49-F238E27FC236}">
                <a16:creationId xmlns:a16="http://schemas.microsoft.com/office/drawing/2014/main" id="{E526449B-438E-D646-94B0-192755B796D8}"/>
              </a:ext>
            </a:extLst>
          </p:cNvPr>
          <p:cNvSpPr>
            <a:spLocks noGrp="1"/>
          </p:cNvSpPr>
          <p:nvPr>
            <p:ph type="body" sz="quarter" idx="13" hasCustomPrompt="1"/>
          </p:nvPr>
        </p:nvSpPr>
        <p:spPr>
          <a:xfrm>
            <a:off x="3746611" y="3534623"/>
            <a:ext cx="4709565" cy="269875"/>
          </a:xfrm>
        </p:spPr>
        <p:txBody>
          <a:bodyPr>
            <a:noAutofit/>
          </a:bodyPr>
          <a:lstStyle>
            <a:lvl1pPr marL="0" indent="0" algn="ctr">
              <a:buNone/>
              <a:defRPr sz="1600" b="0" spc="300">
                <a:solidFill>
                  <a:schemeClr val="bg1">
                    <a:lumMod val="65000"/>
                  </a:schemeClr>
                </a:solidFill>
              </a:defRPr>
            </a:lvl1pPr>
          </a:lstStyle>
          <a:p>
            <a:pPr lvl="0"/>
            <a:r>
              <a:rPr lang="en-GB"/>
              <a:t>CLICK TO EDIT MASTER TEXT STYLES</a:t>
            </a:r>
          </a:p>
        </p:txBody>
      </p:sp>
    </p:spTree>
    <p:extLst>
      <p:ext uri="{BB962C8B-B14F-4D97-AF65-F5344CB8AC3E}">
        <p14:creationId xmlns:p14="http://schemas.microsoft.com/office/powerpoint/2010/main" val="38267926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BF20E-BA1A-6B43-9926-56B663382C03}"/>
              </a:ext>
            </a:extLst>
          </p:cNvPr>
          <p:cNvSpPr>
            <a:spLocks noGrp="1"/>
          </p:cNvSpPr>
          <p:nvPr>
            <p:ph type="title" hasCustomPrompt="1"/>
          </p:nvPr>
        </p:nvSpPr>
        <p:spPr/>
        <p:txBody>
          <a:bodyPr/>
          <a:lstStyle>
            <a:lvl1pPr>
              <a:defRPr b="1"/>
            </a:lvl1pPr>
          </a:lstStyle>
          <a:p>
            <a:r>
              <a:rPr lang="en-GB"/>
              <a:t>CLICK TO EDIT MASTER TITLE STYLE</a:t>
            </a:r>
          </a:p>
        </p:txBody>
      </p:sp>
      <p:sp>
        <p:nvSpPr>
          <p:cNvPr id="3" name="Content Placeholder 2">
            <a:extLst>
              <a:ext uri="{FF2B5EF4-FFF2-40B4-BE49-F238E27FC236}">
                <a16:creationId xmlns:a16="http://schemas.microsoft.com/office/drawing/2014/main" id="{A6151C1D-C740-6044-AB68-EB244B5D75DE}"/>
              </a:ext>
            </a:extLst>
          </p:cNvPr>
          <p:cNvSpPr>
            <a:spLocks noGrp="1"/>
          </p:cNvSpPr>
          <p:nvPr>
            <p:ph idx="1"/>
          </p:nvPr>
        </p:nvSpPr>
        <p:spPr/>
        <p:txBody>
          <a:bodyPr/>
          <a:lstStyle>
            <a:lvl1pPr>
              <a:defRPr sz="24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73A6B23-B16F-5C4E-98E0-15AF8153FEF7}"/>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EFDEAAF1-2CF1-DF4B-A85F-6AF2CAA98F6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FD7D557-F456-424D-AE32-356B36E82F97}"/>
              </a:ext>
            </a:extLst>
          </p:cNvPr>
          <p:cNvSpPr>
            <a:spLocks noGrp="1"/>
          </p:cNvSpPr>
          <p:nvPr>
            <p:ph type="sldNum" sz="quarter" idx="12"/>
          </p:nvPr>
        </p:nvSpPr>
        <p:spPr/>
        <p:txBody>
          <a:bodyPr/>
          <a:lstStyle/>
          <a:p>
            <a:fld id="{6A33DCA6-93E7-9C4F-BA4F-F72EAEA4712E}" type="slidenum">
              <a:rPr lang="en-GB" smtClean="0"/>
              <a:t>‹#›</a:t>
            </a:fld>
            <a:endParaRPr lang="en-GB"/>
          </a:p>
        </p:txBody>
      </p:sp>
      <p:sp>
        <p:nvSpPr>
          <p:cNvPr id="10" name="Text Placeholder 9">
            <a:extLst>
              <a:ext uri="{FF2B5EF4-FFF2-40B4-BE49-F238E27FC236}">
                <a16:creationId xmlns:a16="http://schemas.microsoft.com/office/drawing/2014/main" id="{5A9671F7-14F8-0740-8E80-39D9FE9FDEED}"/>
              </a:ext>
            </a:extLst>
          </p:cNvPr>
          <p:cNvSpPr>
            <a:spLocks noGrp="1"/>
          </p:cNvSpPr>
          <p:nvPr>
            <p:ph type="body" sz="quarter" idx="13" hasCustomPrompt="1"/>
          </p:nvPr>
        </p:nvSpPr>
        <p:spPr>
          <a:xfrm>
            <a:off x="3706151" y="1173289"/>
            <a:ext cx="4652921" cy="269875"/>
          </a:xfrm>
        </p:spPr>
        <p:txBody>
          <a:bodyPr>
            <a:noAutofit/>
          </a:bodyPr>
          <a:lstStyle>
            <a:lvl1pPr marL="0" indent="0" algn="ctr">
              <a:buNone/>
              <a:defRPr sz="1600" b="0" spc="300">
                <a:solidFill>
                  <a:schemeClr val="bg1">
                    <a:lumMod val="65000"/>
                  </a:schemeClr>
                </a:solidFill>
              </a:defRPr>
            </a:lvl1pPr>
          </a:lstStyle>
          <a:p>
            <a:pPr lvl="0"/>
            <a:r>
              <a:rPr lang="en-GB"/>
              <a:t>CLICK TO EDIT MASTER TEXT STYLES</a:t>
            </a:r>
          </a:p>
        </p:txBody>
      </p:sp>
    </p:spTree>
    <p:extLst>
      <p:ext uri="{BB962C8B-B14F-4D97-AF65-F5344CB8AC3E}">
        <p14:creationId xmlns:p14="http://schemas.microsoft.com/office/powerpoint/2010/main" val="33975496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B7232-7D6C-454F-BAC8-03F413B7AD9F}"/>
              </a:ext>
            </a:extLst>
          </p:cNvPr>
          <p:cNvSpPr>
            <a:spLocks noGrp="1"/>
          </p:cNvSpPr>
          <p:nvPr>
            <p:ph type="title" hasCustomPrompt="1"/>
          </p:nvPr>
        </p:nvSpPr>
        <p:spPr/>
        <p:txBody>
          <a:bodyPr>
            <a:normAutofit/>
          </a:bodyPr>
          <a:lstStyle>
            <a:lvl1pPr>
              <a:defRPr sz="3000"/>
            </a:lvl1pPr>
          </a:lstStyle>
          <a:p>
            <a:r>
              <a:rPr lang="en-GB"/>
              <a:t>CLICK TO EDIT MASTER TITLE STYLE</a:t>
            </a:r>
          </a:p>
        </p:txBody>
      </p:sp>
      <p:sp>
        <p:nvSpPr>
          <p:cNvPr id="3" name="Date Placeholder 2">
            <a:extLst>
              <a:ext uri="{FF2B5EF4-FFF2-40B4-BE49-F238E27FC236}">
                <a16:creationId xmlns:a16="http://schemas.microsoft.com/office/drawing/2014/main" id="{91EA4FD1-E67B-E64C-B160-AB9994C1615D}"/>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4" name="Footer Placeholder 3">
            <a:extLst>
              <a:ext uri="{FF2B5EF4-FFF2-40B4-BE49-F238E27FC236}">
                <a16:creationId xmlns:a16="http://schemas.microsoft.com/office/drawing/2014/main" id="{6CCB6FC3-ACBE-3A4A-8979-6EF72B4DC2E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26E6F161-F9B9-3B40-86C7-D93833F6D68B}"/>
              </a:ext>
            </a:extLst>
          </p:cNvPr>
          <p:cNvSpPr>
            <a:spLocks noGrp="1"/>
          </p:cNvSpPr>
          <p:nvPr>
            <p:ph type="sldNum" sz="quarter" idx="12"/>
          </p:nvPr>
        </p:nvSpPr>
        <p:spPr/>
        <p:txBody>
          <a:bodyPr/>
          <a:lstStyle/>
          <a:p>
            <a:fld id="{6A33DCA6-93E7-9C4F-BA4F-F72EAEA4712E}" type="slidenum">
              <a:rPr lang="en-GB" smtClean="0"/>
              <a:t>‹#›</a:t>
            </a:fld>
            <a:endParaRPr lang="en-GB"/>
          </a:p>
        </p:txBody>
      </p:sp>
      <p:sp>
        <p:nvSpPr>
          <p:cNvPr id="7" name="Text Placeholder 9">
            <a:extLst>
              <a:ext uri="{FF2B5EF4-FFF2-40B4-BE49-F238E27FC236}">
                <a16:creationId xmlns:a16="http://schemas.microsoft.com/office/drawing/2014/main" id="{1107A005-3C50-B542-ADEE-0A856DBC5ADC}"/>
              </a:ext>
            </a:extLst>
          </p:cNvPr>
          <p:cNvSpPr>
            <a:spLocks noGrp="1"/>
          </p:cNvSpPr>
          <p:nvPr>
            <p:ph type="body" sz="quarter" idx="13" hasCustomPrompt="1"/>
          </p:nvPr>
        </p:nvSpPr>
        <p:spPr>
          <a:xfrm>
            <a:off x="3390563" y="1051909"/>
            <a:ext cx="5220037" cy="269875"/>
          </a:xfrm>
        </p:spPr>
        <p:txBody>
          <a:bodyPr>
            <a:noAutofit/>
          </a:bodyPr>
          <a:lstStyle>
            <a:lvl1pPr marL="0" indent="0" algn="ctr">
              <a:buNone/>
              <a:defRPr sz="1400" spc="300">
                <a:solidFill>
                  <a:schemeClr val="bg1">
                    <a:lumMod val="65000"/>
                  </a:schemeClr>
                </a:solidFill>
              </a:defRPr>
            </a:lvl1pPr>
          </a:lstStyle>
          <a:p>
            <a:pPr lvl="0"/>
            <a:r>
              <a:rPr lang="en-GB"/>
              <a:t>CLICK TO EDIT MASTER TEXT STYLES</a:t>
            </a:r>
          </a:p>
        </p:txBody>
      </p:sp>
    </p:spTree>
    <p:extLst>
      <p:ext uri="{BB962C8B-B14F-4D97-AF65-F5344CB8AC3E}">
        <p14:creationId xmlns:p14="http://schemas.microsoft.com/office/powerpoint/2010/main" val="34039858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81C8A4F-3B02-0C42-8B5C-78FFDEFB9CF9}"/>
              </a:ext>
            </a:extLst>
          </p:cNvPr>
          <p:cNvSpPr>
            <a:spLocks noGrp="1"/>
          </p:cNvSpPr>
          <p:nvPr>
            <p:ph idx="1"/>
          </p:nvPr>
        </p:nvSpPr>
        <p:spPr>
          <a:xfrm>
            <a:off x="5572126" y="1993385"/>
            <a:ext cx="5896001" cy="4315563"/>
          </a:xfrm>
          <a:prstGeom prst="rect">
            <a:avLst/>
          </a:prstGeom>
        </p:spPr>
        <p:txBody>
          <a:bodyPr>
            <a:normAutofit/>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0">
            <a:extLst>
              <a:ext uri="{FF2B5EF4-FFF2-40B4-BE49-F238E27FC236}">
                <a16:creationId xmlns:a16="http://schemas.microsoft.com/office/drawing/2014/main" id="{5E54766B-ABE1-464D-B9C1-39C112276006}"/>
              </a:ext>
            </a:extLst>
          </p:cNvPr>
          <p:cNvSpPr>
            <a:spLocks noGrp="1"/>
          </p:cNvSpPr>
          <p:nvPr>
            <p:ph type="body" sz="quarter" idx="13" hasCustomPrompt="1"/>
          </p:nvPr>
        </p:nvSpPr>
        <p:spPr>
          <a:xfrm>
            <a:off x="6357965" y="1568193"/>
            <a:ext cx="4443412" cy="347663"/>
          </a:xfrm>
          <a:prstGeom prst="rect">
            <a:avLst/>
          </a:prstGeom>
        </p:spPr>
        <p:txBody>
          <a:bodyPr>
            <a:noAutofit/>
          </a:bodyPr>
          <a:lstStyle>
            <a:lvl1pPr marL="0" indent="0" algn="ctr">
              <a:buNone/>
              <a:defRPr sz="1600" kern="1200" spc="150" baseline="0">
                <a:solidFill>
                  <a:schemeClr val="bg1">
                    <a:lumMod val="65000"/>
                  </a:schemeClr>
                </a:solidFill>
              </a:defRPr>
            </a:lvl1pPr>
          </a:lstStyle>
          <a:p>
            <a:pPr lvl="0"/>
            <a:r>
              <a:rPr lang="en-GB"/>
              <a:t>CLICK TO EDIT MASTER TEXT STYLES</a:t>
            </a:r>
          </a:p>
        </p:txBody>
      </p:sp>
      <p:sp>
        <p:nvSpPr>
          <p:cNvPr id="7" name="Text Placeholder 4">
            <a:extLst>
              <a:ext uri="{FF2B5EF4-FFF2-40B4-BE49-F238E27FC236}">
                <a16:creationId xmlns:a16="http://schemas.microsoft.com/office/drawing/2014/main" id="{BA3842B1-012D-9048-A268-9F165825F3AC}"/>
              </a:ext>
            </a:extLst>
          </p:cNvPr>
          <p:cNvSpPr>
            <a:spLocks noGrp="1"/>
          </p:cNvSpPr>
          <p:nvPr>
            <p:ph type="body" sz="quarter" idx="14" hasCustomPrompt="1"/>
          </p:nvPr>
        </p:nvSpPr>
        <p:spPr>
          <a:xfrm>
            <a:off x="5572126" y="742952"/>
            <a:ext cx="5957668" cy="714375"/>
          </a:xfrm>
          <a:prstGeom prst="rect">
            <a:avLst/>
          </a:prstGeom>
        </p:spPr>
        <p:txBody>
          <a:bodyPr anchor="ctr"/>
          <a:lstStyle>
            <a:lvl1pPr marL="0" indent="0" algn="ctr">
              <a:buNone/>
              <a:defRPr sz="3000" b="1">
                <a:solidFill>
                  <a:srgbClr val="1F497D"/>
                </a:solidFill>
              </a:defRPr>
            </a:lvl1pPr>
          </a:lstStyle>
          <a:p>
            <a:pPr lvl="0"/>
            <a:r>
              <a:rPr lang="en-GB"/>
              <a:t>CLICK TO EDIT MASTER TEXT STYLES</a:t>
            </a:r>
          </a:p>
        </p:txBody>
      </p:sp>
      <p:sp>
        <p:nvSpPr>
          <p:cNvPr id="9" name="Picture Placeholder 8">
            <a:extLst>
              <a:ext uri="{FF2B5EF4-FFF2-40B4-BE49-F238E27FC236}">
                <a16:creationId xmlns:a16="http://schemas.microsoft.com/office/drawing/2014/main" id="{C72EF4FF-03CE-CC43-B559-876DD765A48D}"/>
              </a:ext>
            </a:extLst>
          </p:cNvPr>
          <p:cNvSpPr>
            <a:spLocks noGrp="1"/>
          </p:cNvSpPr>
          <p:nvPr>
            <p:ph type="pic" sz="quarter" idx="15"/>
          </p:nvPr>
        </p:nvSpPr>
        <p:spPr>
          <a:xfrm>
            <a:off x="0" y="0"/>
            <a:ext cx="5229225" cy="6858000"/>
          </a:xfrm>
          <a:prstGeom prst="rect">
            <a:avLst/>
          </a:prstGeom>
        </p:spPr>
        <p:txBody>
          <a:bodyPr/>
          <a:lstStyle/>
          <a:p>
            <a:endParaRPr lang="en-GB"/>
          </a:p>
        </p:txBody>
      </p:sp>
    </p:spTree>
    <p:extLst>
      <p:ext uri="{BB962C8B-B14F-4D97-AF65-F5344CB8AC3E}">
        <p14:creationId xmlns:p14="http://schemas.microsoft.com/office/powerpoint/2010/main" val="206982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6" y="188916"/>
            <a:ext cx="11523133" cy="503783"/>
          </a:xfrm>
          <a:prstGeom prst="rect">
            <a:avLst/>
          </a:prstGeom>
          <a:solidFill>
            <a:srgbClr val="0091C9"/>
          </a:solidFill>
        </p:spPr>
        <p:txBody>
          <a:bodyPr lIns="91407" tIns="45705" rIns="91407" bIns="45705"/>
          <a:lstStyle>
            <a:lvl1pPr marL="177737"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6" y="692697"/>
            <a:ext cx="11523133" cy="432047"/>
          </a:xfrm>
        </p:spPr>
        <p:txBody>
          <a:bodyPr>
            <a:normAutofit/>
          </a:bodyPr>
          <a:lstStyle>
            <a:lvl1pPr marL="177737" indent="0">
              <a:defRPr sz="2200" baseline="0">
                <a:solidFill>
                  <a:srgbClr val="0091C9"/>
                </a:solidFill>
                <a:latin typeface="+mn-lt"/>
              </a:defRPr>
            </a:lvl1pPr>
          </a:lstStyle>
          <a:p>
            <a:pPr lvl="0"/>
            <a:r>
              <a:rPr lang="en-GB" dirty="0"/>
              <a:t>Subtitle </a:t>
            </a:r>
          </a:p>
        </p:txBody>
      </p:sp>
      <p:sp>
        <p:nvSpPr>
          <p:cNvPr id="7" name="Text Placeholder 6"/>
          <p:cNvSpPr>
            <a:spLocks noGrp="1"/>
          </p:cNvSpPr>
          <p:nvPr>
            <p:ph type="body" sz="quarter" idx="13"/>
          </p:nvPr>
        </p:nvSpPr>
        <p:spPr>
          <a:xfrm>
            <a:off x="334436" y="1341444"/>
            <a:ext cx="11523133" cy="518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1"/>
          <p:cNvSpPr>
            <a:spLocks noGrp="1"/>
          </p:cNvSpPr>
          <p:nvPr>
            <p:ph type="sldNum" sz="quarter" idx="4"/>
          </p:nvPr>
        </p:nvSpPr>
        <p:spPr>
          <a:xfrm>
            <a:off x="9011840" y="6381363"/>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9225599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4DB9F41-5D48-2944-AAAF-8D11A9C388E0}"/>
              </a:ext>
            </a:extLst>
          </p:cNvPr>
          <p:cNvSpPr>
            <a:spLocks noGrp="1"/>
          </p:cNvSpPr>
          <p:nvPr>
            <p:ph type="body" sz="quarter" idx="10" hasCustomPrompt="1"/>
          </p:nvPr>
        </p:nvSpPr>
        <p:spPr>
          <a:xfrm>
            <a:off x="491997" y="5233988"/>
            <a:ext cx="11208006" cy="744836"/>
          </a:xfrm>
          <a:solidFill>
            <a:srgbClr val="EEECE1"/>
          </a:solidFill>
        </p:spPr>
        <p:txBody>
          <a:bodyPr anchor="ctr">
            <a:noAutofit/>
          </a:bodyPr>
          <a:lstStyle>
            <a:lvl1pPr marL="0" indent="0" algn="ctr">
              <a:buNone/>
              <a:defRPr sz="2250" spc="300"/>
            </a:lvl1pPr>
            <a:lvl2pPr marL="457200" indent="0">
              <a:buNone/>
              <a:defRPr sz="2000"/>
            </a:lvl2pPr>
            <a:lvl3pPr>
              <a:defRPr sz="1800"/>
            </a:lvl3pPr>
            <a:lvl4pPr>
              <a:defRPr sz="1600"/>
            </a:lvl4pPr>
            <a:lvl5pPr>
              <a:defRPr sz="1600"/>
            </a:lvl5pPr>
          </a:lstStyle>
          <a:p>
            <a:pPr lvl="0"/>
            <a:r>
              <a:rPr lang="en-GB"/>
              <a:t>CLICK TO EDIT MASTER TEXT STYLES</a:t>
            </a:r>
          </a:p>
        </p:txBody>
      </p:sp>
    </p:spTree>
    <p:extLst>
      <p:ext uri="{BB962C8B-B14F-4D97-AF65-F5344CB8AC3E}">
        <p14:creationId xmlns:p14="http://schemas.microsoft.com/office/powerpoint/2010/main" val="4085150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4DB9F41-5D48-2944-AAAF-8D11A9C388E0}"/>
              </a:ext>
            </a:extLst>
          </p:cNvPr>
          <p:cNvSpPr>
            <a:spLocks noGrp="1"/>
          </p:cNvSpPr>
          <p:nvPr>
            <p:ph type="body" sz="quarter" idx="10" hasCustomPrompt="1"/>
          </p:nvPr>
        </p:nvSpPr>
        <p:spPr>
          <a:xfrm>
            <a:off x="491997" y="5233988"/>
            <a:ext cx="11208006" cy="744836"/>
          </a:xfrm>
          <a:solidFill>
            <a:srgbClr val="EEECE1"/>
          </a:solidFill>
        </p:spPr>
        <p:txBody>
          <a:bodyPr anchor="ctr">
            <a:noAutofit/>
          </a:bodyPr>
          <a:lstStyle>
            <a:lvl1pPr marL="0" indent="0" algn="ctr">
              <a:buNone/>
              <a:defRPr sz="2250" spc="300"/>
            </a:lvl1pPr>
            <a:lvl2pPr marL="457200" indent="0">
              <a:buNone/>
              <a:defRPr sz="2000"/>
            </a:lvl2pPr>
            <a:lvl3pPr>
              <a:defRPr sz="1800"/>
            </a:lvl3pPr>
            <a:lvl4pPr>
              <a:defRPr sz="1600"/>
            </a:lvl4pPr>
            <a:lvl5pPr>
              <a:defRPr sz="1600"/>
            </a:lvl5pPr>
          </a:lstStyle>
          <a:p>
            <a:pPr lvl="0"/>
            <a:r>
              <a:rPr lang="en-GB"/>
              <a:t>CLICK TO EDIT MASTER TEXT STYLES</a:t>
            </a:r>
          </a:p>
        </p:txBody>
      </p:sp>
    </p:spTree>
    <p:extLst>
      <p:ext uri="{BB962C8B-B14F-4D97-AF65-F5344CB8AC3E}">
        <p14:creationId xmlns:p14="http://schemas.microsoft.com/office/powerpoint/2010/main" val="32256346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id="{E52657C4-6584-B24B-A613-37D6A6A2E1D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0" y="0"/>
            <a:ext cx="12192000" cy="6918777"/>
          </a:xfrm>
          <a:prstGeom prst="rect">
            <a:avLst/>
          </a:prstGeom>
        </p:spPr>
      </p:pic>
      <p:sp>
        <p:nvSpPr>
          <p:cNvPr id="7" name="Slide Number Placeholder 5">
            <a:extLst>
              <a:ext uri="{FF2B5EF4-FFF2-40B4-BE49-F238E27FC236}">
                <a16:creationId xmlns:a16="http://schemas.microsoft.com/office/drawing/2014/main" id="{F470A7AA-8BE4-924A-B2DA-D035CF483A4F}"/>
              </a:ext>
            </a:extLst>
          </p:cNvPr>
          <p:cNvSpPr>
            <a:spLocks noGrp="1"/>
          </p:cNvSpPr>
          <p:nvPr>
            <p:ph type="sldNum" sz="quarter" idx="4"/>
          </p:nvPr>
        </p:nvSpPr>
        <p:spPr>
          <a:xfrm>
            <a:off x="9206022" y="6292554"/>
            <a:ext cx="2743200" cy="365125"/>
          </a:xfrm>
          <a:prstGeom prst="rect">
            <a:avLst/>
          </a:prstGeom>
        </p:spPr>
        <p:txBody>
          <a:bodyPr anchor="ctr"/>
          <a:lstStyle>
            <a:lvl1pPr algn="r">
              <a:defRPr sz="1000">
                <a:solidFill>
                  <a:schemeClr val="bg1"/>
                </a:solidFill>
              </a:defRPr>
            </a:lvl1pPr>
          </a:lstStyle>
          <a:p>
            <a:fld id="{881D9431-6192-3649-960A-D360DA62309E}" type="slidenum">
              <a:rPr lang="en-US" smtClean="0"/>
              <a:pPr/>
              <a:t>‹#›</a:t>
            </a:fld>
            <a:endParaRPr lang="en-US"/>
          </a:p>
        </p:txBody>
      </p:sp>
      <p:sp>
        <p:nvSpPr>
          <p:cNvPr id="15" name="Text Placeholder 13">
            <a:extLst>
              <a:ext uri="{FF2B5EF4-FFF2-40B4-BE49-F238E27FC236}">
                <a16:creationId xmlns:a16="http://schemas.microsoft.com/office/drawing/2014/main" id="{93DFDB2C-031F-FF47-A868-C448047EF0EE}"/>
              </a:ext>
            </a:extLst>
          </p:cNvPr>
          <p:cNvSpPr>
            <a:spLocks noGrp="1"/>
          </p:cNvSpPr>
          <p:nvPr>
            <p:ph type="body" sz="quarter" idx="10" hasCustomPrompt="1"/>
          </p:nvPr>
        </p:nvSpPr>
        <p:spPr>
          <a:xfrm>
            <a:off x="7279900" y="1239901"/>
            <a:ext cx="4149725" cy="1828800"/>
          </a:xfrm>
          <a:prstGeom prst="rect">
            <a:avLst/>
          </a:prstGeom>
        </p:spPr>
        <p:txBody>
          <a:bodyPr/>
          <a:lstStyle>
            <a:lvl1pPr marL="0" indent="0" algn="ctr">
              <a:buNone/>
              <a:defRPr sz="3000" b="1">
                <a:solidFill>
                  <a:srgbClr val="1F497D"/>
                </a:solidFill>
              </a:defRPr>
            </a:lvl1pPr>
            <a:lvl2pPr>
              <a:defRPr sz="3000" b="1">
                <a:solidFill>
                  <a:srgbClr val="1F497D"/>
                </a:solidFill>
              </a:defRPr>
            </a:lvl2pPr>
            <a:lvl3pPr>
              <a:defRPr sz="3000" b="1">
                <a:solidFill>
                  <a:srgbClr val="1F497D"/>
                </a:solidFill>
              </a:defRPr>
            </a:lvl3pPr>
            <a:lvl4pPr>
              <a:defRPr sz="3000" b="1">
                <a:solidFill>
                  <a:srgbClr val="1F497D"/>
                </a:solidFill>
              </a:defRPr>
            </a:lvl4pPr>
            <a:lvl5pPr>
              <a:defRPr sz="3000" b="1">
                <a:solidFill>
                  <a:srgbClr val="1F497D"/>
                </a:solidFill>
              </a:defRPr>
            </a:lvl5pPr>
          </a:lstStyle>
          <a:p>
            <a:pPr lvl="0"/>
            <a:r>
              <a:rPr lang="en-GB"/>
              <a:t>CLICK TO EDIT MASTER TEXT STYLES</a:t>
            </a:r>
          </a:p>
        </p:txBody>
      </p:sp>
      <p:sp>
        <p:nvSpPr>
          <p:cNvPr id="6" name="Text Placeholder 9">
            <a:extLst>
              <a:ext uri="{FF2B5EF4-FFF2-40B4-BE49-F238E27FC236}">
                <a16:creationId xmlns:a16="http://schemas.microsoft.com/office/drawing/2014/main" id="{0067B5CD-B7CE-6643-9FCC-FF06C05F8B28}"/>
              </a:ext>
            </a:extLst>
          </p:cNvPr>
          <p:cNvSpPr>
            <a:spLocks noGrp="1"/>
          </p:cNvSpPr>
          <p:nvPr>
            <p:ph type="body" sz="quarter" idx="13" hasCustomPrompt="1"/>
          </p:nvPr>
        </p:nvSpPr>
        <p:spPr>
          <a:xfrm>
            <a:off x="7208462" y="2282761"/>
            <a:ext cx="4292600" cy="269875"/>
          </a:xfrm>
        </p:spPr>
        <p:txBody>
          <a:bodyPr>
            <a:noAutofit/>
          </a:bodyPr>
          <a:lstStyle>
            <a:lvl1pPr marL="0" indent="0" algn="ctr">
              <a:buNone/>
              <a:defRPr sz="1600" b="0">
                <a:solidFill>
                  <a:schemeClr val="bg1">
                    <a:lumMod val="65000"/>
                  </a:schemeClr>
                </a:solidFill>
              </a:defRPr>
            </a:lvl1pPr>
          </a:lstStyle>
          <a:p>
            <a:pPr lvl="0"/>
            <a:r>
              <a:rPr lang="en-GB"/>
              <a:t>CLICK TO EDIT MASTER TEXT STYLES</a:t>
            </a:r>
          </a:p>
        </p:txBody>
      </p:sp>
    </p:spTree>
    <p:extLst>
      <p:ext uri="{BB962C8B-B14F-4D97-AF65-F5344CB8AC3E}">
        <p14:creationId xmlns:p14="http://schemas.microsoft.com/office/powerpoint/2010/main" val="3854074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6C9AC2-8294-0F43-82AD-1E946210A4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814" y="-732033"/>
            <a:ext cx="12461629" cy="8310504"/>
          </a:xfrm>
          <a:prstGeom prst="rect">
            <a:avLst/>
          </a:prstGeom>
        </p:spPr>
      </p:pic>
      <p:sp>
        <p:nvSpPr>
          <p:cNvPr id="7" name="Slide Number Placeholder 5">
            <a:extLst>
              <a:ext uri="{FF2B5EF4-FFF2-40B4-BE49-F238E27FC236}">
                <a16:creationId xmlns:a16="http://schemas.microsoft.com/office/drawing/2014/main" id="{F470A7AA-8BE4-924A-B2DA-D035CF483A4F}"/>
              </a:ext>
            </a:extLst>
          </p:cNvPr>
          <p:cNvSpPr>
            <a:spLocks noGrp="1"/>
          </p:cNvSpPr>
          <p:nvPr>
            <p:ph type="sldNum" sz="quarter" idx="4"/>
          </p:nvPr>
        </p:nvSpPr>
        <p:spPr>
          <a:xfrm>
            <a:off x="9206022" y="6292554"/>
            <a:ext cx="2743200" cy="365125"/>
          </a:xfrm>
          <a:prstGeom prst="rect">
            <a:avLst/>
          </a:prstGeom>
        </p:spPr>
        <p:txBody>
          <a:bodyPr anchor="ctr"/>
          <a:lstStyle>
            <a:lvl1pPr algn="r">
              <a:defRPr sz="1000">
                <a:solidFill>
                  <a:schemeClr val="bg1"/>
                </a:solidFill>
              </a:defRPr>
            </a:lvl1pPr>
          </a:lstStyle>
          <a:p>
            <a:fld id="{881D9431-6192-3649-960A-D360DA62309E}" type="slidenum">
              <a:rPr lang="en-US" smtClean="0"/>
              <a:pPr/>
              <a:t>‹#›</a:t>
            </a:fld>
            <a:endParaRPr lang="en-US"/>
          </a:p>
        </p:txBody>
      </p:sp>
      <p:sp>
        <p:nvSpPr>
          <p:cNvPr id="15" name="Text Placeholder 13">
            <a:extLst>
              <a:ext uri="{FF2B5EF4-FFF2-40B4-BE49-F238E27FC236}">
                <a16:creationId xmlns:a16="http://schemas.microsoft.com/office/drawing/2014/main" id="{93DFDB2C-031F-FF47-A868-C448047EF0EE}"/>
              </a:ext>
            </a:extLst>
          </p:cNvPr>
          <p:cNvSpPr>
            <a:spLocks noGrp="1"/>
          </p:cNvSpPr>
          <p:nvPr>
            <p:ph type="body" sz="quarter" idx="10" hasCustomPrompt="1"/>
          </p:nvPr>
        </p:nvSpPr>
        <p:spPr>
          <a:xfrm>
            <a:off x="1513829" y="514688"/>
            <a:ext cx="9164342" cy="1828800"/>
          </a:xfrm>
          <a:prstGeom prst="rect">
            <a:avLst/>
          </a:prstGeom>
        </p:spPr>
        <p:txBody>
          <a:bodyPr>
            <a:normAutofit/>
          </a:bodyPr>
          <a:lstStyle>
            <a:lvl1pPr marL="0" indent="0" algn="ctr">
              <a:buNone/>
              <a:defRPr sz="4000" b="1">
                <a:solidFill>
                  <a:schemeClr val="bg1"/>
                </a:solidFill>
                <a:latin typeface="Poppins"/>
              </a:defRPr>
            </a:lvl1pPr>
            <a:lvl2pPr>
              <a:defRPr sz="3000" b="1">
                <a:solidFill>
                  <a:srgbClr val="1F497D"/>
                </a:solidFill>
              </a:defRPr>
            </a:lvl2pPr>
            <a:lvl3pPr>
              <a:defRPr sz="3000" b="1">
                <a:solidFill>
                  <a:srgbClr val="1F497D"/>
                </a:solidFill>
              </a:defRPr>
            </a:lvl3pPr>
            <a:lvl4pPr>
              <a:defRPr sz="3000" b="1">
                <a:solidFill>
                  <a:srgbClr val="1F497D"/>
                </a:solidFill>
              </a:defRPr>
            </a:lvl4pPr>
            <a:lvl5pPr>
              <a:defRPr sz="3000" b="1">
                <a:solidFill>
                  <a:srgbClr val="1F497D"/>
                </a:solidFill>
              </a:defRPr>
            </a:lvl5pPr>
          </a:lstStyle>
          <a:p>
            <a:pPr lvl="0"/>
            <a:r>
              <a:rPr lang="en-GB"/>
              <a:t>CLICK TO EDIT MASTER TEXT STYLES</a:t>
            </a:r>
          </a:p>
        </p:txBody>
      </p:sp>
      <p:sp>
        <p:nvSpPr>
          <p:cNvPr id="6" name="Text Placeholder 9">
            <a:extLst>
              <a:ext uri="{FF2B5EF4-FFF2-40B4-BE49-F238E27FC236}">
                <a16:creationId xmlns:a16="http://schemas.microsoft.com/office/drawing/2014/main" id="{0067B5CD-B7CE-6643-9FCC-FF06C05F8B28}"/>
              </a:ext>
            </a:extLst>
          </p:cNvPr>
          <p:cNvSpPr>
            <a:spLocks noGrp="1"/>
          </p:cNvSpPr>
          <p:nvPr>
            <p:ph type="body" sz="quarter" idx="13" hasCustomPrompt="1"/>
          </p:nvPr>
        </p:nvSpPr>
        <p:spPr>
          <a:xfrm>
            <a:off x="2277208" y="1557548"/>
            <a:ext cx="7637584" cy="269875"/>
          </a:xfrm>
        </p:spPr>
        <p:txBody>
          <a:bodyPr>
            <a:noAutofit/>
          </a:bodyPr>
          <a:lstStyle>
            <a:lvl1pPr marL="0" indent="0" algn="ctr">
              <a:buNone/>
              <a:defRPr sz="2800" b="1">
                <a:solidFill>
                  <a:schemeClr val="bg1"/>
                </a:solidFill>
                <a:latin typeface="Poppins"/>
              </a:defRPr>
            </a:lvl1pPr>
          </a:lstStyle>
          <a:p>
            <a:pPr lvl="0"/>
            <a:r>
              <a:rPr lang="en-GB"/>
              <a:t>CLICK TO EDIT MASTER TEXT STYLES</a:t>
            </a:r>
          </a:p>
        </p:txBody>
      </p:sp>
    </p:spTree>
    <p:extLst>
      <p:ext uri="{BB962C8B-B14F-4D97-AF65-F5344CB8AC3E}">
        <p14:creationId xmlns:p14="http://schemas.microsoft.com/office/powerpoint/2010/main" val="34784760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7C370CF-068B-9D44-9AD7-CF9907A3E4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969" y="-675923"/>
            <a:ext cx="12584723" cy="8402917"/>
          </a:xfrm>
          <a:prstGeom prst="rect">
            <a:avLst/>
          </a:prstGeom>
        </p:spPr>
      </p:pic>
      <p:sp>
        <p:nvSpPr>
          <p:cNvPr id="2" name="Title 1">
            <a:extLst>
              <a:ext uri="{FF2B5EF4-FFF2-40B4-BE49-F238E27FC236}">
                <a16:creationId xmlns:a16="http://schemas.microsoft.com/office/drawing/2014/main" id="{2F6DBDF2-6750-BB47-93DF-4AF48483EDDA}"/>
              </a:ext>
            </a:extLst>
          </p:cNvPr>
          <p:cNvSpPr>
            <a:spLocks noGrp="1"/>
          </p:cNvSpPr>
          <p:nvPr>
            <p:ph type="title" hasCustomPrompt="1"/>
          </p:nvPr>
        </p:nvSpPr>
        <p:spPr/>
        <p:txBody>
          <a:bodyPr/>
          <a:lstStyle>
            <a:lvl1pPr>
              <a:defRPr>
                <a:solidFill>
                  <a:schemeClr val="tx1"/>
                </a:solidFill>
              </a:defRPr>
            </a:lvl1pPr>
          </a:lstStyle>
          <a:p>
            <a:r>
              <a:rPr lang="en-GB"/>
              <a:t>CLICK TO EDIT MASTER TITLE STYLE</a:t>
            </a:r>
          </a:p>
        </p:txBody>
      </p:sp>
      <p:sp>
        <p:nvSpPr>
          <p:cNvPr id="5" name="Slide Number Placeholder 4">
            <a:extLst>
              <a:ext uri="{FF2B5EF4-FFF2-40B4-BE49-F238E27FC236}">
                <a16:creationId xmlns:a16="http://schemas.microsoft.com/office/drawing/2014/main" id="{1A913130-86A6-4341-BE54-927F07500ECF}"/>
              </a:ext>
            </a:extLst>
          </p:cNvPr>
          <p:cNvSpPr>
            <a:spLocks noGrp="1"/>
          </p:cNvSpPr>
          <p:nvPr>
            <p:ph type="sldNum" sz="quarter" idx="12"/>
          </p:nvPr>
        </p:nvSpPr>
        <p:spPr/>
        <p:txBody>
          <a:bodyPr/>
          <a:lstStyle>
            <a:lvl1pPr>
              <a:defRPr>
                <a:solidFill>
                  <a:schemeClr val="tx1"/>
                </a:solidFill>
              </a:defRPr>
            </a:lvl1pPr>
          </a:lstStyle>
          <a:p>
            <a:fld id="{6A33DCA6-93E7-9C4F-BA4F-F72EAEA4712E}" type="slidenum">
              <a:rPr lang="en-GB" smtClean="0"/>
              <a:pPr/>
              <a:t>‹#›</a:t>
            </a:fld>
            <a:endParaRPr lang="en-GB"/>
          </a:p>
        </p:txBody>
      </p:sp>
      <p:sp>
        <p:nvSpPr>
          <p:cNvPr id="7" name="Text Placeholder 9">
            <a:extLst>
              <a:ext uri="{FF2B5EF4-FFF2-40B4-BE49-F238E27FC236}">
                <a16:creationId xmlns:a16="http://schemas.microsoft.com/office/drawing/2014/main" id="{D6CAF064-A491-F645-AEF1-9BA69BEF2732}"/>
              </a:ext>
            </a:extLst>
          </p:cNvPr>
          <p:cNvSpPr>
            <a:spLocks noGrp="1"/>
          </p:cNvSpPr>
          <p:nvPr>
            <p:ph type="body" sz="quarter" idx="13" hasCustomPrompt="1"/>
          </p:nvPr>
        </p:nvSpPr>
        <p:spPr>
          <a:xfrm>
            <a:off x="3949700" y="1154672"/>
            <a:ext cx="4292600" cy="269875"/>
          </a:xfrm>
        </p:spPr>
        <p:txBody>
          <a:bodyPr>
            <a:noAutofit/>
          </a:bodyPr>
          <a:lstStyle>
            <a:lvl1pPr marL="0" indent="0" algn="ctr">
              <a:buNone/>
              <a:defRPr sz="1600" b="0">
                <a:solidFill>
                  <a:schemeClr val="bg1">
                    <a:lumMod val="65000"/>
                  </a:schemeClr>
                </a:solidFill>
              </a:defRPr>
            </a:lvl1pPr>
          </a:lstStyle>
          <a:p>
            <a:pPr lvl="0"/>
            <a:r>
              <a:rPr lang="en-GB"/>
              <a:t>CLICK TO EDIT MASTER TEXT STYLES</a:t>
            </a:r>
          </a:p>
        </p:txBody>
      </p:sp>
    </p:spTree>
    <p:extLst>
      <p:ext uri="{BB962C8B-B14F-4D97-AF65-F5344CB8AC3E}">
        <p14:creationId xmlns:p14="http://schemas.microsoft.com/office/powerpoint/2010/main" val="37882722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1BD38C0A-A3C8-8A4F-932A-F2217DDAA7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Title 1">
            <a:extLst>
              <a:ext uri="{FF2B5EF4-FFF2-40B4-BE49-F238E27FC236}">
                <a16:creationId xmlns:a16="http://schemas.microsoft.com/office/drawing/2014/main" id="{2F6DBDF2-6750-BB47-93DF-4AF48483EDDA}"/>
              </a:ext>
            </a:extLst>
          </p:cNvPr>
          <p:cNvSpPr>
            <a:spLocks noGrp="1"/>
          </p:cNvSpPr>
          <p:nvPr>
            <p:ph type="title" hasCustomPrompt="1"/>
          </p:nvPr>
        </p:nvSpPr>
        <p:spPr/>
        <p:txBody>
          <a:bodyPr/>
          <a:lstStyle>
            <a:lvl1pPr>
              <a:defRPr>
                <a:solidFill>
                  <a:schemeClr val="bg1"/>
                </a:solidFill>
              </a:defRPr>
            </a:lvl1pPr>
          </a:lstStyle>
          <a:p>
            <a:r>
              <a:rPr lang="en-GB"/>
              <a:t>CLICK TO EDIT MASTER TITLE STYLE</a:t>
            </a:r>
          </a:p>
        </p:txBody>
      </p:sp>
      <p:sp>
        <p:nvSpPr>
          <p:cNvPr id="5" name="Slide Number Placeholder 4">
            <a:extLst>
              <a:ext uri="{FF2B5EF4-FFF2-40B4-BE49-F238E27FC236}">
                <a16:creationId xmlns:a16="http://schemas.microsoft.com/office/drawing/2014/main" id="{1A913130-86A6-4341-BE54-927F07500ECF}"/>
              </a:ext>
            </a:extLst>
          </p:cNvPr>
          <p:cNvSpPr>
            <a:spLocks noGrp="1"/>
          </p:cNvSpPr>
          <p:nvPr>
            <p:ph type="sldNum" sz="quarter" idx="12"/>
          </p:nvPr>
        </p:nvSpPr>
        <p:spPr/>
        <p:txBody>
          <a:bodyPr/>
          <a:lstStyle>
            <a:lvl1pPr>
              <a:defRPr>
                <a:solidFill>
                  <a:schemeClr val="bg1"/>
                </a:solidFill>
              </a:defRPr>
            </a:lvl1pPr>
          </a:lstStyle>
          <a:p>
            <a:fld id="{6A33DCA6-93E7-9C4F-BA4F-F72EAEA4712E}" type="slidenum">
              <a:rPr lang="en-GB" smtClean="0"/>
              <a:pPr/>
              <a:t>‹#›</a:t>
            </a:fld>
            <a:endParaRPr lang="en-GB"/>
          </a:p>
        </p:txBody>
      </p:sp>
      <p:sp>
        <p:nvSpPr>
          <p:cNvPr id="7" name="Text Placeholder 9">
            <a:extLst>
              <a:ext uri="{FF2B5EF4-FFF2-40B4-BE49-F238E27FC236}">
                <a16:creationId xmlns:a16="http://schemas.microsoft.com/office/drawing/2014/main" id="{D6CAF064-A491-F645-AEF1-9BA69BEF2732}"/>
              </a:ext>
            </a:extLst>
          </p:cNvPr>
          <p:cNvSpPr>
            <a:spLocks noGrp="1"/>
          </p:cNvSpPr>
          <p:nvPr>
            <p:ph type="body" sz="quarter" idx="13" hasCustomPrompt="1"/>
          </p:nvPr>
        </p:nvSpPr>
        <p:spPr>
          <a:xfrm>
            <a:off x="3949700" y="1154672"/>
            <a:ext cx="4292600" cy="269875"/>
          </a:xfrm>
        </p:spPr>
        <p:txBody>
          <a:bodyPr>
            <a:noAutofit/>
          </a:bodyPr>
          <a:lstStyle>
            <a:lvl1pPr marL="0" indent="0" algn="ctr">
              <a:buNone/>
              <a:defRPr sz="1600" b="0">
                <a:solidFill>
                  <a:schemeClr val="tx2"/>
                </a:solidFill>
              </a:defRPr>
            </a:lvl1pPr>
          </a:lstStyle>
          <a:p>
            <a:pPr lvl="0"/>
            <a:r>
              <a:rPr lang="en-GB"/>
              <a:t>CLICK TO EDIT MASTER TEXT STYLES</a:t>
            </a:r>
          </a:p>
        </p:txBody>
      </p:sp>
    </p:spTree>
    <p:extLst>
      <p:ext uri="{BB962C8B-B14F-4D97-AF65-F5344CB8AC3E}">
        <p14:creationId xmlns:p14="http://schemas.microsoft.com/office/powerpoint/2010/main" val="34716792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C8E30F0B-5010-6D42-B987-EE2FA2BEAC4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7" name="Slide Number Placeholder 5">
            <a:extLst>
              <a:ext uri="{FF2B5EF4-FFF2-40B4-BE49-F238E27FC236}">
                <a16:creationId xmlns:a16="http://schemas.microsoft.com/office/drawing/2014/main" id="{F470A7AA-8BE4-924A-B2DA-D035CF483A4F}"/>
              </a:ext>
            </a:extLst>
          </p:cNvPr>
          <p:cNvSpPr>
            <a:spLocks noGrp="1"/>
          </p:cNvSpPr>
          <p:nvPr>
            <p:ph type="sldNum" sz="quarter" idx="4"/>
          </p:nvPr>
        </p:nvSpPr>
        <p:spPr>
          <a:xfrm>
            <a:off x="9206022" y="6292554"/>
            <a:ext cx="2743200" cy="365125"/>
          </a:xfrm>
          <a:prstGeom prst="rect">
            <a:avLst/>
          </a:prstGeom>
        </p:spPr>
        <p:txBody>
          <a:bodyPr anchor="ctr"/>
          <a:lstStyle>
            <a:lvl1pPr algn="r">
              <a:defRPr sz="1000">
                <a:solidFill>
                  <a:schemeClr val="bg1"/>
                </a:solidFill>
              </a:defRPr>
            </a:lvl1pPr>
          </a:lstStyle>
          <a:p>
            <a:fld id="{881D9431-6192-3649-960A-D360DA62309E}" type="slidenum">
              <a:rPr lang="en-US" smtClean="0"/>
              <a:pPr/>
              <a:t>‹#›</a:t>
            </a:fld>
            <a:endParaRPr lang="en-US"/>
          </a:p>
        </p:txBody>
      </p:sp>
      <p:sp>
        <p:nvSpPr>
          <p:cNvPr id="15" name="Text Placeholder 13">
            <a:extLst>
              <a:ext uri="{FF2B5EF4-FFF2-40B4-BE49-F238E27FC236}">
                <a16:creationId xmlns:a16="http://schemas.microsoft.com/office/drawing/2014/main" id="{93DFDB2C-031F-FF47-A868-C448047EF0EE}"/>
              </a:ext>
            </a:extLst>
          </p:cNvPr>
          <p:cNvSpPr>
            <a:spLocks noGrp="1"/>
          </p:cNvSpPr>
          <p:nvPr>
            <p:ph type="body" sz="quarter" idx="10" hasCustomPrompt="1"/>
          </p:nvPr>
        </p:nvSpPr>
        <p:spPr>
          <a:xfrm>
            <a:off x="7279900" y="1239901"/>
            <a:ext cx="4149725" cy="1828800"/>
          </a:xfrm>
          <a:prstGeom prst="rect">
            <a:avLst/>
          </a:prstGeom>
        </p:spPr>
        <p:txBody>
          <a:bodyPr/>
          <a:lstStyle>
            <a:lvl1pPr marL="0" indent="0" algn="ctr">
              <a:buNone/>
              <a:defRPr sz="3000" b="1">
                <a:solidFill>
                  <a:schemeClr val="bg1"/>
                </a:solidFill>
              </a:defRPr>
            </a:lvl1pPr>
            <a:lvl2pPr>
              <a:defRPr sz="3000" b="1">
                <a:solidFill>
                  <a:srgbClr val="1F497D"/>
                </a:solidFill>
              </a:defRPr>
            </a:lvl2pPr>
            <a:lvl3pPr>
              <a:defRPr sz="3000" b="1">
                <a:solidFill>
                  <a:srgbClr val="1F497D"/>
                </a:solidFill>
              </a:defRPr>
            </a:lvl3pPr>
            <a:lvl4pPr>
              <a:defRPr sz="3000" b="1">
                <a:solidFill>
                  <a:srgbClr val="1F497D"/>
                </a:solidFill>
              </a:defRPr>
            </a:lvl4pPr>
            <a:lvl5pPr>
              <a:defRPr sz="3000" b="1">
                <a:solidFill>
                  <a:srgbClr val="1F497D"/>
                </a:solidFill>
              </a:defRPr>
            </a:lvl5pPr>
          </a:lstStyle>
          <a:p>
            <a:pPr lvl="0"/>
            <a:r>
              <a:rPr lang="en-GB"/>
              <a:t>CLICK TO EDIT MASTER TEXT STYLES</a:t>
            </a:r>
          </a:p>
        </p:txBody>
      </p:sp>
      <p:sp>
        <p:nvSpPr>
          <p:cNvPr id="6" name="Text Placeholder 9">
            <a:extLst>
              <a:ext uri="{FF2B5EF4-FFF2-40B4-BE49-F238E27FC236}">
                <a16:creationId xmlns:a16="http://schemas.microsoft.com/office/drawing/2014/main" id="{0067B5CD-B7CE-6643-9FCC-FF06C05F8B28}"/>
              </a:ext>
            </a:extLst>
          </p:cNvPr>
          <p:cNvSpPr>
            <a:spLocks noGrp="1"/>
          </p:cNvSpPr>
          <p:nvPr>
            <p:ph type="body" sz="quarter" idx="13" hasCustomPrompt="1"/>
          </p:nvPr>
        </p:nvSpPr>
        <p:spPr>
          <a:xfrm>
            <a:off x="7208462" y="2282761"/>
            <a:ext cx="4292600" cy="269875"/>
          </a:xfrm>
        </p:spPr>
        <p:txBody>
          <a:bodyPr>
            <a:noAutofit/>
          </a:bodyPr>
          <a:lstStyle>
            <a:lvl1pPr marL="0" indent="0" algn="ctr">
              <a:buNone/>
              <a:defRPr sz="1600" b="0">
                <a:solidFill>
                  <a:schemeClr val="bg1">
                    <a:lumMod val="65000"/>
                  </a:schemeClr>
                </a:solidFill>
              </a:defRPr>
            </a:lvl1pPr>
          </a:lstStyle>
          <a:p>
            <a:pPr lvl="0"/>
            <a:r>
              <a:rPr lang="en-GB"/>
              <a:t>CLICK TO EDIT MASTER TEXT STYLES</a:t>
            </a:r>
          </a:p>
        </p:txBody>
      </p:sp>
    </p:spTree>
    <p:extLst>
      <p:ext uri="{BB962C8B-B14F-4D97-AF65-F5344CB8AC3E}">
        <p14:creationId xmlns:p14="http://schemas.microsoft.com/office/powerpoint/2010/main" val="1083465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5" rIns="91407" bIns="45705" rtlCol="0" anchor="ctr"/>
          <a:lstStyle/>
          <a:p>
            <a:pPr algn="ctr" defTabSz="914070"/>
            <a:endParaRPr lang="en-GB" sz="1800">
              <a:solidFill>
                <a:prstClr val="white"/>
              </a:solidFill>
            </a:endParaRPr>
          </a:p>
        </p:txBody>
      </p:sp>
      <p:sp>
        <p:nvSpPr>
          <p:cNvPr id="11" name="Text Placeholder 10"/>
          <p:cNvSpPr>
            <a:spLocks noGrp="1"/>
          </p:cNvSpPr>
          <p:nvPr>
            <p:ph type="body" sz="quarter" idx="10" hasCustomPrompt="1"/>
          </p:nvPr>
        </p:nvSpPr>
        <p:spPr>
          <a:xfrm>
            <a:off x="334435"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6" y="188912"/>
            <a:ext cx="2233051" cy="1152526"/>
          </a:xfrm>
          <a:prstGeom prst="rect">
            <a:avLst/>
          </a:prstGeom>
        </p:spPr>
        <p:txBody>
          <a:bodyPr wrap="square" lIns="0" tIns="0" rIns="0" bIns="0" anchor="ctr">
            <a:noAutofit/>
          </a:bodyPr>
          <a:lstStyle/>
          <a:p>
            <a:pPr defTabSz="914070"/>
            <a:r>
              <a:rPr lang="en-GB" sz="8800" dirty="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310556" y="6165305"/>
            <a:ext cx="11450075" cy="369332"/>
          </a:xfrm>
          <a:prstGeom prst="rect">
            <a:avLst/>
          </a:prstGeom>
          <a:noFill/>
        </p:spPr>
        <p:txBody>
          <a:bodyPr wrap="square" lIns="91407" tIns="45705" rIns="91407" bIns="45705" rtlCol="0">
            <a:spAutoFit/>
          </a:bodyPr>
          <a:lstStyle/>
          <a:p>
            <a:pPr defTabSz="914070"/>
            <a:r>
              <a:rPr lang="en-GB" sz="1800" i="1" dirty="0">
                <a:solidFill>
                  <a:prstClr val="white"/>
                </a:solidFill>
              </a:rPr>
              <a:t>Transforming London’s health and care together</a:t>
            </a:r>
          </a:p>
        </p:txBody>
      </p:sp>
      <p:cxnSp>
        <p:nvCxnSpPr>
          <p:cNvPr id="8" name="Straight Connector 7"/>
          <p:cNvCxnSpPr/>
          <p:nvPr userDrawn="1"/>
        </p:nvCxnSpPr>
        <p:spPr>
          <a:xfrm>
            <a:off x="310556"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1"/>
          <p:cNvSpPr>
            <a:spLocks noGrp="1"/>
          </p:cNvSpPr>
          <p:nvPr>
            <p:ph type="sldNum" sz="quarter" idx="4"/>
          </p:nvPr>
        </p:nvSpPr>
        <p:spPr>
          <a:xfrm>
            <a:off x="9011840" y="6381363"/>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88346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4.png"/><Relationship Id="rId2" Type="http://schemas.openxmlformats.org/officeDocument/2006/relationships/slideLayout" Target="../slideLayouts/slideLayout22.xml"/><Relationship Id="rId16"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14.pn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5.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34436" y="908050"/>
            <a:ext cx="11523133"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1"/>
          <p:cNvSpPr>
            <a:spLocks noGrp="1"/>
          </p:cNvSpPr>
          <p:nvPr>
            <p:ph type="sldNum" sz="quarter" idx="4"/>
          </p:nvPr>
        </p:nvSpPr>
        <p:spPr>
          <a:xfrm>
            <a:off x="9011840" y="6381363"/>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926383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l" defTabSz="91407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07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646" indent="-285646" algn="l" defTabSz="91407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555" indent="-269778" algn="l" defTabSz="91407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334" indent="-269778" algn="l" defTabSz="91407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110" indent="-269778" algn="l" defTabSz="91407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07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0729" indent="-228518" algn="l" defTabSz="9140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66" indent="-228518" algn="l" defTabSz="9140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802" indent="-228518" algn="l" defTabSz="9140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70" rtl="0" eaLnBrk="1" latinLnBrk="0" hangingPunct="1">
        <a:defRPr sz="1800" kern="1200">
          <a:solidFill>
            <a:schemeClr val="tx1"/>
          </a:solidFill>
          <a:latin typeface="+mn-lt"/>
          <a:ea typeface="+mn-ea"/>
          <a:cs typeface="+mn-cs"/>
        </a:defRPr>
      </a:lvl1pPr>
      <a:lvl2pPr marL="457035" algn="l" defTabSz="914070" rtl="0" eaLnBrk="1" latinLnBrk="0" hangingPunct="1">
        <a:defRPr sz="1800" kern="1200">
          <a:solidFill>
            <a:schemeClr val="tx1"/>
          </a:solidFill>
          <a:latin typeface="+mn-lt"/>
          <a:ea typeface="+mn-ea"/>
          <a:cs typeface="+mn-cs"/>
        </a:defRPr>
      </a:lvl2pPr>
      <a:lvl3pPr marL="914070" algn="l" defTabSz="914070" rtl="0" eaLnBrk="1" latinLnBrk="0" hangingPunct="1">
        <a:defRPr sz="1800" kern="1200">
          <a:solidFill>
            <a:schemeClr val="tx1"/>
          </a:solidFill>
          <a:latin typeface="+mn-lt"/>
          <a:ea typeface="+mn-ea"/>
          <a:cs typeface="+mn-cs"/>
        </a:defRPr>
      </a:lvl3pPr>
      <a:lvl4pPr marL="1371105" algn="l" defTabSz="914070" rtl="0" eaLnBrk="1" latinLnBrk="0" hangingPunct="1">
        <a:defRPr sz="1800" kern="1200">
          <a:solidFill>
            <a:schemeClr val="tx1"/>
          </a:solidFill>
          <a:latin typeface="+mn-lt"/>
          <a:ea typeface="+mn-ea"/>
          <a:cs typeface="+mn-cs"/>
        </a:defRPr>
      </a:lvl4pPr>
      <a:lvl5pPr marL="1828141" algn="l" defTabSz="914070" rtl="0" eaLnBrk="1" latinLnBrk="0" hangingPunct="1">
        <a:defRPr sz="1800" kern="1200">
          <a:solidFill>
            <a:schemeClr val="tx1"/>
          </a:solidFill>
          <a:latin typeface="+mn-lt"/>
          <a:ea typeface="+mn-ea"/>
          <a:cs typeface="+mn-cs"/>
        </a:defRPr>
      </a:lvl5pPr>
      <a:lvl6pPr marL="2285176" algn="l" defTabSz="914070" rtl="0" eaLnBrk="1" latinLnBrk="0" hangingPunct="1">
        <a:defRPr sz="1800" kern="1200">
          <a:solidFill>
            <a:schemeClr val="tx1"/>
          </a:solidFill>
          <a:latin typeface="+mn-lt"/>
          <a:ea typeface="+mn-ea"/>
          <a:cs typeface="+mn-cs"/>
        </a:defRPr>
      </a:lvl6pPr>
      <a:lvl7pPr marL="2742213" algn="l" defTabSz="914070" rtl="0" eaLnBrk="1" latinLnBrk="0" hangingPunct="1">
        <a:defRPr sz="1800" kern="1200">
          <a:solidFill>
            <a:schemeClr val="tx1"/>
          </a:solidFill>
          <a:latin typeface="+mn-lt"/>
          <a:ea typeface="+mn-ea"/>
          <a:cs typeface="+mn-cs"/>
        </a:defRPr>
      </a:lvl7pPr>
      <a:lvl8pPr marL="3199248" algn="l" defTabSz="914070" rtl="0" eaLnBrk="1" latinLnBrk="0" hangingPunct="1">
        <a:defRPr sz="1800" kern="1200">
          <a:solidFill>
            <a:schemeClr val="tx1"/>
          </a:solidFill>
          <a:latin typeface="+mn-lt"/>
          <a:ea typeface="+mn-ea"/>
          <a:cs typeface="+mn-cs"/>
        </a:defRPr>
      </a:lvl8pPr>
      <a:lvl9pPr marL="3656283" algn="l" defTabSz="91407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11238E-858D-224E-B496-789A3DF76544}"/>
              </a:ext>
            </a:extLst>
          </p:cNvPr>
          <p:cNvSpPr>
            <a:spLocks noGrp="1"/>
          </p:cNvSpPr>
          <p:nvPr>
            <p:ph type="title"/>
          </p:nvPr>
        </p:nvSpPr>
        <p:spPr>
          <a:xfrm>
            <a:off x="496957" y="257853"/>
            <a:ext cx="11314043" cy="100441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29E194-955C-344B-8722-FF862B3BAA24}"/>
              </a:ext>
            </a:extLst>
          </p:cNvPr>
          <p:cNvSpPr>
            <a:spLocks noGrp="1"/>
          </p:cNvSpPr>
          <p:nvPr>
            <p:ph type="body" idx="1"/>
          </p:nvPr>
        </p:nvSpPr>
        <p:spPr>
          <a:xfrm>
            <a:off x="496957" y="1441174"/>
            <a:ext cx="11314043" cy="473578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pic>
        <p:nvPicPr>
          <p:cNvPr id="7" name="Graphic 12">
            <a:extLst>
              <a:ext uri="{FF2B5EF4-FFF2-40B4-BE49-F238E27FC236}">
                <a16:creationId xmlns:a16="http://schemas.microsoft.com/office/drawing/2014/main" id="{8DD3B97A-040B-4CEC-91E8-3CC09B41FBD2}"/>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0996114" y="6356350"/>
            <a:ext cx="814886" cy="243798"/>
          </a:xfrm>
          <a:prstGeom prst="rect">
            <a:avLst/>
          </a:prstGeom>
        </p:spPr>
      </p:pic>
      <p:sp>
        <p:nvSpPr>
          <p:cNvPr id="8" name="Slide Number Placeholder 5">
            <a:extLst>
              <a:ext uri="{FF2B5EF4-FFF2-40B4-BE49-F238E27FC236}">
                <a16:creationId xmlns:a16="http://schemas.microsoft.com/office/drawing/2014/main" id="{1CBF6323-3C8A-4F83-BEE2-C3E9B9BF5906}"/>
              </a:ext>
            </a:extLst>
          </p:cNvPr>
          <p:cNvSpPr>
            <a:spLocks noGrp="1"/>
          </p:cNvSpPr>
          <p:nvPr>
            <p:ph type="sldNum" sz="quarter" idx="4"/>
          </p:nvPr>
        </p:nvSpPr>
        <p:spPr>
          <a:xfrm>
            <a:off x="496957" y="6356350"/>
            <a:ext cx="506895" cy="365125"/>
          </a:xfrm>
          <a:prstGeom prst="rect">
            <a:avLst/>
          </a:prstGeom>
        </p:spPr>
        <p:txBody>
          <a:bodyPr/>
          <a:lstStyle>
            <a:lvl1pPr>
              <a:defRPr sz="1200">
                <a:solidFill>
                  <a:srgbClr val="959C9D"/>
                </a:solidFill>
              </a:defRPr>
            </a:lvl1pPr>
          </a:lstStyle>
          <a:p>
            <a:fld id="{6CC5391D-9986-D24D-B7A9-6DA3BE03CE6C}" type="slidenum">
              <a:rPr lang="en-US" smtClean="0"/>
              <a:pPr/>
              <a:t>‹#›</a:t>
            </a:fld>
            <a:endParaRPr lang="en-US"/>
          </a:p>
        </p:txBody>
      </p:sp>
    </p:spTree>
    <p:extLst>
      <p:ext uri="{BB962C8B-B14F-4D97-AF65-F5344CB8AC3E}">
        <p14:creationId xmlns:p14="http://schemas.microsoft.com/office/powerpoint/2010/main" val="171205712"/>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Lst>
  <p:txStyles>
    <p:titleStyle>
      <a:lvl1pPr algn="l" defTabSz="914400" rtl="0" eaLnBrk="1" latinLnBrk="0" hangingPunct="1">
        <a:lnSpc>
          <a:spcPct val="100000"/>
        </a:lnSpc>
        <a:spcBef>
          <a:spcPct val="0"/>
        </a:spcBef>
        <a:buNone/>
        <a:defRPr sz="3200" kern="1200">
          <a:solidFill>
            <a:schemeClr val="accent2"/>
          </a:solidFill>
          <a:latin typeface="Archer Office" panose="02000000000000000000" pitchFamily="2" charset="0"/>
          <a:ea typeface="+mj-ea"/>
          <a:cs typeface="+mj-cs"/>
        </a:defRPr>
      </a:lvl1pPr>
    </p:titleStyle>
    <p:bodyStyle>
      <a:lvl1pPr marL="360363" indent="-360363" algn="l" defTabSz="914400" rtl="0" eaLnBrk="1" latinLnBrk="0" hangingPunct="1">
        <a:lnSpc>
          <a:spcPct val="90000"/>
        </a:lnSpc>
        <a:spcBef>
          <a:spcPts val="1000"/>
        </a:spcBef>
        <a:buClr>
          <a:schemeClr val="accent2"/>
        </a:buClr>
        <a:buFont typeface="Wingdings" panose="05000000000000000000" pitchFamily="2" charset="2"/>
        <a:buChar char="n"/>
        <a:defRPr sz="2000" kern="1200">
          <a:solidFill>
            <a:schemeClr val="tx2"/>
          </a:solidFill>
          <a:latin typeface="+mn-lt"/>
          <a:ea typeface="+mn-ea"/>
          <a:cs typeface="+mn-cs"/>
        </a:defRPr>
      </a:lvl1pPr>
      <a:lvl2pPr marL="720725" indent="-276225"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2"/>
          </a:solidFill>
          <a:latin typeface="+mn-lt"/>
          <a:ea typeface="+mn-ea"/>
          <a:cs typeface="+mn-cs"/>
        </a:defRPr>
      </a:lvl2pPr>
      <a:lvl3pPr marL="990600" indent="-269875"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3CF04D-237D-4890-AE48-0C2389E55EBC}"/>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C7B2F6-F325-4916-BD0E-2D01450F9D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58EAE4-1936-4268-89E8-B039FD4DC4C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2B8F4-E425-4ACE-BA2F-B9647F932FDC}" type="datetimeFigureOut">
              <a:rPr lang="en-GB" smtClean="0"/>
              <a:t>22/03/2022</a:t>
            </a:fld>
            <a:endParaRPr lang="en-GB"/>
          </a:p>
        </p:txBody>
      </p:sp>
      <p:sp>
        <p:nvSpPr>
          <p:cNvPr id="5" name="Footer Placeholder 4">
            <a:extLst>
              <a:ext uri="{FF2B5EF4-FFF2-40B4-BE49-F238E27FC236}">
                <a16:creationId xmlns:a16="http://schemas.microsoft.com/office/drawing/2014/main" id="{ED8B4BB2-870B-4545-A79E-1A92B6E811C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011ADEA-B102-47F9-B0C0-D5D9F205E9D5}"/>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0E3EE-5F4A-423B-9520-73AE1E2FE55D}" type="slidenum">
              <a:rPr lang="en-GB" smtClean="0"/>
              <a:t>‹#›</a:t>
            </a:fld>
            <a:endParaRPr lang="en-GB"/>
          </a:p>
        </p:txBody>
      </p:sp>
    </p:spTree>
    <p:extLst>
      <p:ext uri="{BB962C8B-B14F-4D97-AF65-F5344CB8AC3E}">
        <p14:creationId xmlns:p14="http://schemas.microsoft.com/office/powerpoint/2010/main" val="78889454"/>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570FDA4-5188-4CAC-BA53-A172F440343F}"/>
              </a:ext>
            </a:extLst>
          </p:cNvPr>
          <p:cNvSpPr>
            <a:spLocks noGrp="1"/>
          </p:cNvSpPr>
          <p:nvPr>
            <p:ph type="title"/>
          </p:nvPr>
        </p:nvSpPr>
        <p:spPr>
          <a:xfrm>
            <a:off x="906463" y="517343"/>
            <a:ext cx="10393362" cy="540000"/>
          </a:xfrm>
          <a:prstGeom prst="rect">
            <a:avLst/>
          </a:prstGeom>
        </p:spPr>
        <p:txBody>
          <a:bodyPr vert="horz" lIns="0" tIns="45720" rIns="91440" bIns="45720" rtlCol="0" anchor="ctr">
            <a:noAutofit/>
          </a:bodyPr>
          <a:lstStyle/>
          <a:p>
            <a:r>
              <a:rPr lang="en-US"/>
              <a:t>Add title</a:t>
            </a:r>
            <a:endParaRPr lang="en-GB"/>
          </a:p>
        </p:txBody>
      </p:sp>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906463" y="1592263"/>
            <a:ext cx="10393362" cy="4265612"/>
          </a:xfrm>
          <a:prstGeom prst="rect">
            <a:avLst/>
          </a:prstGeom>
        </p:spPr>
        <p:txBody>
          <a:bodyPr vert="horz" lIns="0" tIns="45720" rIns="91440" bIns="45720" rtlCol="0">
            <a:noAutofit/>
          </a:body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3" name="Straight Connector 32">
            <a:extLst>
              <a:ext uri="{FF2B5EF4-FFF2-40B4-BE49-F238E27FC236}">
                <a16:creationId xmlns:a16="http://schemas.microsoft.com/office/drawing/2014/main" id="{8B838113-2299-44E3-AB16-DF8AFC74CDCC}"/>
              </a:ext>
            </a:extLst>
          </p:cNvPr>
          <p:cNvCxnSpPr>
            <a:cxnSpLocks/>
          </p:cNvCxnSpPr>
          <p:nvPr userDrawn="1"/>
        </p:nvCxnSpPr>
        <p:spPr>
          <a:xfrm>
            <a:off x="906463" y="6229427"/>
            <a:ext cx="1039336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604FA0F-3A6B-4592-85AD-660849DE4810}"/>
              </a:ext>
            </a:extLst>
          </p:cNvPr>
          <p:cNvSpPr txBox="1"/>
          <p:nvPr userDrawn="1"/>
        </p:nvSpPr>
        <p:spPr>
          <a:xfrm>
            <a:off x="6652016" y="6466695"/>
            <a:ext cx="4668988" cy="216951"/>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a:solidFill>
                  <a:schemeClr val="tx2"/>
                </a:solidFill>
                <a:latin typeface="Arial" panose="020B0604020202020204" pitchFamily="34" charset="0"/>
                <a:cs typeface="Arial" panose="020B0604020202020204" pitchFamily="34" charset="0"/>
              </a:rPr>
              <a:t> </a:t>
            </a:r>
            <a:fld id="{13D9B5B3-34F1-4574-8603-EBF049354228}" type="slidenum">
              <a:rPr lang="en-GB" sz="900" b="1" smtClean="0">
                <a:solidFill>
                  <a:schemeClr val="accent1"/>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GB" sz="900" b="1">
              <a:solidFill>
                <a:schemeClr val="accent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0690857-9D33-4CC4-B7BE-94B6735697E8}"/>
              </a:ext>
            </a:extLst>
          </p:cNvPr>
          <p:cNvCxnSpPr>
            <a:cxnSpLocks/>
          </p:cNvCxnSpPr>
          <p:nvPr userDrawn="1"/>
        </p:nvCxnSpPr>
        <p:spPr>
          <a:xfrm>
            <a:off x="906463" y="1074695"/>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BC57A7-35A1-4C67-9216-FDB5D238F7CD}"/>
              </a:ext>
            </a:extLst>
          </p:cNvPr>
          <p:cNvSpPr txBox="1"/>
          <p:nvPr userDrawn="1"/>
        </p:nvSpPr>
        <p:spPr>
          <a:xfrm>
            <a:off x="906463" y="6466695"/>
            <a:ext cx="4668988" cy="216951"/>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2"/>
                </a:solidFill>
                <a:latin typeface="Arial" panose="020B0604020202020204" pitchFamily="34" charset="0"/>
                <a:cs typeface="Arial" panose="020B0604020202020204" pitchFamily="34" charset="0"/>
              </a:rPr>
              <a:t>MAYOR OF LONDON     </a:t>
            </a:r>
            <a:endParaRPr lang="en-GB" sz="900" b="1">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1546240"/>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 id="2147484001" r:id="rId23"/>
    <p:sldLayoutId id="2147484002" r:id="rId24"/>
    <p:sldLayoutId id="2147484003" r:id="rId25"/>
    <p:sldLayoutId id="2147484004" r:id="rId26"/>
    <p:sldLayoutId id="2147484005" r:id="rId27"/>
    <p:sldLayoutId id="2147484006" r:id="rId28"/>
    <p:sldLayoutId id="2147484007" r:id="rId29"/>
  </p:sldLayoutIdLst>
  <p:txStyles>
    <p:titleStyle>
      <a:lvl1pPr algn="l" defTabSz="914400" rtl="0" eaLnBrk="1" latinLnBrk="0" hangingPunct="1">
        <a:lnSpc>
          <a:spcPct val="90000"/>
        </a:lnSpc>
        <a:spcBef>
          <a:spcPct val="0"/>
        </a:spcBef>
        <a:buNone/>
        <a:defRPr sz="2800" b="1" i="0"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
          <p15:clr>
            <a:srgbClr val="F26B43"/>
          </p15:clr>
        </p15:guide>
        <p15:guide id="2" pos="571">
          <p15:clr>
            <a:srgbClr val="F26B43"/>
          </p15:clr>
        </p15:guide>
        <p15:guide id="3" orient="horz" pos="3690">
          <p15:clr>
            <a:srgbClr val="F26B43"/>
          </p15:clr>
        </p15:guide>
        <p15:guide id="5" orient="horz" pos="1003">
          <p15:clr>
            <a:srgbClr val="F26B43"/>
          </p15:clr>
        </p15:guide>
        <p15:guide id="6" pos="711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83AC82-54F3-F946-99A4-7F703C9DBD8B}"/>
              </a:ext>
            </a:extLst>
          </p:cNvPr>
          <p:cNvSpPr>
            <a:spLocks noGrp="1"/>
          </p:cNvSpPr>
          <p:nvPr>
            <p:ph type="title"/>
          </p:nvPr>
        </p:nvSpPr>
        <p:spPr>
          <a:xfrm>
            <a:off x="838200" y="365125"/>
            <a:ext cx="10515600" cy="695579"/>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6FC12DD-627B-F949-B277-663373CAA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048C42E-8CE5-FC40-B5CC-3248A81397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6A33DCA6-93E7-9C4F-BA4F-F72EAEA4712E}" type="slidenum">
              <a:rPr lang="en-GB" smtClean="0"/>
              <a:pPr/>
              <a:t>‹#›</a:t>
            </a:fld>
            <a:endParaRPr lang="en-GB"/>
          </a:p>
        </p:txBody>
      </p:sp>
      <p:pic>
        <p:nvPicPr>
          <p:cNvPr id="8" name="Picture 7" descr="Logo&#10;&#10;Description automatically generated with low confidence">
            <a:extLst>
              <a:ext uri="{FF2B5EF4-FFF2-40B4-BE49-F238E27FC236}">
                <a16:creationId xmlns:a16="http://schemas.microsoft.com/office/drawing/2014/main" id="{346368D2-7869-A64B-BA73-ACEF55D68EF4}"/>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6277668"/>
            <a:ext cx="1346200" cy="533400"/>
          </a:xfrm>
          <a:prstGeom prst="rect">
            <a:avLst/>
          </a:prstGeom>
        </p:spPr>
      </p:pic>
      <p:pic>
        <p:nvPicPr>
          <p:cNvPr id="7" name="Picture 6">
            <a:extLst>
              <a:ext uri="{FF2B5EF4-FFF2-40B4-BE49-F238E27FC236}">
                <a16:creationId xmlns:a16="http://schemas.microsoft.com/office/drawing/2014/main" id="{2EFBBC11-20FC-DF4D-86F6-A76FD56732D2}"/>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346200" y="6235695"/>
            <a:ext cx="1381482" cy="575373"/>
          </a:xfrm>
          <a:prstGeom prst="rect">
            <a:avLst/>
          </a:prstGeom>
        </p:spPr>
      </p:pic>
    </p:spTree>
    <p:extLst>
      <p:ext uri="{BB962C8B-B14F-4D97-AF65-F5344CB8AC3E}">
        <p14:creationId xmlns:p14="http://schemas.microsoft.com/office/powerpoint/2010/main" val="466355495"/>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hf sldNum="0" hdr="0" ftr="0" dt="0"/>
  <p:txStyles>
    <p:titleStyle>
      <a:lvl1pPr algn="ctr" defTabSz="914400" rtl="0" eaLnBrk="1" latinLnBrk="0" hangingPunct="1">
        <a:lnSpc>
          <a:spcPct val="90000"/>
        </a:lnSpc>
        <a:spcBef>
          <a:spcPct val="0"/>
        </a:spcBef>
        <a:buNone/>
        <a:defRPr sz="3000" b="1" kern="1200">
          <a:solidFill>
            <a:srgbClr val="1F497E"/>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7B7E-E727-46C4-883D-722A7073AB13}"/>
              </a:ext>
            </a:extLst>
          </p:cNvPr>
          <p:cNvSpPr>
            <a:spLocks noGrp="1"/>
          </p:cNvSpPr>
          <p:nvPr>
            <p:ph type="title"/>
          </p:nvPr>
        </p:nvSpPr>
        <p:spPr/>
        <p:txBody>
          <a:bodyPr/>
          <a:lstStyle/>
          <a:p>
            <a:r>
              <a:rPr lang="en-GB" dirty="0"/>
              <a:t>Welcome from the chairs</a:t>
            </a:r>
          </a:p>
        </p:txBody>
      </p:sp>
      <p:sp>
        <p:nvSpPr>
          <p:cNvPr id="4" name="Text Placeholder 3">
            <a:extLst>
              <a:ext uri="{FF2B5EF4-FFF2-40B4-BE49-F238E27FC236}">
                <a16:creationId xmlns:a16="http://schemas.microsoft.com/office/drawing/2014/main" id="{B5C18931-190B-422A-8929-3464D6A1B214}"/>
              </a:ext>
            </a:extLst>
          </p:cNvPr>
          <p:cNvSpPr>
            <a:spLocks noGrp="1"/>
          </p:cNvSpPr>
          <p:nvPr>
            <p:ph type="body" sz="quarter" idx="13"/>
          </p:nvPr>
        </p:nvSpPr>
        <p:spPr>
          <a:xfrm>
            <a:off x="333507" y="837406"/>
            <a:ext cx="11523133" cy="5183187"/>
          </a:xfrm>
        </p:spPr>
        <p:txBody>
          <a:bodyPr>
            <a:normAutofit fontScale="92500" lnSpcReduction="20000"/>
          </a:bodyPr>
          <a:lstStyle/>
          <a:p>
            <a:r>
              <a:rPr lang="en-GB" sz="1900" b="1" i="0" dirty="0">
                <a:solidFill>
                  <a:schemeClr val="tx2"/>
                </a:solidFill>
                <a:effectLst/>
              </a:rPr>
              <a:t>Welcome to  Learning Together: London’s Mental Health in Schools Celebration Event!</a:t>
            </a:r>
          </a:p>
          <a:p>
            <a:endParaRPr lang="en-GB" dirty="0">
              <a:solidFill>
                <a:srgbClr val="242424"/>
              </a:solidFill>
            </a:endParaRPr>
          </a:p>
          <a:p>
            <a:r>
              <a:rPr lang="en-GB" dirty="0">
                <a:solidFill>
                  <a:srgbClr val="242424"/>
                </a:solidFill>
              </a:rPr>
              <a:t>We are really excited to bring together so many people at this morning’s event. Our aims today are:</a:t>
            </a:r>
          </a:p>
          <a:p>
            <a:pPr marL="285750" indent="-285750">
              <a:buFont typeface="Arial" panose="020B0604020202020204" pitchFamily="34" charset="0"/>
              <a:buChar char="•"/>
            </a:pPr>
            <a:r>
              <a:rPr lang="en-GB" b="1" i="0" dirty="0">
                <a:solidFill>
                  <a:schemeClr val="accent2"/>
                </a:solidFill>
                <a:effectLst/>
              </a:rPr>
              <a:t>Celebrate</a:t>
            </a:r>
            <a:r>
              <a:rPr lang="en-GB" b="0" i="0" dirty="0">
                <a:solidFill>
                  <a:srgbClr val="242424"/>
                </a:solidFill>
                <a:effectLst/>
              </a:rPr>
              <a:t> what has been achieved through the Mental Health in Schools programme in London, locally and regionally.</a:t>
            </a:r>
          </a:p>
          <a:p>
            <a:pPr marL="285750" indent="-285750">
              <a:buFont typeface="Arial" panose="020B0604020202020204" pitchFamily="34" charset="0"/>
              <a:buChar char="•"/>
            </a:pPr>
            <a:r>
              <a:rPr lang="en-GB" b="1" i="0" dirty="0">
                <a:solidFill>
                  <a:schemeClr val="accent2"/>
                </a:solidFill>
                <a:effectLst/>
              </a:rPr>
              <a:t>Share</a:t>
            </a:r>
            <a:r>
              <a:rPr lang="en-GB" b="0" i="0" dirty="0">
                <a:solidFill>
                  <a:srgbClr val="242424"/>
                </a:solidFill>
                <a:effectLst/>
              </a:rPr>
              <a:t> learning and positive practice for ongoing development and improvement.</a:t>
            </a:r>
          </a:p>
          <a:p>
            <a:pPr marL="285750" indent="-285750">
              <a:buFont typeface="Arial" panose="020B0604020202020204" pitchFamily="34" charset="0"/>
              <a:buChar char="•"/>
            </a:pPr>
            <a:r>
              <a:rPr lang="en-GB" b="1" i="0" dirty="0">
                <a:solidFill>
                  <a:schemeClr val="accent2"/>
                </a:solidFill>
                <a:effectLst/>
              </a:rPr>
              <a:t>Reflect</a:t>
            </a:r>
            <a:r>
              <a:rPr lang="en-GB" b="0" i="0" dirty="0">
                <a:solidFill>
                  <a:schemeClr val="accent2"/>
                </a:solidFill>
                <a:effectLst/>
              </a:rPr>
              <a:t> </a:t>
            </a:r>
            <a:r>
              <a:rPr lang="en-GB" b="0" i="0" dirty="0">
                <a:solidFill>
                  <a:srgbClr val="242424"/>
                </a:solidFill>
                <a:effectLst/>
              </a:rPr>
              <a:t>on the past few years and look ahead to the future. </a:t>
            </a:r>
          </a:p>
          <a:p>
            <a:pPr marL="285750" indent="-285750">
              <a:buFont typeface="Arial" panose="020B0604020202020204" pitchFamily="34" charset="0"/>
              <a:buChar char="•"/>
            </a:pPr>
            <a:endParaRPr lang="en-GB" dirty="0">
              <a:solidFill>
                <a:srgbClr val="242424"/>
              </a:solidFill>
            </a:endParaRPr>
          </a:p>
          <a:p>
            <a:r>
              <a:rPr lang="en-GB" b="0" i="0" dirty="0">
                <a:solidFill>
                  <a:srgbClr val="242424"/>
                </a:solidFill>
                <a:effectLst/>
              </a:rPr>
              <a:t>We have a brilliant variety of speakers this morning, and have structured the event into 3 sections:</a:t>
            </a:r>
          </a:p>
          <a:p>
            <a:pPr marL="285750" indent="-285750">
              <a:buFont typeface="Arial" panose="020B0604020202020204" pitchFamily="34" charset="0"/>
              <a:buChar char="•"/>
            </a:pPr>
            <a:r>
              <a:rPr lang="en-GB" sz="1800" b="1" dirty="0">
                <a:solidFill>
                  <a:schemeClr val="accent2"/>
                </a:solidFill>
                <a:effectLst/>
                <a:latin typeface="Arial" panose="020B0604020202020204" pitchFamily="34" charset="0"/>
                <a:ea typeface="Calibri" panose="020F0502020204030204" pitchFamily="34" charset="0"/>
              </a:rPr>
              <a:t>Setting the Scene: The Landscape of MH in Schools </a:t>
            </a:r>
            <a:r>
              <a:rPr lang="en-GB" sz="1800" b="1"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we will hear from regional colleagues across different agencies including DfE, NHSEI and OHID, and set the scene for CYP mental health transformation in schools in London</a:t>
            </a:r>
            <a:endParaRPr lang="en-GB" sz="1800" b="1"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1800" b="1" dirty="0">
                <a:solidFill>
                  <a:schemeClr val="accent2"/>
                </a:solidFill>
                <a:effectLst/>
                <a:latin typeface="Arial" panose="020B0604020202020204" pitchFamily="34" charset="0"/>
                <a:ea typeface="Calibri" panose="020F0502020204030204" pitchFamily="34" charset="0"/>
              </a:rPr>
              <a:t>The Mental Health in Schools programme: new ways of working </a:t>
            </a:r>
            <a:r>
              <a:rPr lang="en-GB" sz="1800" b="1"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we will hear from colleagues on a variety of schools-based approaches to supporting CYP mental health in schools, including VCSE and ICS</a:t>
            </a:r>
            <a:endParaRPr lang="en-GB" b="1" dirty="0">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1800" b="1" dirty="0">
                <a:solidFill>
                  <a:schemeClr val="accent2"/>
                </a:solidFill>
                <a:effectLst/>
                <a:latin typeface="Arial" panose="020B0604020202020204" pitchFamily="34" charset="0"/>
                <a:ea typeface="Calibri" panose="020F0502020204030204" pitchFamily="34" charset="0"/>
              </a:rPr>
              <a:t>Celebrating Mental Health Support Teams </a:t>
            </a:r>
            <a:r>
              <a:rPr lang="en-GB" sz="1800" b="1"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we will hear from local colleagues on their work through the MHST programme and examples of positive practice including the whole school approach, working with CAMHS and tackling inequalities</a:t>
            </a:r>
            <a:endParaRPr lang="en-GB" b="0" i="0" dirty="0">
              <a:solidFill>
                <a:srgbClr val="242424"/>
              </a:solidFill>
              <a:effectLst/>
            </a:endParaRPr>
          </a:p>
          <a:p>
            <a:endParaRPr lang="en-GB" b="0" i="0" dirty="0">
              <a:solidFill>
                <a:srgbClr val="242424"/>
              </a:solidFill>
              <a:effectLst/>
            </a:endParaRPr>
          </a:p>
          <a:p>
            <a:endParaRPr lang="en-GB" b="0" i="0" dirty="0">
              <a:solidFill>
                <a:srgbClr val="242424"/>
              </a:solidFill>
              <a:effectLst/>
            </a:endParaRPr>
          </a:p>
          <a:p>
            <a:endParaRPr lang="en-GB" dirty="0"/>
          </a:p>
        </p:txBody>
      </p:sp>
      <p:sp>
        <p:nvSpPr>
          <p:cNvPr id="5" name="Slide Number Placeholder 4">
            <a:extLst>
              <a:ext uri="{FF2B5EF4-FFF2-40B4-BE49-F238E27FC236}">
                <a16:creationId xmlns:a16="http://schemas.microsoft.com/office/drawing/2014/main" id="{2BA5701D-78C2-40B6-858B-E2C5D5E63DA0}"/>
              </a:ext>
            </a:extLst>
          </p:cNvPr>
          <p:cNvSpPr>
            <a:spLocks noGrp="1"/>
          </p:cNvSpPr>
          <p:nvPr>
            <p:ph type="sldNum" sz="quarter" idx="4"/>
          </p:nvPr>
        </p:nvSpPr>
        <p:spPr/>
        <p:txBody>
          <a:bodyPr/>
          <a:lstStyle/>
          <a:p>
            <a:fld id="{8FC524A1-7B6A-464D-B8BC-8FE2E057339E}" type="slidenum">
              <a:rPr lang="en-GB" smtClean="0">
                <a:solidFill>
                  <a:srgbClr val="3F3F3F">
                    <a:lumMod val="50000"/>
                  </a:srgbClr>
                </a:solidFill>
              </a:rPr>
              <a:pPr/>
              <a:t>1</a:t>
            </a:fld>
            <a:endParaRPr lang="en-GB" dirty="0">
              <a:solidFill>
                <a:srgbClr val="3F3F3F">
                  <a:lumMod val="50000"/>
                </a:srgbClr>
              </a:solidFill>
            </a:endParaRPr>
          </a:p>
        </p:txBody>
      </p:sp>
    </p:spTree>
    <p:extLst>
      <p:ext uri="{BB962C8B-B14F-4D97-AF65-F5344CB8AC3E}">
        <p14:creationId xmlns:p14="http://schemas.microsoft.com/office/powerpoint/2010/main" val="3316411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7B7E-E727-46C4-883D-722A7073AB13}"/>
              </a:ext>
            </a:extLst>
          </p:cNvPr>
          <p:cNvSpPr>
            <a:spLocks noGrp="1"/>
          </p:cNvSpPr>
          <p:nvPr>
            <p:ph type="title"/>
          </p:nvPr>
        </p:nvSpPr>
        <p:spPr/>
        <p:txBody>
          <a:bodyPr/>
          <a:lstStyle/>
          <a:p>
            <a:r>
              <a:rPr lang="en-GB" dirty="0"/>
              <a:t>Housekeeping</a:t>
            </a:r>
          </a:p>
        </p:txBody>
      </p:sp>
      <p:sp>
        <p:nvSpPr>
          <p:cNvPr id="4" name="Text Placeholder 3">
            <a:extLst>
              <a:ext uri="{FF2B5EF4-FFF2-40B4-BE49-F238E27FC236}">
                <a16:creationId xmlns:a16="http://schemas.microsoft.com/office/drawing/2014/main" id="{B5C18931-190B-422A-8929-3464D6A1B214}"/>
              </a:ext>
            </a:extLst>
          </p:cNvPr>
          <p:cNvSpPr>
            <a:spLocks noGrp="1"/>
          </p:cNvSpPr>
          <p:nvPr>
            <p:ph type="body" sz="quarter" idx="13"/>
          </p:nvPr>
        </p:nvSpPr>
        <p:spPr>
          <a:xfrm>
            <a:off x="1617044" y="1357170"/>
            <a:ext cx="10239596" cy="5183187"/>
          </a:xfrm>
        </p:spPr>
        <p:txBody>
          <a:bodyPr>
            <a:normAutofit/>
          </a:bodyPr>
          <a:lstStyle/>
          <a:p>
            <a:pPr marL="342900" indent="-342900">
              <a:buFont typeface="Arial" panose="020B0604020202020204" pitchFamily="34" charset="0"/>
              <a:buChar char="•"/>
            </a:pPr>
            <a:r>
              <a:rPr lang="en-GB" sz="2000" dirty="0">
                <a:solidFill>
                  <a:srgbClr val="242424"/>
                </a:solidFill>
              </a:rPr>
              <a:t>Please ensure you are on mute unless speaking and please raise your hand during the Q&amp;A sessions if you wish to speak</a:t>
            </a:r>
          </a:p>
          <a:p>
            <a:pPr marL="342900" indent="-342900">
              <a:buFont typeface="Arial" panose="020B0604020202020204" pitchFamily="34" charset="0"/>
              <a:buChar char="•"/>
            </a:pPr>
            <a:r>
              <a:rPr lang="en-GB" sz="2000" dirty="0">
                <a:solidFill>
                  <a:srgbClr val="242424"/>
                </a:solidFill>
              </a:rPr>
              <a:t>Please feel free to pose questions into the chat function, this will be monitored by the team and answered where appropriate. For any questions directly for speakers, these will be held back for the Q&amp;A sessions and as many will be answered as possible </a:t>
            </a:r>
          </a:p>
          <a:p>
            <a:pPr marL="342900" indent="-342900">
              <a:buFont typeface="Arial" panose="020B0604020202020204" pitchFamily="34" charset="0"/>
              <a:buChar char="•"/>
            </a:pPr>
            <a:r>
              <a:rPr lang="en-GB" sz="2000" dirty="0">
                <a:solidFill>
                  <a:srgbClr val="242424"/>
                </a:solidFill>
              </a:rPr>
              <a:t>The event will be recorded - the recording, plus slides from the session, will be shared following the event</a:t>
            </a:r>
            <a:br>
              <a:rPr lang="en-GB" sz="2000" dirty="0">
                <a:solidFill>
                  <a:srgbClr val="242424"/>
                </a:solidFill>
              </a:rPr>
            </a:br>
            <a:endParaRPr lang="en-GB" sz="2000" dirty="0">
              <a:solidFill>
                <a:srgbClr val="242424"/>
              </a:solidFill>
            </a:endParaRPr>
          </a:p>
          <a:p>
            <a:pPr marL="342900" indent="-342900">
              <a:buFont typeface="Arial" panose="020B0604020202020204" pitchFamily="34" charset="0"/>
              <a:buChar char="•"/>
            </a:pPr>
            <a:r>
              <a:rPr lang="en-GB" sz="2000" dirty="0">
                <a:solidFill>
                  <a:srgbClr val="242424"/>
                </a:solidFill>
              </a:rPr>
              <a:t>There will be two comfort breaks during the session</a:t>
            </a:r>
            <a:br>
              <a:rPr lang="en-GB" sz="2000" dirty="0">
                <a:solidFill>
                  <a:srgbClr val="242424"/>
                </a:solidFill>
              </a:rPr>
            </a:br>
            <a:endParaRPr lang="en-GB" sz="2000" dirty="0">
              <a:solidFill>
                <a:srgbClr val="242424"/>
              </a:solidFill>
            </a:endParaRPr>
          </a:p>
          <a:p>
            <a:pPr marL="342900" indent="-342900">
              <a:buFont typeface="Arial" panose="020B0604020202020204" pitchFamily="34" charset="0"/>
              <a:buChar char="•"/>
            </a:pPr>
            <a:r>
              <a:rPr lang="en-GB" sz="2000" dirty="0" err="1">
                <a:solidFill>
                  <a:srgbClr val="242424"/>
                </a:solidFill>
              </a:rPr>
              <a:t>Jamboard</a:t>
            </a:r>
            <a:r>
              <a:rPr lang="en-GB" sz="2000" dirty="0">
                <a:solidFill>
                  <a:srgbClr val="242424"/>
                </a:solidFill>
              </a:rPr>
              <a:t>?</a:t>
            </a:r>
          </a:p>
          <a:p>
            <a:endParaRPr lang="en-GB" dirty="0">
              <a:solidFill>
                <a:srgbClr val="242424"/>
              </a:solidFill>
            </a:endParaRPr>
          </a:p>
          <a:p>
            <a:endParaRPr lang="en-GB" b="1" dirty="0"/>
          </a:p>
          <a:p>
            <a:endParaRPr lang="en-GB" dirty="0"/>
          </a:p>
        </p:txBody>
      </p:sp>
      <p:sp>
        <p:nvSpPr>
          <p:cNvPr id="5" name="Slide Number Placeholder 4">
            <a:extLst>
              <a:ext uri="{FF2B5EF4-FFF2-40B4-BE49-F238E27FC236}">
                <a16:creationId xmlns:a16="http://schemas.microsoft.com/office/drawing/2014/main" id="{2BA5701D-78C2-40B6-858B-E2C5D5E63DA0}"/>
              </a:ext>
            </a:extLst>
          </p:cNvPr>
          <p:cNvSpPr>
            <a:spLocks noGrp="1"/>
          </p:cNvSpPr>
          <p:nvPr>
            <p:ph type="sldNum" sz="quarter" idx="4"/>
          </p:nvPr>
        </p:nvSpPr>
        <p:spPr/>
        <p:txBody>
          <a:bodyPr/>
          <a:lstStyle/>
          <a:p>
            <a:fld id="{8FC524A1-7B6A-464D-B8BC-8FE2E057339E}" type="slidenum">
              <a:rPr lang="en-GB" smtClean="0">
                <a:solidFill>
                  <a:srgbClr val="3F3F3F">
                    <a:lumMod val="50000"/>
                  </a:srgbClr>
                </a:solidFill>
              </a:rPr>
              <a:pPr/>
              <a:t>2</a:t>
            </a:fld>
            <a:endParaRPr lang="en-GB" dirty="0">
              <a:solidFill>
                <a:srgbClr val="3F3F3F">
                  <a:lumMod val="50000"/>
                </a:srgbClr>
              </a:solidFill>
            </a:endParaRPr>
          </a:p>
        </p:txBody>
      </p:sp>
      <p:pic>
        <p:nvPicPr>
          <p:cNvPr id="8" name="Graphic 7" descr="Chat with solid fill">
            <a:extLst>
              <a:ext uri="{FF2B5EF4-FFF2-40B4-BE49-F238E27FC236}">
                <a16:creationId xmlns:a16="http://schemas.microsoft.com/office/drawing/2014/main" id="{4AF38749-86A6-4337-8491-2068837177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659" y="2144027"/>
            <a:ext cx="914400" cy="914400"/>
          </a:xfrm>
          <a:prstGeom prst="rect">
            <a:avLst/>
          </a:prstGeom>
        </p:spPr>
      </p:pic>
      <p:pic>
        <p:nvPicPr>
          <p:cNvPr id="10" name="Graphic 9" descr="Video camera with solid fill">
            <a:extLst>
              <a:ext uri="{FF2B5EF4-FFF2-40B4-BE49-F238E27FC236}">
                <a16:creationId xmlns:a16="http://schemas.microsoft.com/office/drawing/2014/main" id="{66467788-5B52-4ED0-B52A-ADD211CDE2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2493" y="2923753"/>
            <a:ext cx="914400" cy="914400"/>
          </a:xfrm>
          <a:prstGeom prst="rect">
            <a:avLst/>
          </a:prstGeom>
        </p:spPr>
      </p:pic>
      <p:pic>
        <p:nvPicPr>
          <p:cNvPr id="12" name="Graphic 11" descr="Monitor with solid fill">
            <a:extLst>
              <a:ext uri="{FF2B5EF4-FFF2-40B4-BE49-F238E27FC236}">
                <a16:creationId xmlns:a16="http://schemas.microsoft.com/office/drawing/2014/main" id="{7918AED8-EC8C-4E67-9F01-C0368C0A7F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2493" y="1337831"/>
            <a:ext cx="914400" cy="914400"/>
          </a:xfrm>
          <a:prstGeom prst="rect">
            <a:avLst/>
          </a:prstGeom>
        </p:spPr>
      </p:pic>
      <p:pic>
        <p:nvPicPr>
          <p:cNvPr id="14" name="Graphic 13" descr="Alarm clock with solid fill">
            <a:extLst>
              <a:ext uri="{FF2B5EF4-FFF2-40B4-BE49-F238E27FC236}">
                <a16:creationId xmlns:a16="http://schemas.microsoft.com/office/drawing/2014/main" id="{8B370811-8C34-49D5-871F-AA3BFCE81B6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9659" y="3838153"/>
            <a:ext cx="914400" cy="914400"/>
          </a:xfrm>
          <a:prstGeom prst="rect">
            <a:avLst/>
          </a:prstGeom>
        </p:spPr>
      </p:pic>
      <p:pic>
        <p:nvPicPr>
          <p:cNvPr id="16" name="Graphic 15" descr="Teacher with solid fill">
            <a:extLst>
              <a:ext uri="{FF2B5EF4-FFF2-40B4-BE49-F238E27FC236}">
                <a16:creationId xmlns:a16="http://schemas.microsoft.com/office/drawing/2014/main" id="{4379155F-28C2-4B2B-9810-D5EE9700ABD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9659" y="4752553"/>
            <a:ext cx="914400" cy="914400"/>
          </a:xfrm>
          <a:prstGeom prst="rect">
            <a:avLst/>
          </a:prstGeom>
        </p:spPr>
      </p:pic>
    </p:spTree>
    <p:extLst>
      <p:ext uri="{BB962C8B-B14F-4D97-AF65-F5344CB8AC3E}">
        <p14:creationId xmlns:p14="http://schemas.microsoft.com/office/powerpoint/2010/main" val="341476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5CD3C-AE16-47FA-A3D3-3A1A11AD068B}"/>
              </a:ext>
            </a:extLst>
          </p:cNvPr>
          <p:cNvSpPr>
            <a:spLocks noGrp="1"/>
          </p:cNvSpPr>
          <p:nvPr>
            <p:ph type="title"/>
          </p:nvPr>
        </p:nvSpPr>
        <p:spPr/>
        <p:txBody>
          <a:bodyPr/>
          <a:lstStyle/>
          <a:p>
            <a:r>
              <a:rPr lang="en-GB" b="0" i="0" dirty="0">
                <a:effectLst/>
              </a:rPr>
              <a:t>London Context: Mental Health in Schools</a:t>
            </a:r>
            <a:endParaRPr lang="en-GB" dirty="0"/>
          </a:p>
        </p:txBody>
      </p:sp>
      <p:sp>
        <p:nvSpPr>
          <p:cNvPr id="4" name="Text Placeholder 3">
            <a:extLst>
              <a:ext uri="{FF2B5EF4-FFF2-40B4-BE49-F238E27FC236}">
                <a16:creationId xmlns:a16="http://schemas.microsoft.com/office/drawing/2014/main" id="{7E8FFE81-E8DB-47DD-A5DB-0B177A55A98D}"/>
              </a:ext>
            </a:extLst>
          </p:cNvPr>
          <p:cNvSpPr>
            <a:spLocks noGrp="1"/>
          </p:cNvSpPr>
          <p:nvPr>
            <p:ph type="body" sz="quarter" idx="13"/>
          </p:nvPr>
        </p:nvSpPr>
        <p:spPr>
          <a:xfrm>
            <a:off x="334436" y="857250"/>
            <a:ext cx="11522204" cy="5811834"/>
          </a:xfrm>
        </p:spPr>
        <p:txBody>
          <a:bodyPr>
            <a:normAutofit fontScale="77500" lnSpcReduction="20000"/>
          </a:bodyPr>
          <a:lstStyle/>
          <a:p>
            <a:r>
              <a:rPr lang="en-GB" b="1" dirty="0">
                <a:solidFill>
                  <a:schemeClr val="tx2"/>
                </a:solidFill>
              </a:rPr>
              <a:t>S</a:t>
            </a:r>
            <a:r>
              <a:rPr lang="en-GB" b="1" i="0" dirty="0">
                <a:solidFill>
                  <a:schemeClr val="tx2"/>
                </a:solidFill>
                <a:effectLst/>
              </a:rPr>
              <a:t>ince 2018, much has been achieved in the delivery of mental health support in schools in London:</a:t>
            </a:r>
          </a:p>
          <a:p>
            <a:pPr marL="285750" indent="-285750">
              <a:buFont typeface="Arial" panose="020B0604020202020204" pitchFamily="34" charset="0"/>
              <a:buChar char="•"/>
            </a:pPr>
            <a:r>
              <a:rPr lang="en-GB" b="1" i="0" dirty="0">
                <a:solidFill>
                  <a:schemeClr val="accent2"/>
                </a:solidFill>
                <a:effectLst/>
              </a:rPr>
              <a:t>Trailblazer</a:t>
            </a:r>
            <a:r>
              <a:rPr lang="en-GB" b="0" i="0" dirty="0">
                <a:solidFill>
                  <a:srgbClr val="242424"/>
                </a:solidFill>
                <a:effectLst/>
              </a:rPr>
              <a:t> programme launched in 2018 and first trailblazer areas announced in London</a:t>
            </a:r>
          </a:p>
          <a:p>
            <a:pPr marL="285750" indent="-285750">
              <a:buFont typeface="Arial" panose="020B0604020202020204" pitchFamily="34" charset="0"/>
              <a:buChar char="•"/>
            </a:pPr>
            <a:r>
              <a:rPr lang="en-GB" b="1" i="0" dirty="0">
                <a:solidFill>
                  <a:schemeClr val="accent2"/>
                </a:solidFill>
                <a:effectLst/>
              </a:rPr>
              <a:t>Expansion of MHSTs </a:t>
            </a:r>
            <a:r>
              <a:rPr lang="en-GB" b="0" i="0" dirty="0">
                <a:solidFill>
                  <a:srgbClr val="242424"/>
                </a:solidFill>
                <a:effectLst/>
              </a:rPr>
              <a:t>across subsequent 6 waves, with </a:t>
            </a:r>
            <a:r>
              <a:rPr lang="en-GB" b="1" i="0" dirty="0">
                <a:solidFill>
                  <a:schemeClr val="accent2"/>
                </a:solidFill>
                <a:effectLst/>
              </a:rPr>
              <a:t>76 teams now allocated across every borough in London </a:t>
            </a:r>
          </a:p>
          <a:p>
            <a:pPr marL="285750" indent="-285750">
              <a:buFont typeface="Arial" panose="020B0604020202020204" pitchFamily="34" charset="0"/>
              <a:buChar char="•"/>
            </a:pPr>
            <a:r>
              <a:rPr lang="en-GB" i="0" dirty="0">
                <a:effectLst/>
              </a:rPr>
              <a:t>Support for </a:t>
            </a:r>
            <a:r>
              <a:rPr lang="en-GB" b="1" i="0" dirty="0">
                <a:solidFill>
                  <a:schemeClr val="accent2"/>
                </a:solidFill>
                <a:effectLst/>
              </a:rPr>
              <a:t>Senior Mental Health Leads </a:t>
            </a:r>
            <a:r>
              <a:rPr lang="en-GB" i="0" dirty="0">
                <a:effectLst/>
              </a:rPr>
              <a:t>to provide support in every school</a:t>
            </a:r>
          </a:p>
          <a:p>
            <a:pPr marL="285750" indent="-285750">
              <a:buFont typeface="Arial" panose="020B0604020202020204" pitchFamily="34" charset="0"/>
              <a:buChar char="•"/>
            </a:pPr>
            <a:r>
              <a:rPr lang="en-GB" b="1" i="0" dirty="0">
                <a:solidFill>
                  <a:schemeClr val="accent2"/>
                </a:solidFill>
                <a:effectLst/>
              </a:rPr>
              <a:t>Wellbeing for Education Return </a:t>
            </a:r>
            <a:r>
              <a:rPr lang="en-GB" i="0" dirty="0">
                <a:effectLst/>
              </a:rPr>
              <a:t>launched in August 2020 to offer additional training and support to staff working in schools and colleges to respond to the additional mental health and wellbeing challenges as a direct result of the pandemic</a:t>
            </a:r>
          </a:p>
          <a:p>
            <a:pPr marL="285750" indent="-285750">
              <a:buFont typeface="Arial" panose="020B0604020202020204" pitchFamily="34" charset="0"/>
              <a:buChar char="•"/>
            </a:pPr>
            <a:r>
              <a:rPr lang="en-GB" b="1" i="0" dirty="0">
                <a:solidFill>
                  <a:schemeClr val="accent2"/>
                </a:solidFill>
                <a:effectLst/>
              </a:rPr>
              <a:t>Mental Health in Schools toolkit </a:t>
            </a:r>
            <a:r>
              <a:rPr lang="en-GB" i="0">
                <a:effectLst/>
              </a:rPr>
              <a:t>launched with a </a:t>
            </a:r>
            <a:r>
              <a:rPr lang="en-GB" i="0" dirty="0">
                <a:effectLst/>
              </a:rPr>
              <a:t>range of information and guidance on how to promote emotional wellbeing and mental health </a:t>
            </a:r>
            <a:r>
              <a:rPr lang="en-GB" i="0">
                <a:effectLst/>
              </a:rPr>
              <a:t>within schools</a:t>
            </a:r>
            <a:endParaRPr lang="en-GB" i="0" dirty="0">
              <a:effectLst/>
            </a:endParaRPr>
          </a:p>
          <a:p>
            <a:pPr marL="285750" indent="-285750">
              <a:buFont typeface="Arial" panose="020B0604020202020204" pitchFamily="34" charset="0"/>
              <a:buChar char="•"/>
            </a:pPr>
            <a:r>
              <a:rPr lang="en-GB" b="0" i="0" dirty="0">
                <a:solidFill>
                  <a:srgbClr val="242424"/>
                </a:solidFill>
                <a:effectLst/>
              </a:rPr>
              <a:t>By end of 2023/24 there will be </a:t>
            </a:r>
            <a:r>
              <a:rPr lang="en-GB" b="1" i="0" dirty="0">
                <a:solidFill>
                  <a:schemeClr val="accent2"/>
                </a:solidFill>
                <a:effectLst/>
              </a:rPr>
              <a:t>96 MHSTs </a:t>
            </a:r>
            <a:r>
              <a:rPr lang="en-GB" b="0" i="0" dirty="0">
                <a:solidFill>
                  <a:srgbClr val="242424"/>
                </a:solidFill>
                <a:effectLst/>
              </a:rPr>
              <a:t>operational across every borough in London with </a:t>
            </a:r>
            <a:r>
              <a:rPr lang="en-GB" b="1" i="0" dirty="0">
                <a:solidFill>
                  <a:schemeClr val="accent2"/>
                </a:solidFill>
                <a:effectLst/>
              </a:rPr>
              <a:t>almost 45% coverage</a:t>
            </a:r>
          </a:p>
          <a:p>
            <a:pPr marL="285750" indent="-285750">
              <a:buFont typeface="Arial" panose="020B0604020202020204" pitchFamily="34" charset="0"/>
              <a:buChar char="•"/>
            </a:pPr>
            <a:r>
              <a:rPr lang="en-GB" dirty="0">
                <a:solidFill>
                  <a:srgbClr val="242424"/>
                </a:solidFill>
              </a:rPr>
              <a:t>Broader</a:t>
            </a:r>
            <a:r>
              <a:rPr lang="en-GB" b="0" i="0" dirty="0">
                <a:solidFill>
                  <a:srgbClr val="242424"/>
                </a:solidFill>
                <a:effectLst/>
              </a:rPr>
              <a:t> support offered through </a:t>
            </a:r>
            <a:r>
              <a:rPr lang="en-GB" b="1" i="0" dirty="0">
                <a:solidFill>
                  <a:schemeClr val="accent2"/>
                </a:solidFill>
                <a:effectLst/>
              </a:rPr>
              <a:t>whole school approaches, digital platforms,</a:t>
            </a:r>
            <a:r>
              <a:rPr lang="en-GB" b="0" i="0" dirty="0">
                <a:solidFill>
                  <a:schemeClr val="accent2"/>
                </a:solidFill>
                <a:effectLst/>
              </a:rPr>
              <a:t> </a:t>
            </a:r>
            <a:r>
              <a:rPr lang="en-GB" b="1" i="0" dirty="0">
                <a:solidFill>
                  <a:schemeClr val="accent2"/>
                </a:solidFill>
                <a:effectLst/>
              </a:rPr>
              <a:t>development of resilient schools, and many other locally led initiatives </a:t>
            </a:r>
          </a:p>
          <a:p>
            <a:pPr marL="285750" indent="-285750">
              <a:buFont typeface="Arial" panose="020B0604020202020204" pitchFamily="34" charset="0"/>
              <a:buChar char="•"/>
            </a:pPr>
            <a:endParaRPr lang="en-GB" dirty="0">
              <a:solidFill>
                <a:srgbClr val="242424"/>
              </a:solidFill>
            </a:endParaRPr>
          </a:p>
          <a:p>
            <a:r>
              <a:rPr lang="en-GB" b="1" dirty="0">
                <a:solidFill>
                  <a:schemeClr val="tx2"/>
                </a:solidFill>
              </a:rPr>
              <a:t>This has all been achieved in the challenging context of:</a:t>
            </a:r>
          </a:p>
          <a:p>
            <a:pPr marL="285750" indent="-285750">
              <a:buFont typeface="Arial" panose="020B0604020202020204" pitchFamily="34" charset="0"/>
              <a:buChar char="•"/>
            </a:pPr>
            <a:r>
              <a:rPr lang="en-GB" b="1" dirty="0">
                <a:solidFill>
                  <a:schemeClr val="accent2"/>
                </a:solidFill>
              </a:rPr>
              <a:t>Covid-19 pandemic </a:t>
            </a:r>
            <a:r>
              <a:rPr lang="en-GB" dirty="0">
                <a:solidFill>
                  <a:srgbClr val="242424"/>
                </a:solidFill>
              </a:rPr>
              <a:t>– children and young people were out of school for many months, shifting the way support through schools has been delivered to CYP through remote and hybrid models, and supporting the return to school</a:t>
            </a:r>
          </a:p>
          <a:p>
            <a:pPr marL="285750" indent="-285750">
              <a:buFont typeface="Arial" panose="020B0604020202020204" pitchFamily="34" charset="0"/>
              <a:buChar char="•"/>
            </a:pPr>
            <a:r>
              <a:rPr lang="en-GB" dirty="0">
                <a:solidFill>
                  <a:srgbClr val="242424"/>
                </a:solidFill>
              </a:rPr>
              <a:t>Increased </a:t>
            </a:r>
            <a:r>
              <a:rPr lang="en-GB" b="1" dirty="0">
                <a:solidFill>
                  <a:schemeClr val="accent2"/>
                </a:solidFill>
              </a:rPr>
              <a:t>demand</a:t>
            </a:r>
            <a:r>
              <a:rPr lang="en-GB" dirty="0">
                <a:solidFill>
                  <a:srgbClr val="242424"/>
                </a:solidFill>
              </a:rPr>
              <a:t> on CYP mental health services following the</a:t>
            </a:r>
            <a:br>
              <a:rPr lang="en-GB" dirty="0">
                <a:solidFill>
                  <a:srgbClr val="242424"/>
                </a:solidFill>
              </a:rPr>
            </a:br>
            <a:r>
              <a:rPr lang="en-GB" dirty="0">
                <a:solidFill>
                  <a:srgbClr val="242424"/>
                </a:solidFill>
              </a:rPr>
              <a:t>pandemic and increasing </a:t>
            </a:r>
            <a:r>
              <a:rPr lang="en-GB" b="1" dirty="0">
                <a:solidFill>
                  <a:schemeClr val="accent2"/>
                </a:solidFill>
              </a:rPr>
              <a:t>acuity</a:t>
            </a:r>
            <a:r>
              <a:rPr lang="en-GB" b="1" dirty="0">
                <a:solidFill>
                  <a:srgbClr val="242424"/>
                </a:solidFill>
              </a:rPr>
              <a:t> </a:t>
            </a:r>
            <a:r>
              <a:rPr lang="en-GB" dirty="0">
                <a:solidFill>
                  <a:srgbClr val="242424"/>
                </a:solidFill>
              </a:rPr>
              <a:t>of mental health need</a:t>
            </a:r>
          </a:p>
          <a:p>
            <a:pPr marL="285750" indent="-285750">
              <a:buFont typeface="Arial" panose="020B0604020202020204" pitchFamily="34" charset="0"/>
              <a:buChar char="•"/>
            </a:pPr>
            <a:r>
              <a:rPr lang="en-GB" dirty="0">
                <a:solidFill>
                  <a:srgbClr val="242424"/>
                </a:solidFill>
              </a:rPr>
              <a:t>Increased need to support the </a:t>
            </a:r>
            <a:r>
              <a:rPr lang="en-GB" b="1" dirty="0">
                <a:solidFill>
                  <a:schemeClr val="accent2"/>
                </a:solidFill>
              </a:rPr>
              <a:t>resilience</a:t>
            </a:r>
            <a:r>
              <a:rPr lang="en-GB" dirty="0">
                <a:solidFill>
                  <a:srgbClr val="242424"/>
                </a:solidFill>
              </a:rPr>
              <a:t> of staff and the CYP </a:t>
            </a:r>
            <a:br>
              <a:rPr lang="en-GB" dirty="0">
                <a:solidFill>
                  <a:srgbClr val="242424"/>
                </a:solidFill>
              </a:rPr>
            </a:br>
            <a:r>
              <a:rPr lang="en-GB" dirty="0">
                <a:solidFill>
                  <a:srgbClr val="242424"/>
                </a:solidFill>
              </a:rPr>
              <a:t>they support</a:t>
            </a:r>
          </a:p>
          <a:p>
            <a:endParaRPr lang="en-GB" dirty="0">
              <a:solidFill>
                <a:srgbClr val="242424"/>
              </a:solidFill>
            </a:endParaRPr>
          </a:p>
          <a:p>
            <a:r>
              <a:rPr lang="en-GB" b="1" dirty="0">
                <a:solidFill>
                  <a:schemeClr val="tx2"/>
                </a:solidFill>
              </a:rPr>
              <a:t>A key focus throughout all of this has been tackling inequalities</a:t>
            </a:r>
          </a:p>
          <a:p>
            <a:endParaRPr lang="en-GB" dirty="0"/>
          </a:p>
        </p:txBody>
      </p:sp>
      <p:sp>
        <p:nvSpPr>
          <p:cNvPr id="5" name="Slide Number Placeholder 4">
            <a:extLst>
              <a:ext uri="{FF2B5EF4-FFF2-40B4-BE49-F238E27FC236}">
                <a16:creationId xmlns:a16="http://schemas.microsoft.com/office/drawing/2014/main" id="{0856708E-FD6C-4309-BFC6-88F682B5412F}"/>
              </a:ext>
            </a:extLst>
          </p:cNvPr>
          <p:cNvSpPr>
            <a:spLocks noGrp="1"/>
          </p:cNvSpPr>
          <p:nvPr>
            <p:ph type="sldNum" sz="quarter" idx="4"/>
          </p:nvPr>
        </p:nvSpPr>
        <p:spPr/>
        <p:txBody>
          <a:bodyPr/>
          <a:lstStyle/>
          <a:p>
            <a:fld id="{8FC524A1-7B6A-464D-B8BC-8FE2E057339E}" type="slidenum">
              <a:rPr lang="en-GB" smtClean="0">
                <a:solidFill>
                  <a:srgbClr val="3F3F3F">
                    <a:lumMod val="50000"/>
                  </a:srgbClr>
                </a:solidFill>
              </a:rPr>
              <a:pPr/>
              <a:t>3</a:t>
            </a:fld>
            <a:endParaRPr lang="en-GB" dirty="0">
              <a:solidFill>
                <a:srgbClr val="3F3F3F">
                  <a:lumMod val="50000"/>
                </a:srgbClr>
              </a:solidFill>
            </a:endParaRPr>
          </a:p>
        </p:txBody>
      </p:sp>
      <p:pic>
        <p:nvPicPr>
          <p:cNvPr id="8" name="Picture 7">
            <a:extLst>
              <a:ext uri="{FF2B5EF4-FFF2-40B4-BE49-F238E27FC236}">
                <a16:creationId xmlns:a16="http://schemas.microsoft.com/office/drawing/2014/main" id="{4260C424-8798-4BC2-B094-57F6018F60E9}"/>
              </a:ext>
            </a:extLst>
          </p:cNvPr>
          <p:cNvPicPr>
            <a:picLocks noChangeAspect="1"/>
          </p:cNvPicPr>
          <p:nvPr/>
        </p:nvPicPr>
        <p:blipFill>
          <a:blip r:embed="rId2"/>
          <a:stretch>
            <a:fillRect/>
          </a:stretch>
        </p:blipFill>
        <p:spPr>
          <a:xfrm>
            <a:off x="6097766" y="4786146"/>
            <a:ext cx="5828148" cy="1345782"/>
          </a:xfrm>
          <a:prstGeom prst="rect">
            <a:avLst/>
          </a:prstGeom>
        </p:spPr>
      </p:pic>
    </p:spTree>
    <p:extLst>
      <p:ext uri="{BB962C8B-B14F-4D97-AF65-F5344CB8AC3E}">
        <p14:creationId xmlns:p14="http://schemas.microsoft.com/office/powerpoint/2010/main" val="4051942740"/>
      </p:ext>
    </p:extLst>
  </p:cSld>
  <p:clrMapOvr>
    <a:masterClrMapping/>
  </p:clrMapOvr>
</p:sld>
</file>

<file path=ppt/theme/theme1.xml><?xml version="1.0" encoding="utf-8"?>
<a:theme xmlns:a="http://schemas.openxmlformats.org/drawingml/2006/main" name="2_HLP UEC presentation for all staff briefing 19 May 2015 v2">
  <a:themeElements>
    <a:clrScheme name="London Health Partnership">
      <a:dk1>
        <a:srgbClr val="0072C6"/>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AccentArcher">
      <a:dk1>
        <a:srgbClr val="000000"/>
      </a:dk1>
      <a:lt1>
        <a:sysClr val="window" lastClr="FFFFFF"/>
      </a:lt1>
      <a:dk2>
        <a:srgbClr val="575757"/>
      </a:dk2>
      <a:lt2>
        <a:srgbClr val="959C9D"/>
      </a:lt2>
      <a:accent1>
        <a:srgbClr val="1957A3"/>
      </a:accent1>
      <a:accent2>
        <a:srgbClr val="009498"/>
      </a:accent2>
      <a:accent3>
        <a:srgbClr val="D01630"/>
      </a:accent3>
      <a:accent4>
        <a:srgbClr val="D56920"/>
      </a:accent4>
      <a:accent5>
        <a:srgbClr val="DB9913"/>
      </a:accent5>
      <a:accent6>
        <a:srgbClr val="058C59"/>
      </a:accent6>
      <a:hlink>
        <a:srgbClr val="1957A3"/>
      </a:hlink>
      <a:folHlink>
        <a:srgbClr val="002060"/>
      </a:folHlink>
    </a:clrScheme>
    <a:fontScheme name="Custom 1">
      <a:majorFont>
        <a:latin typeface="Archer Office"/>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 id="{081AAB0E-E363-4B29-82D4-AD47B662FC2D}" vid="{6295E1BE-59C0-4863-92BF-B97B92AFD86E}"/>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_MOL">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mj-lt"/>
            <a:cs typeface="Brave Sans" panose="020B050402010101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spcBef>
            <a:spcPts val="0"/>
          </a:spcBef>
          <a:defRPr sz="1600" dirty="0" err="1" smtClean="0">
            <a:latin typeface="+mn-lt"/>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5.xml><?xml version="1.0" encoding="utf-8"?>
<a:theme xmlns:a="http://schemas.openxmlformats.org/drawingml/2006/main" name="2_Custom Desig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PHP Template_V2" id="{1E3339BC-8BC6-CE40-AE80-F2C1060AE0AB}" vid="{FD65E046-A064-7F47-9C4E-4A026B42704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B9FF3403F03B4ABFC1B5C49E7E1140" ma:contentTypeVersion="7" ma:contentTypeDescription="Create a new document." ma:contentTypeScope="" ma:versionID="5893e1527015198de03e90c650442e6a">
  <xsd:schema xmlns:xsd="http://www.w3.org/2001/XMLSchema" xmlns:xs="http://www.w3.org/2001/XMLSchema" xmlns:p="http://schemas.microsoft.com/office/2006/metadata/properties" xmlns:ns3="7c05e544-5acf-4150-9800-7164e854e92a" xmlns:ns4="be72a119-f8cd-47aa-944f-2491395587e1" targetNamespace="http://schemas.microsoft.com/office/2006/metadata/properties" ma:root="true" ma:fieldsID="5c14175eb89f55c5a09d744301f97825" ns3:_="" ns4:_="">
    <xsd:import namespace="7c05e544-5acf-4150-9800-7164e854e92a"/>
    <xsd:import namespace="be72a119-f8cd-47aa-944f-2491395587e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5e544-5acf-4150-9800-7164e854e9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72a119-f8cd-47aa-944f-2491395587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09D39-BA5E-46F3-AB29-3139B826E5D9}">
  <ds:schemaRefs>
    <ds:schemaRef ds:uri="http://schemas.microsoft.com/sharepoint/v3/contenttype/forms"/>
  </ds:schemaRefs>
</ds:datastoreItem>
</file>

<file path=customXml/itemProps2.xml><?xml version="1.0" encoding="utf-8"?>
<ds:datastoreItem xmlns:ds="http://schemas.openxmlformats.org/officeDocument/2006/customXml" ds:itemID="{D738E5C0-6513-41C4-A1E1-E9E8C603DCEC}">
  <ds:schemaRefs>
    <ds:schemaRef ds:uri="http://purl.org/dc/elements/1.1/"/>
    <ds:schemaRef ds:uri="7c05e544-5acf-4150-9800-7164e854e92a"/>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be72a119-f8cd-47aa-944f-2491395587e1"/>
    <ds:schemaRef ds:uri="http://purl.org/dc/terms/"/>
  </ds:schemaRefs>
</ds:datastoreItem>
</file>

<file path=customXml/itemProps3.xml><?xml version="1.0" encoding="utf-8"?>
<ds:datastoreItem xmlns:ds="http://schemas.openxmlformats.org/officeDocument/2006/customXml" ds:itemID="{141F3CB8-79E4-44B6-8810-F8E69DAEF9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5e544-5acf-4150-9800-7164e854e92a"/>
    <ds:schemaRef ds:uri="be72a119-f8cd-47aa-944f-2491395587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6185</TotalTime>
  <Words>585</Words>
  <Application>Microsoft Office PowerPoint</Application>
  <PresentationFormat>Widescreen</PresentationFormat>
  <Paragraphs>39</Paragraphs>
  <Slides>3</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vt:i4>
      </vt:variant>
    </vt:vector>
  </HeadingPairs>
  <TitlesOfParts>
    <vt:vector size="17" baseType="lpstr">
      <vt:lpstr>Archer Office</vt:lpstr>
      <vt:lpstr>Arial</vt:lpstr>
      <vt:lpstr>Arial Black</vt:lpstr>
      <vt:lpstr>Brave Sans</vt:lpstr>
      <vt:lpstr>Calibri</vt:lpstr>
      <vt:lpstr>Calibri Light</vt:lpstr>
      <vt:lpstr>Courier New</vt:lpstr>
      <vt:lpstr>Poppins</vt:lpstr>
      <vt:lpstr>Wingdings</vt:lpstr>
      <vt:lpstr>2_HLP UEC presentation for all staff briefing 19 May 2015 v2</vt:lpstr>
      <vt:lpstr>2_Office Theme</vt:lpstr>
      <vt:lpstr>1_Custom Design</vt:lpstr>
      <vt:lpstr>CONTENT_MOL</vt:lpstr>
      <vt:lpstr>2_Custom Design</vt:lpstr>
      <vt:lpstr>Welcome from the chairs</vt:lpstr>
      <vt:lpstr>Housekeeping</vt:lpstr>
      <vt:lpstr>London Context: Mental Health in Schools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Martin</dc:creator>
  <cp:lastModifiedBy>Erica Deti</cp:lastModifiedBy>
  <cp:revision>141</cp:revision>
  <dcterms:created xsi:type="dcterms:W3CDTF">2021-05-17T15:33:20Z</dcterms:created>
  <dcterms:modified xsi:type="dcterms:W3CDTF">2022-03-22T13:45:43Z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0x010100EEB9FF3403F03B4ABFC1B5C49E7E1140</vt:lpwstr>
  </property>
</Properties>
</file>